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89" r:id="rId15"/>
    <p:sldId id="267" r:id="rId16"/>
    <p:sldId id="268" r:id="rId17"/>
    <p:sldId id="269" r:id="rId18"/>
    <p:sldId id="270" r:id="rId19"/>
    <p:sldId id="271" r:id="rId20"/>
    <p:sldId id="272" r:id="rId21"/>
    <p:sldId id="273" r:id="rId22"/>
    <p:sldId id="274" r:id="rId23"/>
    <p:sldId id="275" r:id="rId24"/>
    <p:sldId id="276" r:id="rId25"/>
    <p:sldId id="290" r:id="rId26"/>
    <p:sldId id="277" r:id="rId27"/>
    <p:sldId id="291" r:id="rId28"/>
    <p:sldId id="293" r:id="rId29"/>
    <p:sldId id="278" r:id="rId30"/>
    <p:sldId id="279" r:id="rId31"/>
    <p:sldId id="280" r:id="rId32"/>
    <p:sldId id="281" r:id="rId33"/>
    <p:sldId id="282" r:id="rId34"/>
    <p:sldId id="283" r:id="rId35"/>
    <p:sldId id="284" r:id="rId36"/>
    <p:sldId id="285" r:id="rId37"/>
    <p:sldId id="286" r:id="rId38"/>
    <p:sldId id="287" r:id="rId39"/>
    <p:sldId id="288" r:id="rId40"/>
  </p:sldIdLst>
  <p:sldSz cx="10693400" cy="7569200"/>
  <p:notesSz cx="10693400" cy="7569200"/>
  <p:defaultTextStyle>
    <a:defPPr>
      <a:defRPr kern="0"/>
    </a:defPPr>
  </p:defaultTextStyle>
  <p:extLst>
    <p:ext uri="{EFAFB233-063F-42B5-8137-9DF3F51BA10A}">
      <p15:sldGuideLst xmlns:p15="http://schemas.microsoft.com/office/powerpoint/2012/main">
        <p15:guide id="1" orient="horz" pos="2864" userDrawn="1">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8A"/>
    <a:srgbClr val="005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69"/>
  </p:normalViewPr>
  <p:slideViewPr>
    <p:cSldViewPr>
      <p:cViewPr>
        <p:scale>
          <a:sx n="100" d="100"/>
          <a:sy n="100" d="100"/>
        </p:scale>
        <p:origin x="272" y="144"/>
      </p:cViewPr>
      <p:guideLst>
        <p:guide orient="horz" pos="2864"/>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6452"/>
            <a:ext cx="9089390" cy="1589532"/>
          </a:xfrm>
          <a:prstGeom prst="rect">
            <a:avLst/>
          </a:prstGeom>
        </p:spPr>
        <p:txBody>
          <a:bodyPr wrap="square" lIns="0" tIns="0" rIns="0" bIns="0">
            <a:spAutoFit/>
          </a:bodyPr>
          <a:lstStyle>
            <a:lvl1pPr>
              <a:defRPr sz="2800" b="1" i="0">
                <a:solidFill>
                  <a:srgbClr val="FF0000"/>
                </a:solidFill>
                <a:latin typeface="Calibri"/>
                <a:cs typeface="Calibri"/>
              </a:defRPr>
            </a:lvl1pPr>
          </a:lstStyle>
          <a:p>
            <a:endParaRPr/>
          </a:p>
        </p:txBody>
      </p:sp>
      <p:sp>
        <p:nvSpPr>
          <p:cNvPr id="3" name="Holder 3"/>
          <p:cNvSpPr>
            <a:spLocks noGrp="1"/>
          </p:cNvSpPr>
          <p:nvPr>
            <p:ph type="subTitle" idx="4"/>
          </p:nvPr>
        </p:nvSpPr>
        <p:spPr>
          <a:xfrm>
            <a:off x="1604010" y="4238752"/>
            <a:ext cx="7485380" cy="1892300"/>
          </a:xfrm>
          <a:prstGeom prst="rect">
            <a:avLst/>
          </a:prstGeom>
        </p:spPr>
        <p:txBody>
          <a:bodyPr wrap="square" lIns="0" tIns="0" rIns="0" bIns="0">
            <a:spAutoFit/>
          </a:bodyPr>
          <a:lstStyle>
            <a:lvl1pPr>
              <a:defRPr sz="1600" b="0" i="0">
                <a:solidFill>
                  <a:schemeClr val="bg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FF0000"/>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1600" b="0" i="0">
                <a:solidFill>
                  <a:schemeClr val="bg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FF0000"/>
                </a:solidFill>
                <a:latin typeface="Calibri"/>
                <a:cs typeface="Calibri"/>
              </a:defRPr>
            </a:lvl1pPr>
          </a:lstStyle>
          <a:p>
            <a:endParaRPr/>
          </a:p>
        </p:txBody>
      </p:sp>
      <p:sp>
        <p:nvSpPr>
          <p:cNvPr id="3" name="Holder 3"/>
          <p:cNvSpPr>
            <a:spLocks noGrp="1"/>
          </p:cNvSpPr>
          <p:nvPr>
            <p:ph sz="half" idx="2"/>
          </p:nvPr>
        </p:nvSpPr>
        <p:spPr>
          <a:xfrm>
            <a:off x="812698" y="1185163"/>
            <a:ext cx="3859529" cy="3920490"/>
          </a:xfrm>
          <a:prstGeom prst="rect">
            <a:avLst/>
          </a:prstGeom>
        </p:spPr>
        <p:txBody>
          <a:bodyPr wrap="square" lIns="0" tIns="0" rIns="0" bIns="0">
            <a:spAutoFit/>
          </a:bodyPr>
          <a:lstStyle>
            <a:lvl1pPr>
              <a:defRPr sz="1200" b="1" i="0">
                <a:solidFill>
                  <a:srgbClr val="FF0000"/>
                </a:solidFill>
                <a:latin typeface="Calibri"/>
                <a:cs typeface="Calibri"/>
              </a:defRPr>
            </a:lvl1pPr>
          </a:lstStyle>
          <a:p>
            <a:endParaRPr/>
          </a:p>
        </p:txBody>
      </p:sp>
      <p:sp>
        <p:nvSpPr>
          <p:cNvPr id="4" name="Holder 4"/>
          <p:cNvSpPr>
            <a:spLocks noGrp="1"/>
          </p:cNvSpPr>
          <p:nvPr>
            <p:ph sz="half" idx="3"/>
          </p:nvPr>
        </p:nvSpPr>
        <p:spPr>
          <a:xfrm>
            <a:off x="5770245" y="1185163"/>
            <a:ext cx="3791584" cy="4476115"/>
          </a:xfrm>
          <a:prstGeom prst="rect">
            <a:avLst/>
          </a:prstGeom>
        </p:spPr>
        <p:txBody>
          <a:bodyPr wrap="square" lIns="0" tIns="0" rIns="0" bIns="0">
            <a:spAutoFit/>
          </a:bodyPr>
          <a:lstStyle>
            <a:lvl1pPr>
              <a:defRPr sz="1200" b="1" i="0">
                <a:solidFill>
                  <a:srgbClr val="FF0000"/>
                </a:solidFill>
                <a:latin typeface="Calibri"/>
                <a:cs typeface="Calibri"/>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FF0000"/>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0692765" cy="7564755"/>
          </a:xfrm>
          <a:custGeom>
            <a:avLst/>
            <a:gdLst/>
            <a:ahLst/>
            <a:cxnLst/>
            <a:rect l="l" t="t" r="r" b="b"/>
            <a:pathLst>
              <a:path w="10692765" h="7564755">
                <a:moveTo>
                  <a:pt x="0" y="7564626"/>
                </a:moveTo>
                <a:lnTo>
                  <a:pt x="10692383" y="7564626"/>
                </a:lnTo>
                <a:lnTo>
                  <a:pt x="10692383" y="0"/>
                </a:lnTo>
                <a:lnTo>
                  <a:pt x="0" y="0"/>
                </a:lnTo>
                <a:lnTo>
                  <a:pt x="0" y="7564626"/>
                </a:lnTo>
                <a:close/>
              </a:path>
            </a:pathLst>
          </a:custGeom>
          <a:solidFill>
            <a:srgbClr val="000000"/>
          </a:solidFill>
        </p:spPr>
        <p:txBody>
          <a:bodyPr wrap="square" lIns="0" tIns="0" rIns="0" bIns="0" rtlCol="0"/>
          <a:lstStyle/>
          <a:p>
            <a:endParaRPr/>
          </a:p>
        </p:txBody>
      </p:sp>
      <p:sp>
        <p:nvSpPr>
          <p:cNvPr id="2" name="Holder 2"/>
          <p:cNvSpPr>
            <a:spLocks noGrp="1"/>
          </p:cNvSpPr>
          <p:nvPr>
            <p:ph type="title"/>
          </p:nvPr>
        </p:nvSpPr>
        <p:spPr>
          <a:xfrm>
            <a:off x="664260" y="384428"/>
            <a:ext cx="9364878" cy="734186"/>
          </a:xfrm>
          <a:prstGeom prst="rect">
            <a:avLst/>
          </a:prstGeom>
        </p:spPr>
        <p:txBody>
          <a:bodyPr wrap="square" lIns="0" tIns="0" rIns="0" bIns="0">
            <a:spAutoFit/>
          </a:bodyPr>
          <a:lstStyle>
            <a:lvl1pPr>
              <a:defRPr sz="2800" b="1" i="0">
                <a:solidFill>
                  <a:srgbClr val="FF0000"/>
                </a:solidFill>
                <a:latin typeface="Calibri"/>
                <a:cs typeface="Calibri"/>
              </a:defRPr>
            </a:lvl1pPr>
          </a:lstStyle>
          <a:p>
            <a:endParaRPr/>
          </a:p>
        </p:txBody>
      </p:sp>
      <p:sp>
        <p:nvSpPr>
          <p:cNvPr id="3" name="Holder 3"/>
          <p:cNvSpPr>
            <a:spLocks noGrp="1"/>
          </p:cNvSpPr>
          <p:nvPr>
            <p:ph type="body" idx="1"/>
          </p:nvPr>
        </p:nvSpPr>
        <p:spPr>
          <a:xfrm>
            <a:off x="708761" y="1211960"/>
            <a:ext cx="9302115" cy="2222500"/>
          </a:xfrm>
          <a:prstGeom prst="rect">
            <a:avLst/>
          </a:prstGeom>
        </p:spPr>
        <p:txBody>
          <a:bodyPr wrap="square" lIns="0" tIns="0" rIns="0" bIns="0">
            <a:spAutoFit/>
          </a:bodyPr>
          <a:lstStyle>
            <a:lvl1pPr>
              <a:defRPr sz="1600" b="0" i="0">
                <a:solidFill>
                  <a:schemeClr val="bg1"/>
                </a:solidFill>
                <a:latin typeface="Calibri"/>
                <a:cs typeface="Calibri"/>
              </a:defRPr>
            </a:lvl1pPr>
          </a:lstStyle>
          <a:p>
            <a:endParaRPr/>
          </a:p>
        </p:txBody>
      </p:sp>
      <p:sp>
        <p:nvSpPr>
          <p:cNvPr id="4" name="Holder 4"/>
          <p:cNvSpPr>
            <a:spLocks noGrp="1"/>
          </p:cNvSpPr>
          <p:nvPr>
            <p:ph type="ftr" sz="quarter" idx="5"/>
          </p:nvPr>
        </p:nvSpPr>
        <p:spPr>
          <a:xfrm>
            <a:off x="3635756" y="7039356"/>
            <a:ext cx="3421888" cy="37846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39356"/>
            <a:ext cx="2459482" cy="37846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1/30/26</a:t>
            </a:fld>
            <a:endParaRPr lang="en-US"/>
          </a:p>
        </p:txBody>
      </p:sp>
      <p:sp>
        <p:nvSpPr>
          <p:cNvPr id="6" name="Holder 6"/>
          <p:cNvSpPr>
            <a:spLocks noGrp="1"/>
          </p:cNvSpPr>
          <p:nvPr>
            <p:ph type="sldNum" sz="quarter" idx="7"/>
          </p:nvPr>
        </p:nvSpPr>
        <p:spPr>
          <a:xfrm>
            <a:off x="7699248" y="7039356"/>
            <a:ext cx="2459482" cy="37846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avinash.bhakre@haymarket.co.in"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874017" y="4798814"/>
            <a:ext cx="5638800" cy="1015663"/>
          </a:xfrm>
          <a:prstGeom prst="rect">
            <a:avLst/>
          </a:prstGeom>
        </p:spPr>
        <p:txBody>
          <a:bodyPr wrap="square">
            <a:spAutoFit/>
          </a:bodyPr>
          <a:lstStyle/>
          <a:p>
            <a:pPr algn="ctr">
              <a:lnSpc>
                <a:spcPct val="100000"/>
              </a:lnSpc>
              <a:spcBef>
                <a:spcPts val="320"/>
              </a:spcBef>
            </a:pPr>
            <a:r>
              <a:rPr lang="en-GB" sz="6000" b="1" spc="-40" dirty="0">
                <a:solidFill>
                  <a:srgbClr val="C00000"/>
                </a:solidFill>
                <a:latin typeface="Calibri"/>
                <a:cs typeface="Calibri"/>
              </a:rPr>
              <a:t>ENTRY</a:t>
            </a:r>
            <a:r>
              <a:rPr lang="en-GB" sz="6000" b="1" spc="-70" dirty="0">
                <a:solidFill>
                  <a:srgbClr val="C00000"/>
                </a:solidFill>
                <a:latin typeface="Calibri"/>
                <a:cs typeface="Calibri"/>
              </a:rPr>
              <a:t> </a:t>
            </a:r>
            <a:r>
              <a:rPr lang="en-GB" sz="6000" b="1" spc="-25" dirty="0">
                <a:solidFill>
                  <a:srgbClr val="C00000"/>
                </a:solidFill>
                <a:latin typeface="Calibri"/>
                <a:cs typeface="Calibri"/>
              </a:rPr>
              <a:t>KIT</a:t>
            </a:r>
          </a:p>
        </p:txBody>
      </p:sp>
      <p:sp>
        <p:nvSpPr>
          <p:cNvPr id="7" name="TextBox 6"/>
          <p:cNvSpPr txBox="1"/>
          <p:nvPr/>
        </p:nvSpPr>
        <p:spPr>
          <a:xfrm>
            <a:off x="3992693" y="6358092"/>
            <a:ext cx="4495800" cy="523220"/>
          </a:xfrm>
          <a:prstGeom prst="rect">
            <a:avLst/>
          </a:prstGeom>
          <a:noFill/>
        </p:spPr>
        <p:txBody>
          <a:bodyPr wrap="square" rtlCol="0">
            <a:spAutoFit/>
          </a:bodyPr>
          <a:lstStyle/>
          <a:p>
            <a:r>
              <a:rPr lang="en-GB" sz="2800" dirty="0">
                <a:solidFill>
                  <a:schemeClr val="bg2">
                    <a:lumMod val="50000"/>
                  </a:schemeClr>
                </a:solidFill>
              </a:rPr>
              <a:t>prawardsindia.com</a:t>
            </a:r>
          </a:p>
        </p:txBody>
      </p:sp>
      <p:pic>
        <p:nvPicPr>
          <p:cNvPr id="1028" name="Picture 4" descr="PR Awards India Logo">
            <a:extLst>
              <a:ext uri="{FF2B5EF4-FFF2-40B4-BE49-F238E27FC236}">
                <a16:creationId xmlns:a16="http://schemas.microsoft.com/office/drawing/2014/main" id="{D2054069-276E-49C9-8852-4095351AB8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2153" y="475079"/>
            <a:ext cx="4322528" cy="431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53524" y="1233137"/>
            <a:ext cx="1366520" cy="197490"/>
          </a:xfrm>
          <a:prstGeom prst="rect">
            <a:avLst/>
          </a:prstGeom>
        </p:spPr>
        <p:txBody>
          <a:bodyPr vert="horz" wrap="square" lIns="0" tIns="12700" rIns="0" bIns="0" rtlCol="0">
            <a:spAutoFit/>
          </a:bodyPr>
          <a:lstStyle/>
          <a:p>
            <a:pPr marL="12700">
              <a:lnSpc>
                <a:spcPct val="100000"/>
              </a:lnSpc>
              <a:spcBef>
                <a:spcPts val="100"/>
              </a:spcBef>
            </a:pPr>
            <a:r>
              <a:rPr sz="1200" b="1" dirty="0">
                <a:solidFill>
                  <a:srgbClr val="FF0000"/>
                </a:solidFill>
                <a:latin typeface="Calibri"/>
                <a:cs typeface="Calibri"/>
              </a:rPr>
              <a:t>C4</a:t>
            </a:r>
            <a:r>
              <a:rPr lang="en-US" sz="1200" b="1" dirty="0">
                <a:solidFill>
                  <a:srgbClr val="FF0000"/>
                </a:solidFill>
                <a:latin typeface="Calibri"/>
                <a:cs typeface="Calibri"/>
              </a:rPr>
              <a:t>3</a:t>
            </a:r>
            <a:r>
              <a:rPr sz="1200" b="1" dirty="0">
                <a:solidFill>
                  <a:srgbClr val="FF0000"/>
                </a:solidFill>
                <a:latin typeface="Calibri"/>
                <a:cs typeface="Calibri"/>
              </a:rPr>
              <a:t>.</a:t>
            </a:r>
            <a:r>
              <a:rPr sz="1200" b="1" spc="-35" dirty="0">
                <a:solidFill>
                  <a:srgbClr val="FF0000"/>
                </a:solidFill>
                <a:latin typeface="Calibri"/>
                <a:cs typeface="Calibri"/>
              </a:rPr>
              <a:t> </a:t>
            </a:r>
            <a:r>
              <a:rPr sz="1200" b="1" spc="-10" dirty="0">
                <a:solidFill>
                  <a:srgbClr val="FF0000"/>
                </a:solidFill>
                <a:latin typeface="Calibri"/>
                <a:cs typeface="Calibri"/>
              </a:rPr>
              <a:t>Public</a:t>
            </a:r>
            <a:r>
              <a:rPr sz="1200" b="1" spc="-60" dirty="0">
                <a:solidFill>
                  <a:srgbClr val="FF0000"/>
                </a:solidFill>
                <a:latin typeface="Calibri"/>
                <a:cs typeface="Calibri"/>
              </a:rPr>
              <a:t> </a:t>
            </a:r>
            <a:r>
              <a:rPr sz="1200" b="1" spc="-10" dirty="0">
                <a:solidFill>
                  <a:srgbClr val="FF0000"/>
                </a:solidFill>
                <a:latin typeface="Calibri"/>
                <a:cs typeface="Calibri"/>
              </a:rPr>
              <a:t>Education</a:t>
            </a:r>
            <a:endParaRPr sz="1200" dirty="0">
              <a:latin typeface="Calibri"/>
              <a:cs typeface="Calibri"/>
            </a:endParaRPr>
          </a:p>
        </p:txBody>
      </p:sp>
      <p:sp>
        <p:nvSpPr>
          <p:cNvPr id="4" name="object 4"/>
          <p:cNvSpPr txBox="1"/>
          <p:nvPr/>
        </p:nvSpPr>
        <p:spPr>
          <a:xfrm>
            <a:off x="1053524" y="1587086"/>
            <a:ext cx="4137660" cy="1233170"/>
          </a:xfrm>
          <a:prstGeom prst="rect">
            <a:avLst/>
          </a:prstGeom>
        </p:spPr>
        <p:txBody>
          <a:bodyPr vert="horz" wrap="square" lIns="0" tIns="12700" rIns="0" bIns="0" rtlCol="0">
            <a:spAutoFit/>
          </a:bodyPr>
          <a:lstStyle/>
          <a:p>
            <a:pPr marL="12700" marR="5080" algn="just">
              <a:lnSpc>
                <a:spcPct val="110000"/>
              </a:lnSpc>
              <a:spcBef>
                <a:spcPts val="100"/>
              </a:spcBef>
            </a:pPr>
            <a:r>
              <a:rPr sz="1200" dirty="0">
                <a:solidFill>
                  <a:srgbClr val="FFFFFF"/>
                </a:solidFill>
                <a:latin typeface="Calibri"/>
                <a:cs typeface="Calibri"/>
              </a:rPr>
              <a:t>This</a:t>
            </a:r>
            <a:r>
              <a:rPr sz="1200" spc="135" dirty="0">
                <a:solidFill>
                  <a:srgbClr val="FFFFFF"/>
                </a:solidFill>
                <a:latin typeface="Calibri"/>
                <a:cs typeface="Calibri"/>
              </a:rPr>
              <a:t>  </a:t>
            </a:r>
            <a:r>
              <a:rPr sz="1200" dirty="0">
                <a:solidFill>
                  <a:srgbClr val="FFFFFF"/>
                </a:solidFill>
                <a:latin typeface="Calibri"/>
                <a:cs typeface="Calibri"/>
              </a:rPr>
              <a:t>category</a:t>
            </a:r>
            <a:r>
              <a:rPr sz="1200" spc="140" dirty="0">
                <a:solidFill>
                  <a:srgbClr val="FFFFFF"/>
                </a:solidFill>
                <a:latin typeface="Calibri"/>
                <a:cs typeface="Calibri"/>
              </a:rPr>
              <a:t>  </a:t>
            </a:r>
            <a:r>
              <a:rPr sz="1200" dirty="0">
                <a:solidFill>
                  <a:srgbClr val="FFFFFF"/>
                </a:solidFill>
                <a:latin typeface="Calibri"/>
                <a:cs typeface="Calibri"/>
              </a:rPr>
              <a:t>recognizes</a:t>
            </a:r>
            <a:r>
              <a:rPr sz="1200" spc="130" dirty="0">
                <a:solidFill>
                  <a:srgbClr val="FFFFFF"/>
                </a:solidFill>
                <a:latin typeface="Calibri"/>
                <a:cs typeface="Calibri"/>
              </a:rPr>
              <a:t>  </a:t>
            </a:r>
            <a:r>
              <a:rPr sz="1200" dirty="0">
                <a:solidFill>
                  <a:srgbClr val="FFFFFF"/>
                </a:solidFill>
                <a:latin typeface="Calibri"/>
                <a:cs typeface="Calibri"/>
              </a:rPr>
              <a:t>the</a:t>
            </a:r>
            <a:r>
              <a:rPr sz="1200" spc="125" dirty="0">
                <a:solidFill>
                  <a:srgbClr val="FFFFFF"/>
                </a:solidFill>
                <a:latin typeface="Calibri"/>
                <a:cs typeface="Calibri"/>
              </a:rPr>
              <a:t>  </a:t>
            </a:r>
            <a:r>
              <a:rPr sz="1200" dirty="0">
                <a:solidFill>
                  <a:srgbClr val="FFFFFF"/>
                </a:solidFill>
                <a:latin typeface="Calibri"/>
                <a:cs typeface="Calibri"/>
              </a:rPr>
              <a:t>most</a:t>
            </a:r>
            <a:r>
              <a:rPr sz="1200" spc="125" dirty="0">
                <a:solidFill>
                  <a:srgbClr val="FFFFFF"/>
                </a:solidFill>
                <a:latin typeface="Calibri"/>
                <a:cs typeface="Calibri"/>
              </a:rPr>
              <a:t>  </a:t>
            </a:r>
            <a:r>
              <a:rPr sz="1200" dirty="0">
                <a:solidFill>
                  <a:srgbClr val="FFFFFF"/>
                </a:solidFill>
                <a:latin typeface="Calibri"/>
                <a:cs typeface="Calibri"/>
              </a:rPr>
              <a:t>effective</a:t>
            </a:r>
            <a:r>
              <a:rPr sz="1200" spc="125" dirty="0">
                <a:solidFill>
                  <a:srgbClr val="FFFFFF"/>
                </a:solidFill>
                <a:latin typeface="Calibri"/>
                <a:cs typeface="Calibri"/>
              </a:rPr>
              <a:t>  </a:t>
            </a:r>
            <a:r>
              <a:rPr sz="1200" dirty="0">
                <a:solidFill>
                  <a:srgbClr val="FFFFFF"/>
                </a:solidFill>
                <a:latin typeface="Calibri"/>
                <a:cs typeface="Calibri"/>
              </a:rPr>
              <a:t>work</a:t>
            </a:r>
            <a:r>
              <a:rPr sz="1200" spc="140" dirty="0">
                <a:solidFill>
                  <a:srgbClr val="FFFFFF"/>
                </a:solidFill>
                <a:latin typeface="Calibri"/>
                <a:cs typeface="Calibri"/>
              </a:rPr>
              <a:t>  </a:t>
            </a:r>
            <a:r>
              <a:rPr sz="1200" dirty="0">
                <a:solidFill>
                  <a:srgbClr val="FFFFFF"/>
                </a:solidFill>
                <a:latin typeface="Calibri"/>
                <a:cs typeface="Calibri"/>
              </a:rPr>
              <a:t>done</a:t>
            </a:r>
            <a:r>
              <a:rPr sz="1200" spc="125" dirty="0">
                <a:solidFill>
                  <a:srgbClr val="FFFFFF"/>
                </a:solidFill>
                <a:latin typeface="Calibri"/>
                <a:cs typeface="Calibri"/>
              </a:rPr>
              <a:t>  </a:t>
            </a:r>
            <a:r>
              <a:rPr sz="1200" spc="-25" dirty="0">
                <a:solidFill>
                  <a:srgbClr val="FFFFFF"/>
                </a:solidFill>
                <a:latin typeface="Calibri"/>
                <a:cs typeface="Calibri"/>
              </a:rPr>
              <a:t>to </a:t>
            </a:r>
            <a:r>
              <a:rPr sz="1200" spc="-10" dirty="0">
                <a:solidFill>
                  <a:srgbClr val="FFFFFF"/>
                </a:solidFill>
                <a:latin typeface="Calibri"/>
                <a:cs typeface="Calibri"/>
              </a:rPr>
              <a:t>implement</a:t>
            </a:r>
            <a:r>
              <a:rPr sz="1200" spc="-5" dirty="0">
                <a:solidFill>
                  <a:srgbClr val="FFFFFF"/>
                </a:solidFill>
                <a:latin typeface="Calibri"/>
                <a:cs typeface="Calibri"/>
              </a:rPr>
              <a:t> </a:t>
            </a:r>
            <a:r>
              <a:rPr sz="1200" dirty="0">
                <a:solidFill>
                  <a:srgbClr val="FFFFFF"/>
                </a:solidFill>
                <a:latin typeface="Calibri"/>
                <a:cs typeface="Calibri"/>
              </a:rPr>
              <a:t>a</a:t>
            </a:r>
            <a:r>
              <a:rPr sz="1200" spc="-25" dirty="0">
                <a:solidFill>
                  <a:srgbClr val="FFFFFF"/>
                </a:solidFill>
                <a:latin typeface="Calibri"/>
                <a:cs typeface="Calibri"/>
              </a:rPr>
              <a:t> </a:t>
            </a:r>
            <a:r>
              <a:rPr sz="1200" dirty="0">
                <a:solidFill>
                  <a:srgbClr val="FFFFFF"/>
                </a:solidFill>
                <a:latin typeface="Calibri"/>
                <a:cs typeface="Calibri"/>
              </a:rPr>
              <a:t>successful</a:t>
            </a:r>
            <a:r>
              <a:rPr sz="1200" spc="-40" dirty="0">
                <a:solidFill>
                  <a:srgbClr val="FFFFFF"/>
                </a:solidFill>
                <a:latin typeface="Calibri"/>
                <a:cs typeface="Calibri"/>
              </a:rPr>
              <a:t> </a:t>
            </a:r>
            <a:r>
              <a:rPr sz="1200" dirty="0">
                <a:solidFill>
                  <a:srgbClr val="FFFFFF"/>
                </a:solidFill>
                <a:latin typeface="Calibri"/>
                <a:cs typeface="Calibri"/>
              </a:rPr>
              <a:t>public</a:t>
            </a:r>
            <a:r>
              <a:rPr sz="1200" spc="-5" dirty="0">
                <a:solidFill>
                  <a:srgbClr val="FFFFFF"/>
                </a:solidFill>
                <a:latin typeface="Calibri"/>
                <a:cs typeface="Calibri"/>
              </a:rPr>
              <a:t> </a:t>
            </a:r>
            <a:r>
              <a:rPr sz="1200" spc="-10" dirty="0">
                <a:solidFill>
                  <a:srgbClr val="FFFFFF"/>
                </a:solidFill>
                <a:latin typeface="Calibri"/>
                <a:cs typeface="Calibri"/>
              </a:rPr>
              <a:t>education</a:t>
            </a:r>
            <a:r>
              <a:rPr sz="1200" spc="-30" dirty="0">
                <a:solidFill>
                  <a:srgbClr val="FFFFFF"/>
                </a:solidFill>
                <a:latin typeface="Calibri"/>
                <a:cs typeface="Calibri"/>
              </a:rPr>
              <a:t> </a:t>
            </a:r>
            <a:r>
              <a:rPr sz="1200" dirty="0">
                <a:solidFill>
                  <a:srgbClr val="FFFFFF"/>
                </a:solidFill>
                <a:latin typeface="Calibri"/>
                <a:cs typeface="Calibri"/>
              </a:rPr>
              <a:t>to</a:t>
            </a:r>
            <a:r>
              <a:rPr sz="1200" spc="-15" dirty="0">
                <a:solidFill>
                  <a:srgbClr val="FFFFFF"/>
                </a:solidFill>
                <a:latin typeface="Calibri"/>
                <a:cs typeface="Calibri"/>
              </a:rPr>
              <a:t> </a:t>
            </a:r>
            <a:r>
              <a:rPr sz="1200" dirty="0">
                <a:solidFill>
                  <a:srgbClr val="FFFFFF"/>
                </a:solidFill>
                <a:latin typeface="Calibri"/>
                <a:cs typeface="Calibri"/>
              </a:rPr>
              <a:t>raise</a:t>
            </a:r>
            <a:r>
              <a:rPr sz="1200" spc="-5" dirty="0">
                <a:solidFill>
                  <a:srgbClr val="FFFFFF"/>
                </a:solidFill>
                <a:latin typeface="Calibri"/>
                <a:cs typeface="Calibri"/>
              </a:rPr>
              <a:t> </a:t>
            </a:r>
            <a:r>
              <a:rPr sz="1200" dirty="0">
                <a:solidFill>
                  <a:srgbClr val="FFFFFF"/>
                </a:solidFill>
                <a:latin typeface="Calibri"/>
                <a:cs typeface="Calibri"/>
              </a:rPr>
              <a:t>public</a:t>
            </a:r>
            <a:r>
              <a:rPr sz="1200" spc="260" dirty="0">
                <a:solidFill>
                  <a:srgbClr val="FFFFFF"/>
                </a:solidFill>
                <a:latin typeface="Calibri"/>
                <a:cs typeface="Calibri"/>
              </a:rPr>
              <a:t> </a:t>
            </a:r>
            <a:r>
              <a:rPr sz="1200" spc="-10" dirty="0">
                <a:solidFill>
                  <a:srgbClr val="FFFFFF"/>
                </a:solidFill>
                <a:latin typeface="Calibri"/>
                <a:cs typeface="Calibri"/>
              </a:rPr>
              <a:t>awareness </a:t>
            </a:r>
            <a:r>
              <a:rPr sz="1200" dirty="0">
                <a:solidFill>
                  <a:srgbClr val="FFFFFF"/>
                </a:solidFill>
                <a:latin typeface="Calibri"/>
                <a:cs typeface="Calibri"/>
              </a:rPr>
              <a:t>and/or</a:t>
            </a:r>
            <a:r>
              <a:rPr sz="1200" spc="145" dirty="0">
                <a:solidFill>
                  <a:srgbClr val="FFFFFF"/>
                </a:solidFill>
                <a:latin typeface="Calibri"/>
                <a:cs typeface="Calibri"/>
              </a:rPr>
              <a:t> </a:t>
            </a:r>
            <a:r>
              <a:rPr sz="1200" dirty="0">
                <a:solidFill>
                  <a:srgbClr val="FFFFFF"/>
                </a:solidFill>
                <a:latin typeface="Calibri"/>
                <a:cs typeface="Calibri"/>
              </a:rPr>
              <a:t>change</a:t>
            </a:r>
            <a:r>
              <a:rPr sz="1200" spc="165" dirty="0">
                <a:solidFill>
                  <a:srgbClr val="FFFFFF"/>
                </a:solidFill>
                <a:latin typeface="Calibri"/>
                <a:cs typeface="Calibri"/>
              </a:rPr>
              <a:t> </a:t>
            </a:r>
            <a:r>
              <a:rPr sz="1200" dirty="0">
                <a:solidFill>
                  <a:srgbClr val="FFFFFF"/>
                </a:solidFill>
                <a:latin typeface="Calibri"/>
                <a:cs typeface="Calibri"/>
              </a:rPr>
              <a:t>opinion</a:t>
            </a:r>
            <a:r>
              <a:rPr sz="1200" spc="150" dirty="0">
                <a:solidFill>
                  <a:srgbClr val="FFFFFF"/>
                </a:solidFill>
                <a:latin typeface="Calibri"/>
                <a:cs typeface="Calibri"/>
              </a:rPr>
              <a:t> </a:t>
            </a:r>
            <a:r>
              <a:rPr sz="1200" dirty="0">
                <a:solidFill>
                  <a:srgbClr val="FFFFFF"/>
                </a:solidFill>
                <a:latin typeface="Calibri"/>
                <a:cs typeface="Calibri"/>
              </a:rPr>
              <a:t>or</a:t>
            </a:r>
            <a:r>
              <a:rPr sz="1200" spc="150" dirty="0">
                <a:solidFill>
                  <a:srgbClr val="FFFFFF"/>
                </a:solidFill>
                <a:latin typeface="Calibri"/>
                <a:cs typeface="Calibri"/>
              </a:rPr>
              <a:t> </a:t>
            </a:r>
            <a:r>
              <a:rPr sz="1200" dirty="0">
                <a:solidFill>
                  <a:srgbClr val="FFFFFF"/>
                </a:solidFill>
                <a:latin typeface="Calibri"/>
                <a:cs typeface="Calibri"/>
              </a:rPr>
              <a:t>behavior</a:t>
            </a:r>
            <a:r>
              <a:rPr sz="1200" spc="130" dirty="0">
                <a:solidFill>
                  <a:srgbClr val="FFFFFF"/>
                </a:solidFill>
                <a:latin typeface="Calibri"/>
                <a:cs typeface="Calibri"/>
              </a:rPr>
              <a:t> </a:t>
            </a:r>
            <a:r>
              <a:rPr sz="1200" dirty="0">
                <a:solidFill>
                  <a:srgbClr val="FFFFFF"/>
                </a:solidFill>
                <a:latin typeface="Calibri"/>
                <a:cs typeface="Calibri"/>
              </a:rPr>
              <a:t>to</a:t>
            </a:r>
            <a:r>
              <a:rPr sz="1200" spc="170" dirty="0">
                <a:solidFill>
                  <a:srgbClr val="FFFFFF"/>
                </a:solidFill>
                <a:latin typeface="Calibri"/>
                <a:cs typeface="Calibri"/>
              </a:rPr>
              <a:t> </a:t>
            </a:r>
            <a:r>
              <a:rPr sz="1200" dirty="0">
                <a:solidFill>
                  <a:srgbClr val="FFFFFF"/>
                </a:solidFill>
                <a:latin typeface="Calibri"/>
                <a:cs typeface="Calibri"/>
              </a:rPr>
              <a:t>the</a:t>
            </a:r>
            <a:r>
              <a:rPr sz="1200" spc="160" dirty="0">
                <a:solidFill>
                  <a:srgbClr val="FFFFFF"/>
                </a:solidFill>
                <a:latin typeface="Calibri"/>
                <a:cs typeface="Calibri"/>
              </a:rPr>
              <a:t>  </a:t>
            </a:r>
            <a:r>
              <a:rPr sz="1200" dirty="0">
                <a:solidFill>
                  <a:srgbClr val="FFFFFF"/>
                </a:solidFill>
                <a:latin typeface="Calibri"/>
                <a:cs typeface="Calibri"/>
              </a:rPr>
              <a:t>targeted</a:t>
            </a:r>
            <a:r>
              <a:rPr sz="1200" spc="155" dirty="0">
                <a:solidFill>
                  <a:srgbClr val="FFFFFF"/>
                </a:solidFill>
                <a:latin typeface="Calibri"/>
                <a:cs typeface="Calibri"/>
              </a:rPr>
              <a:t> </a:t>
            </a:r>
            <a:r>
              <a:rPr sz="1200" spc="-10" dirty="0">
                <a:solidFill>
                  <a:srgbClr val="FFFFFF"/>
                </a:solidFill>
                <a:latin typeface="Calibri"/>
                <a:cs typeface="Calibri"/>
              </a:rPr>
              <a:t>community. </a:t>
            </a:r>
            <a:r>
              <a:rPr sz="1200" dirty="0">
                <a:solidFill>
                  <a:srgbClr val="FFFFFF"/>
                </a:solidFill>
                <a:latin typeface="Calibri"/>
                <a:cs typeface="Calibri"/>
              </a:rPr>
              <a:t>Judges</a:t>
            </a:r>
            <a:r>
              <a:rPr sz="1200" spc="80" dirty="0">
                <a:solidFill>
                  <a:srgbClr val="FFFFFF"/>
                </a:solidFill>
                <a:latin typeface="Calibri"/>
                <a:cs typeface="Calibri"/>
              </a:rPr>
              <a:t> </a:t>
            </a:r>
            <a:r>
              <a:rPr sz="1200" dirty="0">
                <a:solidFill>
                  <a:srgbClr val="FFFFFF"/>
                </a:solidFill>
                <a:latin typeface="Calibri"/>
                <a:cs typeface="Calibri"/>
              </a:rPr>
              <a:t>will</a:t>
            </a:r>
            <a:r>
              <a:rPr sz="1200" spc="80" dirty="0">
                <a:solidFill>
                  <a:srgbClr val="FFFFFF"/>
                </a:solidFill>
                <a:latin typeface="Calibri"/>
                <a:cs typeface="Calibri"/>
              </a:rPr>
              <a:t> </a:t>
            </a:r>
            <a:r>
              <a:rPr sz="1200" dirty="0">
                <a:solidFill>
                  <a:srgbClr val="FFFFFF"/>
                </a:solidFill>
                <a:latin typeface="Calibri"/>
                <a:cs typeface="Calibri"/>
              </a:rPr>
              <a:t>look</a:t>
            </a:r>
            <a:r>
              <a:rPr sz="1200" spc="100" dirty="0">
                <a:solidFill>
                  <a:srgbClr val="FFFFFF"/>
                </a:solidFill>
                <a:latin typeface="Calibri"/>
                <a:cs typeface="Calibri"/>
              </a:rPr>
              <a:t> </a:t>
            </a:r>
            <a:r>
              <a:rPr sz="1200" dirty="0">
                <a:solidFill>
                  <a:srgbClr val="FFFFFF"/>
                </a:solidFill>
                <a:latin typeface="Calibri"/>
                <a:cs typeface="Calibri"/>
              </a:rPr>
              <a:t>at</a:t>
            </a:r>
            <a:r>
              <a:rPr sz="1200" spc="75" dirty="0">
                <a:solidFill>
                  <a:srgbClr val="FFFFFF"/>
                </a:solidFill>
                <a:latin typeface="Calibri"/>
                <a:cs typeface="Calibri"/>
              </a:rPr>
              <a:t> </a:t>
            </a:r>
            <a:r>
              <a:rPr sz="1200" dirty="0">
                <a:solidFill>
                  <a:srgbClr val="FFFFFF"/>
                </a:solidFill>
                <a:latin typeface="Calibri"/>
                <a:cs typeface="Calibri"/>
              </a:rPr>
              <a:t>the</a:t>
            </a:r>
            <a:r>
              <a:rPr sz="1200" spc="75" dirty="0">
                <a:solidFill>
                  <a:srgbClr val="FFFFFF"/>
                </a:solidFill>
                <a:latin typeface="Calibri"/>
                <a:cs typeface="Calibri"/>
              </a:rPr>
              <a:t> </a:t>
            </a:r>
            <a:r>
              <a:rPr sz="1200" spc="-30" dirty="0">
                <a:solidFill>
                  <a:srgbClr val="FFFFFF"/>
                </a:solidFill>
                <a:latin typeface="Calibri"/>
                <a:cs typeface="Calibri"/>
              </a:rPr>
              <a:t>strategy,</a:t>
            </a:r>
            <a:r>
              <a:rPr sz="1200" spc="45" dirty="0">
                <a:solidFill>
                  <a:srgbClr val="FFFFFF"/>
                </a:solidFill>
                <a:latin typeface="Calibri"/>
                <a:cs typeface="Calibri"/>
              </a:rPr>
              <a:t> </a:t>
            </a:r>
            <a:r>
              <a:rPr sz="1200" dirty="0">
                <a:solidFill>
                  <a:srgbClr val="FFFFFF"/>
                </a:solidFill>
                <a:latin typeface="Calibri"/>
                <a:cs typeface="Calibri"/>
              </a:rPr>
              <a:t>core</a:t>
            </a:r>
            <a:r>
              <a:rPr sz="1200" spc="445" dirty="0">
                <a:solidFill>
                  <a:srgbClr val="FFFFFF"/>
                </a:solidFill>
                <a:latin typeface="Calibri"/>
                <a:cs typeface="Calibri"/>
              </a:rPr>
              <a:t> </a:t>
            </a:r>
            <a:r>
              <a:rPr sz="1200" dirty="0">
                <a:solidFill>
                  <a:srgbClr val="FFFFFF"/>
                </a:solidFill>
                <a:latin typeface="Calibri"/>
                <a:cs typeface="Calibri"/>
              </a:rPr>
              <a:t>message,</a:t>
            </a:r>
            <a:r>
              <a:rPr sz="1200" spc="90" dirty="0">
                <a:solidFill>
                  <a:srgbClr val="FFFFFF"/>
                </a:solidFill>
                <a:latin typeface="Calibri"/>
                <a:cs typeface="Calibri"/>
              </a:rPr>
              <a:t> </a:t>
            </a:r>
            <a:r>
              <a:rPr sz="1200" dirty="0">
                <a:solidFill>
                  <a:srgbClr val="FFFFFF"/>
                </a:solidFill>
                <a:latin typeface="Calibri"/>
                <a:cs typeface="Calibri"/>
              </a:rPr>
              <a:t>changed</a:t>
            </a:r>
            <a:r>
              <a:rPr sz="1200" spc="65" dirty="0">
                <a:solidFill>
                  <a:srgbClr val="FFFFFF"/>
                </a:solidFill>
                <a:latin typeface="Calibri"/>
                <a:cs typeface="Calibri"/>
              </a:rPr>
              <a:t> </a:t>
            </a:r>
            <a:r>
              <a:rPr sz="1200" dirty="0">
                <a:solidFill>
                  <a:srgbClr val="FFFFFF"/>
                </a:solidFill>
                <a:latin typeface="Calibri"/>
                <a:cs typeface="Calibri"/>
              </a:rPr>
              <a:t>in</a:t>
            </a:r>
            <a:r>
              <a:rPr sz="1200" spc="65" dirty="0">
                <a:solidFill>
                  <a:srgbClr val="FFFFFF"/>
                </a:solidFill>
                <a:latin typeface="Calibri"/>
                <a:cs typeface="Calibri"/>
              </a:rPr>
              <a:t> </a:t>
            </a:r>
            <a:r>
              <a:rPr sz="1200" spc="-10" dirty="0">
                <a:solidFill>
                  <a:srgbClr val="FFFFFF"/>
                </a:solidFill>
                <a:latin typeface="Calibri"/>
                <a:cs typeface="Calibri"/>
              </a:rPr>
              <a:t>public </a:t>
            </a:r>
            <a:r>
              <a:rPr sz="1200" spc="-20" dirty="0">
                <a:solidFill>
                  <a:srgbClr val="FFFFFF"/>
                </a:solidFill>
                <a:latin typeface="Calibri"/>
                <a:cs typeface="Calibri"/>
              </a:rPr>
              <a:t>behavior</a:t>
            </a:r>
            <a:r>
              <a:rPr sz="1200" spc="10" dirty="0">
                <a:solidFill>
                  <a:srgbClr val="FFFFFF"/>
                </a:solidFill>
                <a:latin typeface="Calibri"/>
                <a:cs typeface="Calibri"/>
              </a:rPr>
              <a:t> </a:t>
            </a:r>
            <a:r>
              <a:rPr sz="1200" dirty="0">
                <a:solidFill>
                  <a:srgbClr val="FFFFFF"/>
                </a:solidFill>
                <a:latin typeface="Calibri"/>
                <a:cs typeface="Calibri"/>
              </a:rPr>
              <a:t>or</a:t>
            </a:r>
            <a:r>
              <a:rPr sz="1200" spc="10" dirty="0">
                <a:solidFill>
                  <a:srgbClr val="FFFFFF"/>
                </a:solidFill>
                <a:latin typeface="Calibri"/>
                <a:cs typeface="Calibri"/>
              </a:rPr>
              <a:t> </a:t>
            </a:r>
            <a:r>
              <a:rPr sz="1200" spc="-10" dirty="0">
                <a:solidFill>
                  <a:srgbClr val="FFFFFF"/>
                </a:solidFill>
                <a:latin typeface="Calibri"/>
                <a:cs typeface="Calibri"/>
              </a:rPr>
              <a:t>opinion</a:t>
            </a:r>
            <a:r>
              <a:rPr sz="1200" spc="-5" dirty="0">
                <a:solidFill>
                  <a:srgbClr val="FFFFFF"/>
                </a:solidFill>
                <a:latin typeface="Calibri"/>
                <a:cs typeface="Calibri"/>
              </a:rPr>
              <a:t> </a:t>
            </a:r>
            <a:r>
              <a:rPr sz="1200" dirty="0">
                <a:solidFill>
                  <a:srgbClr val="FFFFFF"/>
                </a:solidFill>
                <a:latin typeface="Calibri"/>
                <a:cs typeface="Calibri"/>
              </a:rPr>
              <a:t>and</a:t>
            </a:r>
            <a:r>
              <a:rPr sz="1200" spc="10" dirty="0">
                <a:solidFill>
                  <a:srgbClr val="FFFFFF"/>
                </a:solidFill>
                <a:latin typeface="Calibri"/>
                <a:cs typeface="Calibri"/>
              </a:rPr>
              <a:t> </a:t>
            </a:r>
            <a:r>
              <a:rPr sz="1200" dirty="0">
                <a:solidFill>
                  <a:srgbClr val="FFFFFF"/>
                </a:solidFill>
                <a:latin typeface="Calibri"/>
                <a:cs typeface="Calibri"/>
              </a:rPr>
              <a:t>the</a:t>
            </a:r>
            <a:r>
              <a:rPr sz="1200" spc="325" dirty="0">
                <a:solidFill>
                  <a:srgbClr val="FFFFFF"/>
                </a:solidFill>
                <a:latin typeface="Calibri"/>
                <a:cs typeface="Calibri"/>
              </a:rPr>
              <a:t> </a:t>
            </a:r>
            <a:r>
              <a:rPr sz="1200" spc="-10" dirty="0">
                <a:solidFill>
                  <a:srgbClr val="FFFFFF"/>
                </a:solidFill>
                <a:latin typeface="Calibri"/>
                <a:cs typeface="Calibri"/>
              </a:rPr>
              <a:t>contribution</a:t>
            </a:r>
            <a:r>
              <a:rPr sz="1200" spc="20" dirty="0">
                <a:solidFill>
                  <a:srgbClr val="FFFFFF"/>
                </a:solidFill>
                <a:latin typeface="Calibri"/>
                <a:cs typeface="Calibri"/>
              </a:rPr>
              <a:t> </a:t>
            </a:r>
            <a:r>
              <a:rPr sz="1200" dirty="0">
                <a:solidFill>
                  <a:srgbClr val="FFFFFF"/>
                </a:solidFill>
                <a:latin typeface="Calibri"/>
                <a:cs typeface="Calibri"/>
              </a:rPr>
              <a:t>of</a:t>
            </a:r>
            <a:r>
              <a:rPr sz="1200" spc="10" dirty="0">
                <a:solidFill>
                  <a:srgbClr val="FFFFFF"/>
                </a:solidFill>
                <a:latin typeface="Calibri"/>
                <a:cs typeface="Calibri"/>
              </a:rPr>
              <a:t> </a:t>
            </a:r>
            <a:r>
              <a:rPr sz="1200" dirty="0">
                <a:solidFill>
                  <a:srgbClr val="FFFFFF"/>
                </a:solidFill>
                <a:latin typeface="Calibri"/>
                <a:cs typeface="Calibri"/>
              </a:rPr>
              <a:t>PR</a:t>
            </a:r>
            <a:r>
              <a:rPr sz="1200" spc="20" dirty="0">
                <a:solidFill>
                  <a:srgbClr val="FFFFFF"/>
                </a:solidFill>
                <a:latin typeface="Calibri"/>
                <a:cs typeface="Calibri"/>
              </a:rPr>
              <a:t> </a:t>
            </a:r>
            <a:r>
              <a:rPr sz="1200" dirty="0">
                <a:solidFill>
                  <a:srgbClr val="FFFFFF"/>
                </a:solidFill>
                <a:latin typeface="Calibri"/>
                <a:cs typeface="Calibri"/>
              </a:rPr>
              <a:t>that</a:t>
            </a:r>
            <a:r>
              <a:rPr sz="1200" spc="25" dirty="0">
                <a:solidFill>
                  <a:srgbClr val="FFFFFF"/>
                </a:solidFill>
                <a:latin typeface="Calibri"/>
                <a:cs typeface="Calibri"/>
              </a:rPr>
              <a:t> </a:t>
            </a:r>
            <a:r>
              <a:rPr sz="1200" dirty="0">
                <a:solidFill>
                  <a:srgbClr val="FFFFFF"/>
                </a:solidFill>
                <a:latin typeface="Calibri"/>
                <a:cs typeface="Calibri"/>
              </a:rPr>
              <a:t>led</a:t>
            </a:r>
            <a:r>
              <a:rPr sz="1200" spc="-5" dirty="0">
                <a:solidFill>
                  <a:srgbClr val="FFFFFF"/>
                </a:solidFill>
                <a:latin typeface="Calibri"/>
                <a:cs typeface="Calibri"/>
              </a:rPr>
              <a:t> </a:t>
            </a:r>
            <a:r>
              <a:rPr sz="1200" dirty="0">
                <a:solidFill>
                  <a:srgbClr val="FFFFFF"/>
                </a:solidFill>
                <a:latin typeface="Calibri"/>
                <a:cs typeface="Calibri"/>
              </a:rPr>
              <a:t>to</a:t>
            </a:r>
            <a:r>
              <a:rPr sz="1200" spc="15" dirty="0">
                <a:solidFill>
                  <a:srgbClr val="FFFFFF"/>
                </a:solidFill>
                <a:latin typeface="Calibri"/>
                <a:cs typeface="Calibri"/>
              </a:rPr>
              <a:t> </a:t>
            </a:r>
            <a:r>
              <a:rPr sz="1200" spc="-10" dirty="0">
                <a:solidFill>
                  <a:srgbClr val="FFFFFF"/>
                </a:solidFill>
                <a:latin typeface="Calibri"/>
                <a:cs typeface="Calibri"/>
              </a:rPr>
              <a:t>success </a:t>
            </a:r>
            <a:r>
              <a:rPr sz="1200" dirty="0">
                <a:solidFill>
                  <a:srgbClr val="FFFFFF"/>
                </a:solidFill>
                <a:latin typeface="Calibri"/>
                <a:cs typeface="Calibri"/>
              </a:rPr>
              <a:t>of</a:t>
            </a:r>
            <a:r>
              <a:rPr sz="1200" spc="-60" dirty="0">
                <a:solidFill>
                  <a:srgbClr val="FFFFFF"/>
                </a:solidFill>
                <a:latin typeface="Calibri"/>
                <a:cs typeface="Calibri"/>
              </a:rPr>
              <a:t> </a:t>
            </a:r>
            <a:r>
              <a:rPr sz="1200" dirty="0">
                <a:solidFill>
                  <a:srgbClr val="FFFFFF"/>
                </a:solidFill>
                <a:latin typeface="Calibri"/>
                <a:cs typeface="Calibri"/>
              </a:rPr>
              <a:t>the</a:t>
            </a:r>
            <a:r>
              <a:rPr sz="1200" spc="-50" dirty="0">
                <a:solidFill>
                  <a:srgbClr val="FFFFFF"/>
                </a:solidFill>
                <a:latin typeface="Calibri"/>
                <a:cs typeface="Calibri"/>
              </a:rPr>
              <a:t> </a:t>
            </a:r>
            <a:r>
              <a:rPr sz="1200" spc="-10" dirty="0">
                <a:solidFill>
                  <a:srgbClr val="FFFFFF"/>
                </a:solidFill>
                <a:latin typeface="Calibri"/>
                <a:cs typeface="Calibri"/>
              </a:rPr>
              <a:t>overall</a:t>
            </a:r>
            <a:r>
              <a:rPr sz="1200" spc="204" dirty="0">
                <a:solidFill>
                  <a:srgbClr val="FFFFFF"/>
                </a:solidFill>
                <a:latin typeface="Calibri"/>
                <a:cs typeface="Calibri"/>
              </a:rPr>
              <a:t> </a:t>
            </a:r>
            <a:r>
              <a:rPr sz="1200" spc="-10" dirty="0">
                <a:solidFill>
                  <a:srgbClr val="FFFFFF"/>
                </a:solidFill>
                <a:latin typeface="Calibri"/>
                <a:cs typeface="Calibri"/>
              </a:rPr>
              <a:t>campaign.</a:t>
            </a:r>
            <a:endParaRPr sz="1200" dirty="0">
              <a:latin typeface="Calibri"/>
              <a:cs typeface="Calibri"/>
            </a:endParaRPr>
          </a:p>
        </p:txBody>
      </p:sp>
      <p:sp>
        <p:nvSpPr>
          <p:cNvPr id="6" name="object 6"/>
          <p:cNvSpPr txBox="1"/>
          <p:nvPr/>
        </p:nvSpPr>
        <p:spPr>
          <a:xfrm>
            <a:off x="1063358" y="3388593"/>
            <a:ext cx="3891279" cy="1246505"/>
          </a:xfrm>
          <a:prstGeom prst="rect">
            <a:avLst/>
          </a:prstGeom>
        </p:spPr>
        <p:txBody>
          <a:bodyPr vert="horz" wrap="square" lIns="0" tIns="13970" rIns="0" bIns="0" rtlCol="0">
            <a:spAutoFit/>
          </a:bodyPr>
          <a:lstStyle/>
          <a:p>
            <a:pPr marL="12700" marR="5080" algn="just">
              <a:lnSpc>
                <a:spcPct val="111100"/>
              </a:lnSpc>
              <a:spcBef>
                <a:spcPts val="110"/>
              </a:spcBef>
            </a:pPr>
            <a:r>
              <a:rPr sz="1200" dirty="0">
                <a:solidFill>
                  <a:srgbClr val="FFFFFF"/>
                </a:solidFill>
                <a:latin typeface="Calibri"/>
                <a:cs typeface="Calibri"/>
              </a:rPr>
              <a:t>This</a:t>
            </a:r>
            <a:r>
              <a:rPr sz="1200" spc="15" dirty="0">
                <a:solidFill>
                  <a:srgbClr val="FFFFFF"/>
                </a:solidFill>
                <a:latin typeface="Calibri"/>
                <a:cs typeface="Calibri"/>
              </a:rPr>
              <a:t> </a:t>
            </a:r>
            <a:r>
              <a:rPr sz="1200" dirty="0">
                <a:solidFill>
                  <a:srgbClr val="FFFFFF"/>
                </a:solidFill>
                <a:latin typeface="Calibri"/>
                <a:cs typeface="Calibri"/>
              </a:rPr>
              <a:t>category</a:t>
            </a:r>
            <a:r>
              <a:rPr sz="1200" spc="20" dirty="0">
                <a:solidFill>
                  <a:srgbClr val="FFFFFF"/>
                </a:solidFill>
                <a:latin typeface="Calibri"/>
                <a:cs typeface="Calibri"/>
              </a:rPr>
              <a:t> </a:t>
            </a:r>
            <a:r>
              <a:rPr sz="1200" spc="-20" dirty="0">
                <a:solidFill>
                  <a:srgbClr val="FFFFFF"/>
                </a:solidFill>
                <a:latin typeface="Calibri"/>
                <a:cs typeface="Calibri"/>
              </a:rPr>
              <a:t>recognises</a:t>
            </a:r>
            <a:r>
              <a:rPr sz="1200" dirty="0">
                <a:solidFill>
                  <a:srgbClr val="FFFFFF"/>
                </a:solidFill>
                <a:latin typeface="Calibri"/>
                <a:cs typeface="Calibri"/>
              </a:rPr>
              <a:t> the</a:t>
            </a:r>
            <a:r>
              <a:rPr sz="1200" spc="10" dirty="0">
                <a:solidFill>
                  <a:srgbClr val="FFFFFF"/>
                </a:solidFill>
                <a:latin typeface="Calibri"/>
                <a:cs typeface="Calibri"/>
              </a:rPr>
              <a:t> </a:t>
            </a:r>
            <a:r>
              <a:rPr sz="1200" dirty="0">
                <a:solidFill>
                  <a:srgbClr val="FFFFFF"/>
                </a:solidFill>
                <a:latin typeface="Calibri"/>
                <a:cs typeface="Calibri"/>
              </a:rPr>
              <a:t>most</a:t>
            </a:r>
            <a:r>
              <a:rPr sz="1200" spc="-5" dirty="0">
                <a:solidFill>
                  <a:srgbClr val="FFFFFF"/>
                </a:solidFill>
                <a:latin typeface="Calibri"/>
                <a:cs typeface="Calibri"/>
              </a:rPr>
              <a:t> </a:t>
            </a:r>
            <a:r>
              <a:rPr sz="1200" dirty="0">
                <a:solidFill>
                  <a:srgbClr val="FFFFFF"/>
                </a:solidFill>
                <a:latin typeface="Calibri"/>
                <a:cs typeface="Calibri"/>
              </a:rPr>
              <a:t>effective</a:t>
            </a:r>
            <a:r>
              <a:rPr sz="1200" spc="300" dirty="0">
                <a:solidFill>
                  <a:srgbClr val="FFFFFF"/>
                </a:solidFill>
                <a:latin typeface="Calibri"/>
                <a:cs typeface="Calibri"/>
              </a:rPr>
              <a:t> </a:t>
            </a:r>
            <a:r>
              <a:rPr sz="1200" dirty="0">
                <a:solidFill>
                  <a:srgbClr val="FFFFFF"/>
                </a:solidFill>
                <a:latin typeface="Calibri"/>
                <a:cs typeface="Calibri"/>
              </a:rPr>
              <a:t>andsuccessful</a:t>
            </a:r>
            <a:r>
              <a:rPr sz="1200" spc="-15" dirty="0">
                <a:solidFill>
                  <a:srgbClr val="FFFFFF"/>
                </a:solidFill>
                <a:latin typeface="Calibri"/>
                <a:cs typeface="Calibri"/>
              </a:rPr>
              <a:t> </a:t>
            </a:r>
            <a:r>
              <a:rPr sz="1200" spc="-25" dirty="0">
                <a:solidFill>
                  <a:srgbClr val="FFFFFF"/>
                </a:solidFill>
                <a:latin typeface="Calibri"/>
                <a:cs typeface="Calibri"/>
              </a:rPr>
              <a:t>use </a:t>
            </a:r>
            <a:r>
              <a:rPr sz="1200" dirty="0">
                <a:solidFill>
                  <a:srgbClr val="FFFFFF"/>
                </a:solidFill>
                <a:latin typeface="Calibri"/>
                <a:cs typeface="Calibri"/>
              </a:rPr>
              <a:t>of</a:t>
            </a:r>
            <a:r>
              <a:rPr sz="1200" spc="-65" dirty="0">
                <a:solidFill>
                  <a:srgbClr val="FFFFFF"/>
                </a:solidFill>
                <a:latin typeface="Calibri"/>
                <a:cs typeface="Calibri"/>
              </a:rPr>
              <a:t> </a:t>
            </a:r>
            <a:r>
              <a:rPr sz="1200" dirty="0">
                <a:solidFill>
                  <a:srgbClr val="FFFFFF"/>
                </a:solidFill>
                <a:latin typeface="Calibri"/>
                <a:cs typeface="Calibri"/>
              </a:rPr>
              <a:t>PR</a:t>
            </a:r>
            <a:r>
              <a:rPr sz="1200" spc="-60" dirty="0">
                <a:solidFill>
                  <a:srgbClr val="FFFFFF"/>
                </a:solidFill>
                <a:latin typeface="Calibri"/>
                <a:cs typeface="Calibri"/>
              </a:rPr>
              <a:t> </a:t>
            </a:r>
            <a:r>
              <a:rPr sz="1200" dirty="0">
                <a:solidFill>
                  <a:srgbClr val="FFFFFF"/>
                </a:solidFill>
                <a:latin typeface="Calibri"/>
                <a:cs typeface="Calibri"/>
              </a:rPr>
              <a:t>by</a:t>
            </a:r>
            <a:r>
              <a:rPr sz="1200" spc="-45" dirty="0">
                <a:solidFill>
                  <a:srgbClr val="FFFFFF"/>
                </a:solidFill>
                <a:latin typeface="Calibri"/>
                <a:cs typeface="Calibri"/>
              </a:rPr>
              <a:t> </a:t>
            </a:r>
            <a:r>
              <a:rPr sz="1200" dirty="0">
                <a:solidFill>
                  <a:srgbClr val="FFFFFF"/>
                </a:solidFill>
                <a:latin typeface="Calibri"/>
                <a:cs typeface="Calibri"/>
              </a:rPr>
              <a:t>a</a:t>
            </a:r>
            <a:r>
              <a:rPr sz="1200" spc="-55" dirty="0">
                <a:solidFill>
                  <a:srgbClr val="FFFFFF"/>
                </a:solidFill>
                <a:latin typeface="Calibri"/>
                <a:cs typeface="Calibri"/>
              </a:rPr>
              <a:t> </a:t>
            </a:r>
            <a:r>
              <a:rPr sz="1200" spc="-10" dirty="0">
                <a:solidFill>
                  <a:srgbClr val="FFFFFF"/>
                </a:solidFill>
                <a:latin typeface="Calibri"/>
                <a:cs typeface="Calibri"/>
              </a:rPr>
              <a:t>public</a:t>
            </a:r>
            <a:r>
              <a:rPr sz="1200" spc="-60" dirty="0">
                <a:solidFill>
                  <a:srgbClr val="FFFFFF"/>
                </a:solidFill>
                <a:latin typeface="Calibri"/>
                <a:cs typeface="Calibri"/>
              </a:rPr>
              <a:t> </a:t>
            </a:r>
            <a:r>
              <a:rPr sz="1200" dirty="0">
                <a:solidFill>
                  <a:srgbClr val="FFFFFF"/>
                </a:solidFill>
                <a:latin typeface="Calibri"/>
                <a:cs typeface="Calibri"/>
              </a:rPr>
              <a:t>sector</a:t>
            </a:r>
            <a:r>
              <a:rPr sz="1200" spc="-60" dirty="0">
                <a:solidFill>
                  <a:srgbClr val="FFFFFF"/>
                </a:solidFill>
                <a:latin typeface="Calibri"/>
                <a:cs typeface="Calibri"/>
              </a:rPr>
              <a:t> </a:t>
            </a:r>
            <a:r>
              <a:rPr sz="1200" spc="-10" dirty="0">
                <a:solidFill>
                  <a:srgbClr val="FFFFFF"/>
                </a:solidFill>
                <a:latin typeface="Calibri"/>
                <a:cs typeface="Calibri"/>
              </a:rPr>
              <a:t>organization,</a:t>
            </a:r>
            <a:r>
              <a:rPr sz="1200" spc="160" dirty="0">
                <a:solidFill>
                  <a:srgbClr val="FFFFFF"/>
                </a:solidFill>
                <a:latin typeface="Calibri"/>
                <a:cs typeface="Calibri"/>
              </a:rPr>
              <a:t> </a:t>
            </a:r>
            <a:r>
              <a:rPr sz="1200" spc="-10" dirty="0">
                <a:solidFill>
                  <a:srgbClr val="FFFFFF"/>
                </a:solidFill>
                <a:latin typeface="Calibri"/>
                <a:cs typeface="Calibri"/>
              </a:rPr>
              <a:t>government</a:t>
            </a:r>
            <a:r>
              <a:rPr sz="1200" spc="-55" dirty="0">
                <a:solidFill>
                  <a:srgbClr val="FFFFFF"/>
                </a:solidFill>
                <a:latin typeface="Calibri"/>
                <a:cs typeface="Calibri"/>
              </a:rPr>
              <a:t> </a:t>
            </a:r>
            <a:r>
              <a:rPr sz="1200" spc="-10" dirty="0">
                <a:solidFill>
                  <a:srgbClr val="FFFFFF"/>
                </a:solidFill>
                <a:latin typeface="Calibri"/>
                <a:cs typeface="Calibri"/>
              </a:rPr>
              <a:t>departments </a:t>
            </a:r>
            <a:r>
              <a:rPr sz="1200" dirty="0">
                <a:solidFill>
                  <a:srgbClr val="FFFFFF"/>
                </a:solidFill>
                <a:latin typeface="Calibri"/>
                <a:cs typeface="Calibri"/>
              </a:rPr>
              <a:t>and</a:t>
            </a:r>
            <a:r>
              <a:rPr sz="1200" spc="-45" dirty="0">
                <a:solidFill>
                  <a:srgbClr val="FFFFFF"/>
                </a:solidFill>
                <a:latin typeface="Calibri"/>
                <a:cs typeface="Calibri"/>
              </a:rPr>
              <a:t> </a:t>
            </a:r>
            <a:r>
              <a:rPr sz="1200" dirty="0">
                <a:solidFill>
                  <a:srgbClr val="FFFFFF"/>
                </a:solidFill>
                <a:latin typeface="Calibri"/>
                <a:cs typeface="Calibri"/>
              </a:rPr>
              <a:t>PR</a:t>
            </a:r>
            <a:r>
              <a:rPr sz="1200" spc="-40" dirty="0">
                <a:solidFill>
                  <a:srgbClr val="FFFFFF"/>
                </a:solidFill>
                <a:latin typeface="Calibri"/>
                <a:cs typeface="Calibri"/>
              </a:rPr>
              <a:t> </a:t>
            </a:r>
            <a:r>
              <a:rPr sz="1200" spc="-20" dirty="0">
                <a:solidFill>
                  <a:srgbClr val="FFFFFF"/>
                </a:solidFill>
                <a:latin typeface="Calibri"/>
                <a:cs typeface="Calibri"/>
              </a:rPr>
              <a:t>consultancies</a:t>
            </a:r>
            <a:r>
              <a:rPr sz="1200" spc="20" dirty="0">
                <a:solidFill>
                  <a:srgbClr val="FFFFFF"/>
                </a:solidFill>
                <a:latin typeface="Calibri"/>
                <a:cs typeface="Calibri"/>
              </a:rPr>
              <a:t> </a:t>
            </a:r>
            <a:r>
              <a:rPr sz="1200" dirty="0">
                <a:solidFill>
                  <a:srgbClr val="FFFFFF"/>
                </a:solidFill>
                <a:latin typeface="Calibri"/>
                <a:cs typeface="Calibri"/>
              </a:rPr>
              <a:t>working</a:t>
            </a:r>
            <a:r>
              <a:rPr sz="1200" spc="235" dirty="0">
                <a:solidFill>
                  <a:srgbClr val="FFFFFF"/>
                </a:solidFill>
                <a:latin typeface="Calibri"/>
                <a:cs typeface="Calibri"/>
              </a:rPr>
              <a:t> </a:t>
            </a:r>
            <a:r>
              <a:rPr sz="1200" dirty="0">
                <a:solidFill>
                  <a:srgbClr val="FFFFFF"/>
                </a:solidFill>
                <a:latin typeface="Calibri"/>
                <a:cs typeface="Calibri"/>
              </a:rPr>
              <a:t>in</a:t>
            </a:r>
            <a:r>
              <a:rPr sz="1200" spc="-40" dirty="0">
                <a:solidFill>
                  <a:srgbClr val="FFFFFF"/>
                </a:solidFill>
                <a:latin typeface="Calibri"/>
                <a:cs typeface="Calibri"/>
              </a:rPr>
              <a:t> </a:t>
            </a:r>
            <a:r>
              <a:rPr sz="1200" spc="-20" dirty="0">
                <a:solidFill>
                  <a:srgbClr val="FFFFFF"/>
                </a:solidFill>
                <a:latin typeface="Calibri"/>
                <a:cs typeface="Calibri"/>
              </a:rPr>
              <a:t>partnership</a:t>
            </a:r>
            <a:r>
              <a:rPr sz="1200" spc="-40" dirty="0">
                <a:solidFill>
                  <a:srgbClr val="FFFFFF"/>
                </a:solidFill>
                <a:latin typeface="Calibri"/>
                <a:cs typeface="Calibri"/>
              </a:rPr>
              <a:t> </a:t>
            </a:r>
            <a:r>
              <a:rPr sz="1200" dirty="0">
                <a:solidFill>
                  <a:srgbClr val="FFFFFF"/>
                </a:solidFill>
                <a:latin typeface="Calibri"/>
                <a:cs typeface="Calibri"/>
              </a:rPr>
              <a:t>with</a:t>
            </a:r>
            <a:r>
              <a:rPr sz="1200" spc="-45" dirty="0">
                <a:solidFill>
                  <a:srgbClr val="FFFFFF"/>
                </a:solidFill>
                <a:latin typeface="Calibri"/>
                <a:cs typeface="Calibri"/>
              </a:rPr>
              <a:t> </a:t>
            </a:r>
            <a:r>
              <a:rPr sz="1200" dirty="0">
                <a:solidFill>
                  <a:srgbClr val="FFFFFF"/>
                </a:solidFill>
                <a:latin typeface="Calibri"/>
                <a:cs typeface="Calibri"/>
              </a:rPr>
              <a:t>them.</a:t>
            </a:r>
            <a:r>
              <a:rPr sz="1200" spc="-25" dirty="0">
                <a:solidFill>
                  <a:srgbClr val="FFFFFF"/>
                </a:solidFill>
                <a:latin typeface="Calibri"/>
                <a:cs typeface="Calibri"/>
              </a:rPr>
              <a:t> </a:t>
            </a:r>
            <a:r>
              <a:rPr sz="1200" spc="-10" dirty="0">
                <a:solidFill>
                  <a:srgbClr val="FFFFFF"/>
                </a:solidFill>
                <a:latin typeface="Calibri"/>
                <a:cs typeface="Calibri"/>
              </a:rPr>
              <a:t>Judges </a:t>
            </a:r>
            <a:r>
              <a:rPr sz="1200" dirty="0">
                <a:solidFill>
                  <a:srgbClr val="FFFFFF"/>
                </a:solidFill>
                <a:latin typeface="Calibri"/>
                <a:cs typeface="Calibri"/>
              </a:rPr>
              <a:t>will</a:t>
            </a:r>
            <a:r>
              <a:rPr sz="1200" spc="130" dirty="0">
                <a:solidFill>
                  <a:srgbClr val="FFFFFF"/>
                </a:solidFill>
                <a:latin typeface="Calibri"/>
                <a:cs typeface="Calibri"/>
              </a:rPr>
              <a:t> </a:t>
            </a:r>
            <a:r>
              <a:rPr sz="1200" dirty="0">
                <a:solidFill>
                  <a:srgbClr val="FFFFFF"/>
                </a:solidFill>
                <a:latin typeface="Calibri"/>
                <a:cs typeface="Calibri"/>
              </a:rPr>
              <a:t>look</a:t>
            </a:r>
            <a:r>
              <a:rPr sz="1200" spc="125" dirty="0">
                <a:solidFill>
                  <a:srgbClr val="FFFFFF"/>
                </a:solidFill>
                <a:latin typeface="Calibri"/>
                <a:cs typeface="Calibri"/>
              </a:rPr>
              <a:t> </a:t>
            </a:r>
            <a:r>
              <a:rPr sz="1200" dirty="0">
                <a:solidFill>
                  <a:srgbClr val="FFFFFF"/>
                </a:solidFill>
                <a:latin typeface="Calibri"/>
                <a:cs typeface="Calibri"/>
              </a:rPr>
              <a:t>for</a:t>
            </a:r>
            <a:r>
              <a:rPr sz="1200" spc="114" dirty="0">
                <a:solidFill>
                  <a:srgbClr val="FFFFFF"/>
                </a:solidFill>
                <a:latin typeface="Calibri"/>
                <a:cs typeface="Calibri"/>
              </a:rPr>
              <a:t> </a:t>
            </a:r>
            <a:r>
              <a:rPr sz="1200" dirty="0">
                <a:solidFill>
                  <a:srgbClr val="FFFFFF"/>
                </a:solidFill>
                <a:latin typeface="Calibri"/>
                <a:cs typeface="Calibri"/>
              </a:rPr>
              <a:t>the</a:t>
            </a:r>
            <a:r>
              <a:rPr sz="1200" spc="125" dirty="0">
                <a:solidFill>
                  <a:srgbClr val="FFFFFF"/>
                </a:solidFill>
                <a:latin typeface="Calibri"/>
                <a:cs typeface="Calibri"/>
              </a:rPr>
              <a:t> </a:t>
            </a:r>
            <a:r>
              <a:rPr sz="1200" dirty="0">
                <a:solidFill>
                  <a:srgbClr val="FFFFFF"/>
                </a:solidFill>
                <a:latin typeface="Calibri"/>
                <a:cs typeface="Calibri"/>
              </a:rPr>
              <a:t>most</a:t>
            </a:r>
            <a:r>
              <a:rPr sz="1200" spc="120" dirty="0">
                <a:solidFill>
                  <a:srgbClr val="FFFFFF"/>
                </a:solidFill>
                <a:latin typeface="Calibri"/>
                <a:cs typeface="Calibri"/>
              </a:rPr>
              <a:t>  </a:t>
            </a:r>
            <a:r>
              <a:rPr sz="1200" spc="-20" dirty="0">
                <a:solidFill>
                  <a:srgbClr val="FFFFFF"/>
                </a:solidFill>
                <a:latin typeface="Calibri"/>
                <a:cs typeface="Calibri"/>
              </a:rPr>
              <a:t>effective</a:t>
            </a:r>
            <a:r>
              <a:rPr sz="1200" spc="110" dirty="0">
                <a:solidFill>
                  <a:srgbClr val="FFFFFF"/>
                </a:solidFill>
                <a:latin typeface="Calibri"/>
                <a:cs typeface="Calibri"/>
              </a:rPr>
              <a:t> </a:t>
            </a:r>
            <a:r>
              <a:rPr sz="1200" dirty="0">
                <a:solidFill>
                  <a:srgbClr val="FFFFFF"/>
                </a:solidFill>
                <a:latin typeface="Calibri"/>
                <a:cs typeface="Calibri"/>
              </a:rPr>
              <a:t>campaign</a:t>
            </a:r>
            <a:r>
              <a:rPr sz="1200" spc="135" dirty="0">
                <a:solidFill>
                  <a:srgbClr val="FFFFFF"/>
                </a:solidFill>
                <a:latin typeface="Calibri"/>
                <a:cs typeface="Calibri"/>
              </a:rPr>
              <a:t> </a:t>
            </a:r>
            <a:r>
              <a:rPr sz="1200" dirty="0">
                <a:solidFill>
                  <a:srgbClr val="FFFFFF"/>
                </a:solidFill>
                <a:latin typeface="Calibri"/>
                <a:cs typeface="Calibri"/>
              </a:rPr>
              <a:t>or</a:t>
            </a:r>
            <a:r>
              <a:rPr sz="1200" spc="110" dirty="0">
                <a:solidFill>
                  <a:srgbClr val="FFFFFF"/>
                </a:solidFill>
                <a:latin typeface="Calibri"/>
                <a:cs typeface="Calibri"/>
              </a:rPr>
              <a:t> </a:t>
            </a:r>
            <a:r>
              <a:rPr sz="1200" spc="-10" dirty="0">
                <a:solidFill>
                  <a:srgbClr val="FFFFFF"/>
                </a:solidFill>
                <a:latin typeface="Calibri"/>
                <a:cs typeface="Calibri"/>
              </a:rPr>
              <a:t>communication programme</a:t>
            </a:r>
            <a:r>
              <a:rPr sz="1200" spc="130" dirty="0">
                <a:solidFill>
                  <a:srgbClr val="FFFFFF"/>
                </a:solidFill>
                <a:latin typeface="Calibri"/>
                <a:cs typeface="Calibri"/>
              </a:rPr>
              <a:t> </a:t>
            </a:r>
            <a:r>
              <a:rPr sz="1200" dirty="0">
                <a:solidFill>
                  <a:srgbClr val="FFFFFF"/>
                </a:solidFill>
                <a:latin typeface="Calibri"/>
                <a:cs typeface="Calibri"/>
              </a:rPr>
              <a:t>on</a:t>
            </a:r>
            <a:r>
              <a:rPr sz="1200" spc="75" dirty="0">
                <a:solidFill>
                  <a:srgbClr val="FFFFFF"/>
                </a:solidFill>
                <a:latin typeface="Calibri"/>
                <a:cs typeface="Calibri"/>
              </a:rPr>
              <a:t> </a:t>
            </a:r>
            <a:r>
              <a:rPr sz="1200" dirty="0">
                <a:solidFill>
                  <a:srgbClr val="FFFFFF"/>
                </a:solidFill>
                <a:latin typeface="Calibri"/>
                <a:cs typeface="Calibri"/>
              </a:rPr>
              <a:t>a</a:t>
            </a:r>
            <a:r>
              <a:rPr sz="1200" spc="470" dirty="0">
                <a:solidFill>
                  <a:srgbClr val="FFFFFF"/>
                </a:solidFill>
                <a:latin typeface="Calibri"/>
                <a:cs typeface="Calibri"/>
              </a:rPr>
              <a:t> </a:t>
            </a:r>
            <a:r>
              <a:rPr sz="1200" dirty="0">
                <a:solidFill>
                  <a:srgbClr val="FFFFFF"/>
                </a:solidFill>
                <a:latin typeface="Calibri"/>
                <a:cs typeface="Calibri"/>
              </a:rPr>
              <a:t>single</a:t>
            </a:r>
            <a:r>
              <a:rPr sz="1200" spc="90" dirty="0">
                <a:solidFill>
                  <a:srgbClr val="FFFFFF"/>
                </a:solidFill>
                <a:latin typeface="Calibri"/>
                <a:cs typeface="Calibri"/>
              </a:rPr>
              <a:t> </a:t>
            </a:r>
            <a:r>
              <a:rPr sz="1200" dirty="0">
                <a:solidFill>
                  <a:srgbClr val="FFFFFF"/>
                </a:solidFill>
                <a:latin typeface="Calibri"/>
                <a:cs typeface="Calibri"/>
              </a:rPr>
              <a:t>topic</a:t>
            </a:r>
            <a:r>
              <a:rPr sz="1200" spc="60" dirty="0">
                <a:solidFill>
                  <a:srgbClr val="FFFFFF"/>
                </a:solidFill>
                <a:latin typeface="Calibri"/>
                <a:cs typeface="Calibri"/>
              </a:rPr>
              <a:t> </a:t>
            </a:r>
            <a:r>
              <a:rPr sz="1200" dirty="0">
                <a:solidFill>
                  <a:srgbClr val="FFFFFF"/>
                </a:solidFill>
                <a:latin typeface="Calibri"/>
                <a:cs typeface="Calibri"/>
              </a:rPr>
              <a:t>such</a:t>
            </a:r>
            <a:r>
              <a:rPr sz="1200" spc="80" dirty="0">
                <a:solidFill>
                  <a:srgbClr val="FFFFFF"/>
                </a:solidFill>
                <a:latin typeface="Calibri"/>
                <a:cs typeface="Calibri"/>
              </a:rPr>
              <a:t> </a:t>
            </a:r>
            <a:r>
              <a:rPr sz="1200" dirty="0">
                <a:solidFill>
                  <a:srgbClr val="FFFFFF"/>
                </a:solidFill>
                <a:latin typeface="Calibri"/>
                <a:cs typeface="Calibri"/>
              </a:rPr>
              <a:t>as</a:t>
            </a:r>
            <a:r>
              <a:rPr sz="1200" spc="114" dirty="0">
                <a:solidFill>
                  <a:srgbClr val="FFFFFF"/>
                </a:solidFill>
                <a:latin typeface="Calibri"/>
                <a:cs typeface="Calibri"/>
              </a:rPr>
              <a:t> </a:t>
            </a:r>
            <a:r>
              <a:rPr sz="1200" dirty="0">
                <a:solidFill>
                  <a:srgbClr val="FFFFFF"/>
                </a:solidFill>
                <a:latin typeface="Calibri"/>
                <a:cs typeface="Calibri"/>
              </a:rPr>
              <a:t>health,</a:t>
            </a:r>
            <a:r>
              <a:rPr sz="1200" spc="80" dirty="0">
                <a:solidFill>
                  <a:srgbClr val="FFFFFF"/>
                </a:solidFill>
                <a:latin typeface="Calibri"/>
                <a:cs typeface="Calibri"/>
              </a:rPr>
              <a:t> </a:t>
            </a:r>
            <a:r>
              <a:rPr sz="1200" dirty="0">
                <a:solidFill>
                  <a:srgbClr val="FFFFFF"/>
                </a:solidFill>
                <a:latin typeface="Calibri"/>
                <a:cs typeface="Calibri"/>
              </a:rPr>
              <a:t>crime,</a:t>
            </a:r>
            <a:r>
              <a:rPr sz="1200" spc="75" dirty="0">
                <a:solidFill>
                  <a:srgbClr val="FFFFFF"/>
                </a:solidFill>
                <a:latin typeface="Calibri"/>
                <a:cs typeface="Calibri"/>
              </a:rPr>
              <a:t> </a:t>
            </a:r>
            <a:r>
              <a:rPr sz="1200" spc="-10" dirty="0">
                <a:solidFill>
                  <a:srgbClr val="FFFFFF"/>
                </a:solidFill>
                <a:latin typeface="Calibri"/>
                <a:cs typeface="Calibri"/>
              </a:rPr>
              <a:t>defence, </a:t>
            </a:r>
            <a:r>
              <a:rPr sz="1200" spc="-20" dirty="0">
                <a:solidFill>
                  <a:srgbClr val="FFFFFF"/>
                </a:solidFill>
                <a:latin typeface="Calibri"/>
                <a:cs typeface="Calibri"/>
              </a:rPr>
              <a:t>etc.</a:t>
            </a:r>
            <a:endParaRPr sz="1200" dirty="0">
              <a:latin typeface="Calibri"/>
              <a:cs typeface="Calibri"/>
            </a:endParaRPr>
          </a:p>
        </p:txBody>
      </p:sp>
      <p:sp>
        <p:nvSpPr>
          <p:cNvPr id="7" name="object 7"/>
          <p:cNvSpPr txBox="1"/>
          <p:nvPr/>
        </p:nvSpPr>
        <p:spPr>
          <a:xfrm>
            <a:off x="1063358" y="4992580"/>
            <a:ext cx="3969385" cy="1979068"/>
          </a:xfrm>
          <a:prstGeom prst="rect">
            <a:avLst/>
          </a:prstGeom>
        </p:spPr>
        <p:txBody>
          <a:bodyPr vert="horz" wrap="square" lIns="0" tIns="12700" rIns="0" bIns="0" rtlCol="0">
            <a:spAutoFit/>
          </a:bodyPr>
          <a:lstStyle/>
          <a:p>
            <a:pPr marL="12700" algn="just">
              <a:lnSpc>
                <a:spcPct val="100000"/>
              </a:lnSpc>
              <a:spcBef>
                <a:spcPts val="100"/>
              </a:spcBef>
            </a:pPr>
            <a:r>
              <a:rPr sz="1200" b="1" dirty="0">
                <a:solidFill>
                  <a:srgbClr val="FF0000"/>
                </a:solidFill>
                <a:latin typeface="Calibri"/>
                <a:cs typeface="Calibri"/>
              </a:rPr>
              <a:t>C4</a:t>
            </a:r>
            <a:r>
              <a:rPr lang="en-US" sz="1200" b="1" dirty="0">
                <a:solidFill>
                  <a:srgbClr val="FF0000"/>
                </a:solidFill>
                <a:latin typeface="Calibri"/>
                <a:cs typeface="Calibri"/>
              </a:rPr>
              <a:t>5</a:t>
            </a:r>
            <a:r>
              <a:rPr sz="1200" b="1" dirty="0">
                <a:solidFill>
                  <a:srgbClr val="FF0000"/>
                </a:solidFill>
                <a:latin typeface="Calibri"/>
                <a:cs typeface="Calibri"/>
              </a:rPr>
              <a:t>.</a:t>
            </a:r>
            <a:r>
              <a:rPr sz="1200" b="1" spc="-10" dirty="0">
                <a:solidFill>
                  <a:srgbClr val="FF0000"/>
                </a:solidFill>
                <a:latin typeface="Calibri"/>
                <a:cs typeface="Calibri"/>
              </a:rPr>
              <a:t> </a:t>
            </a:r>
            <a:r>
              <a:rPr sz="1200" b="1" spc="-30" dirty="0">
                <a:solidFill>
                  <a:srgbClr val="FF0000"/>
                </a:solidFill>
                <a:latin typeface="Calibri"/>
                <a:cs typeface="Calibri"/>
              </a:rPr>
              <a:t>Reputation</a:t>
            </a:r>
            <a:r>
              <a:rPr sz="1200" b="1" spc="15" dirty="0">
                <a:solidFill>
                  <a:srgbClr val="FF0000"/>
                </a:solidFill>
                <a:latin typeface="Calibri"/>
                <a:cs typeface="Calibri"/>
              </a:rPr>
              <a:t> </a:t>
            </a:r>
            <a:r>
              <a:rPr sz="1200" b="1" dirty="0">
                <a:solidFill>
                  <a:srgbClr val="FF0000"/>
                </a:solidFill>
                <a:latin typeface="Calibri"/>
                <a:cs typeface="Calibri"/>
              </a:rPr>
              <a:t>and</a:t>
            </a:r>
            <a:r>
              <a:rPr sz="1200" b="1" spc="-10" dirty="0">
                <a:solidFill>
                  <a:srgbClr val="FF0000"/>
                </a:solidFill>
                <a:latin typeface="Calibri"/>
                <a:cs typeface="Calibri"/>
              </a:rPr>
              <a:t> Issues</a:t>
            </a:r>
            <a:r>
              <a:rPr sz="1200" b="1" spc="-60" dirty="0">
                <a:solidFill>
                  <a:srgbClr val="FF0000"/>
                </a:solidFill>
                <a:latin typeface="Calibri"/>
                <a:cs typeface="Calibri"/>
              </a:rPr>
              <a:t> </a:t>
            </a:r>
            <a:r>
              <a:rPr sz="1200" b="1" spc="-10" dirty="0">
                <a:solidFill>
                  <a:srgbClr val="FF0000"/>
                </a:solidFill>
                <a:latin typeface="Calibri"/>
                <a:cs typeface="Calibri"/>
              </a:rPr>
              <a:t>Management</a:t>
            </a:r>
            <a:endParaRPr sz="1200" dirty="0">
              <a:latin typeface="Calibri"/>
              <a:cs typeface="Calibri"/>
            </a:endParaRPr>
          </a:p>
          <a:p>
            <a:pPr marL="12700" marR="5080" algn="just">
              <a:lnSpc>
                <a:spcPct val="110100"/>
              </a:lnSpc>
              <a:spcBef>
                <a:spcPts val="1320"/>
              </a:spcBef>
            </a:pPr>
            <a:r>
              <a:rPr sz="1200" dirty="0">
                <a:solidFill>
                  <a:srgbClr val="FFFFFF"/>
                </a:solidFill>
                <a:latin typeface="Calibri"/>
                <a:cs typeface="Calibri"/>
              </a:rPr>
              <a:t>This</a:t>
            </a:r>
            <a:r>
              <a:rPr sz="1200" spc="315" dirty="0">
                <a:solidFill>
                  <a:srgbClr val="FFFFFF"/>
                </a:solidFill>
                <a:latin typeface="Calibri"/>
                <a:cs typeface="Calibri"/>
              </a:rPr>
              <a:t> </a:t>
            </a:r>
            <a:r>
              <a:rPr sz="1200" dirty="0">
                <a:solidFill>
                  <a:srgbClr val="FFFFFF"/>
                </a:solidFill>
                <a:latin typeface="Calibri"/>
                <a:cs typeface="Calibri"/>
              </a:rPr>
              <a:t>award</a:t>
            </a:r>
            <a:r>
              <a:rPr sz="1200" spc="300" dirty="0">
                <a:solidFill>
                  <a:srgbClr val="FFFFFF"/>
                </a:solidFill>
                <a:latin typeface="Calibri"/>
                <a:cs typeface="Calibri"/>
              </a:rPr>
              <a:t> </a:t>
            </a:r>
            <a:r>
              <a:rPr sz="1200" dirty="0">
                <a:solidFill>
                  <a:srgbClr val="FFFFFF"/>
                </a:solidFill>
                <a:latin typeface="Calibri"/>
                <a:cs typeface="Calibri"/>
              </a:rPr>
              <a:t>recognizes</a:t>
            </a:r>
            <a:r>
              <a:rPr sz="1200" spc="300" dirty="0">
                <a:solidFill>
                  <a:srgbClr val="FFFFFF"/>
                </a:solidFill>
                <a:latin typeface="Calibri"/>
                <a:cs typeface="Calibri"/>
              </a:rPr>
              <a:t> </a:t>
            </a:r>
            <a:r>
              <a:rPr sz="1200" dirty="0">
                <a:solidFill>
                  <a:srgbClr val="FFFFFF"/>
                </a:solidFill>
                <a:latin typeface="Calibri"/>
                <a:cs typeface="Calibri"/>
              </a:rPr>
              <a:t>the</a:t>
            </a:r>
            <a:r>
              <a:rPr sz="1200" spc="310" dirty="0">
                <a:solidFill>
                  <a:srgbClr val="FFFFFF"/>
                </a:solidFill>
                <a:latin typeface="Calibri"/>
                <a:cs typeface="Calibri"/>
              </a:rPr>
              <a:t> </a:t>
            </a:r>
            <a:r>
              <a:rPr sz="1200" dirty="0">
                <a:solidFill>
                  <a:srgbClr val="FFFFFF"/>
                </a:solidFill>
                <a:latin typeface="Calibri"/>
                <a:cs typeface="Calibri"/>
              </a:rPr>
              <a:t>effective</a:t>
            </a:r>
            <a:r>
              <a:rPr sz="1200" spc="285" dirty="0">
                <a:solidFill>
                  <a:srgbClr val="FFFFFF"/>
                </a:solidFill>
                <a:latin typeface="Calibri"/>
                <a:cs typeface="Calibri"/>
              </a:rPr>
              <a:t> </a:t>
            </a:r>
            <a:r>
              <a:rPr sz="1200" dirty="0">
                <a:solidFill>
                  <a:srgbClr val="FFFFFF"/>
                </a:solidFill>
                <a:latin typeface="Calibri"/>
                <a:cs typeface="Calibri"/>
              </a:rPr>
              <a:t>communication</a:t>
            </a:r>
            <a:r>
              <a:rPr sz="1200" spc="305" dirty="0">
                <a:solidFill>
                  <a:srgbClr val="FFFFFF"/>
                </a:solidFill>
                <a:latin typeface="Calibri"/>
                <a:cs typeface="Calibri"/>
              </a:rPr>
              <a:t> </a:t>
            </a:r>
            <a:r>
              <a:rPr sz="1200" dirty="0">
                <a:solidFill>
                  <a:srgbClr val="FFFFFF"/>
                </a:solidFill>
                <a:latin typeface="Calibri"/>
                <a:cs typeface="Calibri"/>
              </a:rPr>
              <a:t>in</a:t>
            </a:r>
            <a:r>
              <a:rPr sz="1200" spc="305" dirty="0">
                <a:solidFill>
                  <a:srgbClr val="FFFFFF"/>
                </a:solidFill>
                <a:latin typeface="Calibri"/>
                <a:cs typeface="Calibri"/>
              </a:rPr>
              <a:t>  </a:t>
            </a:r>
            <a:r>
              <a:rPr sz="1200" spc="-25" dirty="0">
                <a:solidFill>
                  <a:srgbClr val="FFFFFF"/>
                </a:solidFill>
                <a:latin typeface="Calibri"/>
                <a:cs typeface="Calibri"/>
              </a:rPr>
              <a:t>the </a:t>
            </a:r>
            <a:r>
              <a:rPr sz="1200" dirty="0">
                <a:solidFill>
                  <a:srgbClr val="FFFFFF"/>
                </a:solidFill>
                <a:latin typeface="Calibri"/>
                <a:cs typeface="Calibri"/>
              </a:rPr>
              <a:t>context</a:t>
            </a:r>
            <a:r>
              <a:rPr sz="1200" spc="180" dirty="0">
                <a:solidFill>
                  <a:srgbClr val="FFFFFF"/>
                </a:solidFill>
                <a:latin typeface="Calibri"/>
                <a:cs typeface="Calibri"/>
              </a:rPr>
              <a:t> </a:t>
            </a:r>
            <a:r>
              <a:rPr sz="1200" dirty="0">
                <a:solidFill>
                  <a:srgbClr val="FFFFFF"/>
                </a:solidFill>
                <a:latin typeface="Calibri"/>
                <a:cs typeface="Calibri"/>
              </a:rPr>
              <a:t>of</a:t>
            </a:r>
            <a:r>
              <a:rPr sz="1200" spc="175" dirty="0">
                <a:solidFill>
                  <a:srgbClr val="FFFFFF"/>
                </a:solidFill>
                <a:latin typeface="Calibri"/>
                <a:cs typeface="Calibri"/>
              </a:rPr>
              <a:t> </a:t>
            </a:r>
            <a:r>
              <a:rPr sz="1200" dirty="0">
                <a:solidFill>
                  <a:srgbClr val="FFFFFF"/>
                </a:solidFill>
                <a:latin typeface="Calibri"/>
                <a:cs typeface="Calibri"/>
              </a:rPr>
              <a:t>an</a:t>
            </a:r>
            <a:r>
              <a:rPr sz="1200" spc="200" dirty="0">
                <a:solidFill>
                  <a:srgbClr val="FFFFFF"/>
                </a:solidFill>
                <a:latin typeface="Calibri"/>
                <a:cs typeface="Calibri"/>
              </a:rPr>
              <a:t> </a:t>
            </a:r>
            <a:r>
              <a:rPr sz="1200" dirty="0">
                <a:solidFill>
                  <a:srgbClr val="FFFFFF"/>
                </a:solidFill>
                <a:latin typeface="Calibri"/>
                <a:cs typeface="Calibri"/>
              </a:rPr>
              <a:t>issue</a:t>
            </a:r>
            <a:r>
              <a:rPr sz="1200" spc="185" dirty="0">
                <a:solidFill>
                  <a:srgbClr val="FFFFFF"/>
                </a:solidFill>
                <a:latin typeface="Calibri"/>
                <a:cs typeface="Calibri"/>
              </a:rPr>
              <a:t> </a:t>
            </a:r>
            <a:r>
              <a:rPr sz="1200" dirty="0">
                <a:solidFill>
                  <a:srgbClr val="FFFFFF"/>
                </a:solidFill>
                <a:latin typeface="Calibri"/>
                <a:cs typeface="Calibri"/>
              </a:rPr>
              <a:t>or</a:t>
            </a:r>
            <a:r>
              <a:rPr sz="1200" spc="185" dirty="0">
                <a:solidFill>
                  <a:srgbClr val="FFFFFF"/>
                </a:solidFill>
                <a:latin typeface="Calibri"/>
                <a:cs typeface="Calibri"/>
              </a:rPr>
              <a:t> </a:t>
            </a:r>
            <a:r>
              <a:rPr sz="1200" spc="-30" dirty="0">
                <a:solidFill>
                  <a:srgbClr val="FFFFFF"/>
                </a:solidFill>
                <a:latin typeface="Calibri"/>
                <a:cs typeface="Calibri"/>
              </a:rPr>
              <a:t>reputational-</a:t>
            </a:r>
            <a:r>
              <a:rPr sz="1200" dirty="0">
                <a:solidFill>
                  <a:srgbClr val="FFFFFF"/>
                </a:solidFill>
                <a:latin typeface="Calibri"/>
                <a:cs typeface="Calibri"/>
              </a:rPr>
              <a:t>management</a:t>
            </a:r>
            <a:r>
              <a:rPr sz="1200" spc="175" dirty="0">
                <a:solidFill>
                  <a:srgbClr val="FFFFFF"/>
                </a:solidFill>
                <a:latin typeface="Calibri"/>
                <a:cs typeface="Calibri"/>
              </a:rPr>
              <a:t>  </a:t>
            </a:r>
            <a:r>
              <a:rPr sz="1200" dirty="0">
                <a:solidFill>
                  <a:srgbClr val="FFFFFF"/>
                </a:solidFill>
                <a:latin typeface="Calibri"/>
                <a:cs typeface="Calibri"/>
              </a:rPr>
              <a:t>work</a:t>
            </a:r>
            <a:r>
              <a:rPr sz="1200" spc="180" dirty="0">
                <a:solidFill>
                  <a:srgbClr val="FFFFFF"/>
                </a:solidFill>
                <a:latin typeface="Calibri"/>
                <a:cs typeface="Calibri"/>
              </a:rPr>
              <a:t> </a:t>
            </a:r>
            <a:r>
              <a:rPr sz="1200" dirty="0">
                <a:solidFill>
                  <a:srgbClr val="FFFFFF"/>
                </a:solidFill>
                <a:latin typeface="Calibri"/>
                <a:cs typeface="Calibri"/>
              </a:rPr>
              <a:t>by</a:t>
            </a:r>
            <a:r>
              <a:rPr sz="1200" spc="185" dirty="0">
                <a:solidFill>
                  <a:srgbClr val="FFFFFF"/>
                </a:solidFill>
                <a:latin typeface="Calibri"/>
                <a:cs typeface="Calibri"/>
              </a:rPr>
              <a:t> </a:t>
            </a:r>
            <a:r>
              <a:rPr sz="1200" spc="-25" dirty="0">
                <a:solidFill>
                  <a:srgbClr val="FFFFFF"/>
                </a:solidFill>
                <a:latin typeface="Calibri"/>
                <a:cs typeface="Calibri"/>
              </a:rPr>
              <a:t>an </a:t>
            </a:r>
            <a:r>
              <a:rPr sz="1200" dirty="0">
                <a:solidFill>
                  <a:srgbClr val="FFFFFF"/>
                </a:solidFill>
                <a:latin typeface="Calibri"/>
                <a:cs typeface="Calibri"/>
              </a:rPr>
              <a:t>agency</a:t>
            </a:r>
            <a:r>
              <a:rPr sz="1200" spc="120" dirty="0">
                <a:solidFill>
                  <a:srgbClr val="FFFFFF"/>
                </a:solidFill>
                <a:latin typeface="Calibri"/>
                <a:cs typeface="Calibri"/>
              </a:rPr>
              <a:t> </a:t>
            </a:r>
            <a:r>
              <a:rPr sz="1200" dirty="0">
                <a:solidFill>
                  <a:srgbClr val="FFFFFF"/>
                </a:solidFill>
                <a:latin typeface="Calibri"/>
                <a:cs typeface="Calibri"/>
              </a:rPr>
              <a:t>or</a:t>
            </a:r>
            <a:r>
              <a:rPr sz="1200" spc="110" dirty="0">
                <a:solidFill>
                  <a:srgbClr val="FFFFFF"/>
                </a:solidFill>
                <a:latin typeface="Calibri"/>
                <a:cs typeface="Calibri"/>
              </a:rPr>
              <a:t> </a:t>
            </a:r>
            <a:r>
              <a:rPr sz="1200" spc="-10" dirty="0">
                <a:solidFill>
                  <a:srgbClr val="FFFFFF"/>
                </a:solidFill>
                <a:latin typeface="Calibri"/>
                <a:cs typeface="Calibri"/>
              </a:rPr>
              <a:t>corporate</a:t>
            </a:r>
            <a:r>
              <a:rPr sz="1200" spc="125" dirty="0">
                <a:solidFill>
                  <a:srgbClr val="FFFFFF"/>
                </a:solidFill>
                <a:latin typeface="Calibri"/>
                <a:cs typeface="Calibri"/>
              </a:rPr>
              <a:t> </a:t>
            </a:r>
            <a:r>
              <a:rPr sz="1200" dirty="0">
                <a:solidFill>
                  <a:srgbClr val="FFFFFF"/>
                </a:solidFill>
                <a:latin typeface="Calibri"/>
                <a:cs typeface="Calibri"/>
              </a:rPr>
              <a:t>PR</a:t>
            </a:r>
            <a:r>
              <a:rPr sz="1200" spc="130" dirty="0">
                <a:solidFill>
                  <a:srgbClr val="FFFFFF"/>
                </a:solidFill>
                <a:latin typeface="Calibri"/>
                <a:cs typeface="Calibri"/>
              </a:rPr>
              <a:t> </a:t>
            </a:r>
            <a:r>
              <a:rPr sz="1200" dirty="0">
                <a:solidFill>
                  <a:srgbClr val="FFFFFF"/>
                </a:solidFill>
                <a:latin typeface="Calibri"/>
                <a:cs typeface="Calibri"/>
              </a:rPr>
              <a:t>team,</a:t>
            </a:r>
            <a:r>
              <a:rPr sz="1200" spc="130" dirty="0">
                <a:solidFill>
                  <a:srgbClr val="FFFFFF"/>
                </a:solidFill>
                <a:latin typeface="Calibri"/>
                <a:cs typeface="Calibri"/>
              </a:rPr>
              <a:t> </a:t>
            </a:r>
            <a:r>
              <a:rPr sz="1200" dirty="0">
                <a:solidFill>
                  <a:srgbClr val="FFFFFF"/>
                </a:solidFill>
                <a:latin typeface="Calibri"/>
                <a:cs typeface="Calibri"/>
              </a:rPr>
              <a:t>or</a:t>
            </a:r>
            <a:r>
              <a:rPr sz="1200" spc="130" dirty="0">
                <a:solidFill>
                  <a:srgbClr val="FFFFFF"/>
                </a:solidFill>
                <a:latin typeface="Calibri"/>
                <a:cs typeface="Calibri"/>
              </a:rPr>
              <a:t> </a:t>
            </a:r>
            <a:r>
              <a:rPr sz="1200" dirty="0">
                <a:solidFill>
                  <a:srgbClr val="FFFFFF"/>
                </a:solidFill>
                <a:latin typeface="Calibri"/>
                <a:cs typeface="Calibri"/>
              </a:rPr>
              <a:t>a</a:t>
            </a:r>
            <a:r>
              <a:rPr sz="1200" spc="135" dirty="0">
                <a:solidFill>
                  <a:srgbClr val="FFFFFF"/>
                </a:solidFill>
                <a:latin typeface="Calibri"/>
                <a:cs typeface="Calibri"/>
              </a:rPr>
              <a:t>  </a:t>
            </a:r>
            <a:r>
              <a:rPr sz="1200" dirty="0">
                <a:solidFill>
                  <a:srgbClr val="FFFFFF"/>
                </a:solidFill>
                <a:latin typeface="Calibri"/>
                <a:cs typeface="Calibri"/>
              </a:rPr>
              <a:t>combination</a:t>
            </a:r>
            <a:r>
              <a:rPr sz="1200" spc="160" dirty="0">
                <a:solidFill>
                  <a:srgbClr val="FFFFFF"/>
                </a:solidFill>
                <a:latin typeface="Calibri"/>
                <a:cs typeface="Calibri"/>
              </a:rPr>
              <a:t> </a:t>
            </a:r>
            <a:r>
              <a:rPr sz="1200" dirty="0">
                <a:solidFill>
                  <a:srgbClr val="FFFFFF"/>
                </a:solidFill>
                <a:latin typeface="Calibri"/>
                <a:cs typeface="Calibri"/>
              </a:rPr>
              <a:t>of</a:t>
            </a:r>
            <a:r>
              <a:rPr sz="1200" spc="130" dirty="0">
                <a:solidFill>
                  <a:srgbClr val="FFFFFF"/>
                </a:solidFill>
                <a:latin typeface="Calibri"/>
                <a:cs typeface="Calibri"/>
              </a:rPr>
              <a:t> </a:t>
            </a:r>
            <a:r>
              <a:rPr sz="1200" dirty="0">
                <a:solidFill>
                  <a:srgbClr val="FFFFFF"/>
                </a:solidFill>
                <a:latin typeface="Calibri"/>
                <a:cs typeface="Calibri"/>
              </a:rPr>
              <a:t>both.</a:t>
            </a:r>
            <a:r>
              <a:rPr sz="1200" spc="125" dirty="0">
                <a:solidFill>
                  <a:srgbClr val="FFFFFF"/>
                </a:solidFill>
                <a:latin typeface="Calibri"/>
                <a:cs typeface="Calibri"/>
              </a:rPr>
              <a:t> </a:t>
            </a:r>
            <a:r>
              <a:rPr sz="1200" spc="-25" dirty="0">
                <a:solidFill>
                  <a:srgbClr val="FFFFFF"/>
                </a:solidFill>
                <a:latin typeface="Calibri"/>
                <a:cs typeface="Calibri"/>
              </a:rPr>
              <a:t>The </a:t>
            </a:r>
            <a:r>
              <a:rPr sz="1200" dirty="0">
                <a:solidFill>
                  <a:srgbClr val="FFFFFF"/>
                </a:solidFill>
                <a:latin typeface="Calibri"/>
                <a:cs typeface="Calibri"/>
              </a:rPr>
              <a:t>objectives,</a:t>
            </a:r>
            <a:r>
              <a:rPr sz="1200" spc="5" dirty="0">
                <a:solidFill>
                  <a:srgbClr val="FFFFFF"/>
                </a:solidFill>
                <a:latin typeface="Calibri"/>
                <a:cs typeface="Calibri"/>
              </a:rPr>
              <a:t> </a:t>
            </a:r>
            <a:r>
              <a:rPr sz="1200" spc="-20" dirty="0">
                <a:solidFill>
                  <a:srgbClr val="FFFFFF"/>
                </a:solidFill>
                <a:latin typeface="Calibri"/>
                <a:cs typeface="Calibri"/>
              </a:rPr>
              <a:t>strategy</a:t>
            </a:r>
            <a:r>
              <a:rPr sz="1200" spc="20" dirty="0">
                <a:solidFill>
                  <a:srgbClr val="FFFFFF"/>
                </a:solidFill>
                <a:latin typeface="Calibri"/>
                <a:cs typeface="Calibri"/>
              </a:rPr>
              <a:t> </a:t>
            </a:r>
            <a:r>
              <a:rPr sz="1200" dirty="0">
                <a:solidFill>
                  <a:srgbClr val="FFFFFF"/>
                </a:solidFill>
                <a:latin typeface="Calibri"/>
                <a:cs typeface="Calibri"/>
              </a:rPr>
              <a:t>and</a:t>
            </a:r>
            <a:r>
              <a:rPr sz="1200" spc="300" dirty="0">
                <a:solidFill>
                  <a:srgbClr val="FFFFFF"/>
                </a:solidFill>
                <a:latin typeface="Calibri"/>
                <a:cs typeface="Calibri"/>
              </a:rPr>
              <a:t> </a:t>
            </a:r>
            <a:r>
              <a:rPr sz="1200" dirty="0">
                <a:solidFill>
                  <a:srgbClr val="FFFFFF"/>
                </a:solidFill>
                <a:latin typeface="Calibri"/>
                <a:cs typeface="Calibri"/>
              </a:rPr>
              <a:t>method</a:t>
            </a:r>
            <a:r>
              <a:rPr sz="1200" spc="5" dirty="0">
                <a:solidFill>
                  <a:srgbClr val="FFFFFF"/>
                </a:solidFill>
                <a:latin typeface="Calibri"/>
                <a:cs typeface="Calibri"/>
              </a:rPr>
              <a:t> </a:t>
            </a:r>
            <a:r>
              <a:rPr sz="1200" spc="-20" dirty="0">
                <a:solidFill>
                  <a:srgbClr val="FFFFFF"/>
                </a:solidFill>
                <a:latin typeface="Calibri"/>
                <a:cs typeface="Calibri"/>
              </a:rPr>
              <a:t>deployed</a:t>
            </a:r>
            <a:r>
              <a:rPr sz="1200" spc="10" dirty="0">
                <a:solidFill>
                  <a:srgbClr val="FFFFFF"/>
                </a:solidFill>
                <a:latin typeface="Calibri"/>
                <a:cs typeface="Calibri"/>
              </a:rPr>
              <a:t> </a:t>
            </a:r>
            <a:r>
              <a:rPr sz="1200" dirty="0">
                <a:solidFill>
                  <a:srgbClr val="FFFFFF"/>
                </a:solidFill>
                <a:latin typeface="Calibri"/>
                <a:cs typeface="Calibri"/>
              </a:rPr>
              <a:t>should</a:t>
            </a:r>
            <a:r>
              <a:rPr sz="1200" spc="30" dirty="0">
                <a:solidFill>
                  <a:srgbClr val="FFFFFF"/>
                </a:solidFill>
                <a:latin typeface="Calibri"/>
                <a:cs typeface="Calibri"/>
              </a:rPr>
              <a:t> </a:t>
            </a:r>
            <a:r>
              <a:rPr sz="1200" dirty="0">
                <a:solidFill>
                  <a:srgbClr val="FFFFFF"/>
                </a:solidFill>
                <a:latin typeface="Calibri"/>
                <a:cs typeface="Calibri"/>
              </a:rPr>
              <a:t>be</a:t>
            </a:r>
            <a:r>
              <a:rPr sz="1200" spc="15" dirty="0">
                <a:solidFill>
                  <a:srgbClr val="FFFFFF"/>
                </a:solidFill>
                <a:latin typeface="Calibri"/>
                <a:cs typeface="Calibri"/>
              </a:rPr>
              <a:t> </a:t>
            </a:r>
            <a:r>
              <a:rPr sz="1200" spc="-10" dirty="0">
                <a:solidFill>
                  <a:srgbClr val="FFFFFF"/>
                </a:solidFill>
                <a:latin typeface="Calibri"/>
                <a:cs typeface="Calibri"/>
              </a:rPr>
              <a:t>clearly</a:t>
            </a:r>
            <a:r>
              <a:rPr sz="1200" dirty="0">
                <a:solidFill>
                  <a:srgbClr val="FFFFFF"/>
                </a:solidFill>
                <a:latin typeface="Calibri"/>
                <a:cs typeface="Calibri"/>
              </a:rPr>
              <a:t> </a:t>
            </a:r>
            <a:r>
              <a:rPr sz="1200" spc="-25" dirty="0">
                <a:solidFill>
                  <a:srgbClr val="FFFFFF"/>
                </a:solidFill>
                <a:latin typeface="Calibri"/>
                <a:cs typeface="Calibri"/>
              </a:rPr>
              <a:t>set </a:t>
            </a:r>
            <a:r>
              <a:rPr sz="1200" dirty="0">
                <a:solidFill>
                  <a:srgbClr val="FFFFFF"/>
                </a:solidFill>
                <a:latin typeface="Calibri"/>
                <a:cs typeface="Calibri"/>
              </a:rPr>
              <a:t>out</a:t>
            </a:r>
            <a:r>
              <a:rPr sz="1200" spc="20" dirty="0">
                <a:solidFill>
                  <a:srgbClr val="FFFFFF"/>
                </a:solidFill>
                <a:latin typeface="Calibri"/>
                <a:cs typeface="Calibri"/>
              </a:rPr>
              <a:t> </a:t>
            </a:r>
            <a:r>
              <a:rPr sz="1200" dirty="0">
                <a:solidFill>
                  <a:srgbClr val="FFFFFF"/>
                </a:solidFill>
                <a:latin typeface="Calibri"/>
                <a:cs typeface="Calibri"/>
              </a:rPr>
              <a:t>as</a:t>
            </a:r>
            <a:r>
              <a:rPr sz="1200" spc="30" dirty="0">
                <a:solidFill>
                  <a:srgbClr val="FFFFFF"/>
                </a:solidFill>
                <a:latin typeface="Calibri"/>
                <a:cs typeface="Calibri"/>
              </a:rPr>
              <a:t> </a:t>
            </a:r>
            <a:r>
              <a:rPr sz="1200" dirty="0">
                <a:solidFill>
                  <a:srgbClr val="FFFFFF"/>
                </a:solidFill>
                <a:latin typeface="Calibri"/>
                <a:cs typeface="Calibri"/>
              </a:rPr>
              <a:t>well as</a:t>
            </a:r>
            <a:r>
              <a:rPr sz="1200" spc="345" dirty="0">
                <a:solidFill>
                  <a:srgbClr val="FFFFFF"/>
                </a:solidFill>
                <a:latin typeface="Calibri"/>
                <a:cs typeface="Calibri"/>
              </a:rPr>
              <a:t> </a:t>
            </a:r>
            <a:r>
              <a:rPr sz="1200" spc="-25" dirty="0">
                <a:solidFill>
                  <a:srgbClr val="FFFFFF"/>
                </a:solidFill>
                <a:latin typeface="Calibri"/>
                <a:cs typeface="Calibri"/>
              </a:rPr>
              <a:t>implantation</a:t>
            </a:r>
            <a:r>
              <a:rPr sz="1200" spc="-10" dirty="0">
                <a:solidFill>
                  <a:srgbClr val="FFFFFF"/>
                </a:solidFill>
                <a:latin typeface="Calibri"/>
                <a:cs typeface="Calibri"/>
              </a:rPr>
              <a:t> </a:t>
            </a:r>
            <a:r>
              <a:rPr sz="1200" dirty="0">
                <a:solidFill>
                  <a:srgbClr val="FFFFFF"/>
                </a:solidFill>
                <a:latin typeface="Calibri"/>
                <a:cs typeface="Calibri"/>
              </a:rPr>
              <a:t>of</a:t>
            </a:r>
            <a:r>
              <a:rPr sz="1200" spc="30" dirty="0">
                <a:solidFill>
                  <a:srgbClr val="FFFFFF"/>
                </a:solidFill>
                <a:latin typeface="Calibri"/>
                <a:cs typeface="Calibri"/>
              </a:rPr>
              <a:t> </a:t>
            </a:r>
            <a:r>
              <a:rPr sz="1200" spc="-10" dirty="0">
                <a:solidFill>
                  <a:srgbClr val="FFFFFF"/>
                </a:solidFill>
                <a:latin typeface="Calibri"/>
                <a:cs typeface="Calibri"/>
              </a:rPr>
              <a:t>tactics</a:t>
            </a:r>
            <a:r>
              <a:rPr sz="1200" spc="5" dirty="0">
                <a:solidFill>
                  <a:srgbClr val="FFFFFF"/>
                </a:solidFill>
                <a:latin typeface="Calibri"/>
                <a:cs typeface="Calibri"/>
              </a:rPr>
              <a:t> </a:t>
            </a:r>
            <a:r>
              <a:rPr sz="1200" dirty="0">
                <a:solidFill>
                  <a:srgbClr val="FFFFFF"/>
                </a:solidFill>
                <a:latin typeface="Calibri"/>
                <a:cs typeface="Calibri"/>
              </a:rPr>
              <a:t>and</a:t>
            </a:r>
            <a:r>
              <a:rPr sz="1200" spc="10" dirty="0">
                <a:solidFill>
                  <a:srgbClr val="FFFFFF"/>
                </a:solidFill>
                <a:latin typeface="Calibri"/>
                <a:cs typeface="Calibri"/>
              </a:rPr>
              <a:t> </a:t>
            </a:r>
            <a:r>
              <a:rPr sz="1200" dirty="0">
                <a:solidFill>
                  <a:srgbClr val="FFFFFF"/>
                </a:solidFill>
                <a:latin typeface="Calibri"/>
                <a:cs typeface="Calibri"/>
              </a:rPr>
              <a:t>how</a:t>
            </a:r>
            <a:r>
              <a:rPr sz="1200" spc="25" dirty="0">
                <a:solidFill>
                  <a:srgbClr val="FFFFFF"/>
                </a:solidFill>
                <a:latin typeface="Calibri"/>
                <a:cs typeface="Calibri"/>
              </a:rPr>
              <a:t> </a:t>
            </a:r>
            <a:r>
              <a:rPr sz="1200" spc="-20" dirty="0">
                <a:solidFill>
                  <a:srgbClr val="FFFFFF"/>
                </a:solidFill>
                <a:latin typeface="Calibri"/>
                <a:cs typeface="Calibri"/>
              </a:rPr>
              <a:t>negative</a:t>
            </a:r>
            <a:r>
              <a:rPr sz="1200" spc="-5" dirty="0">
                <a:solidFill>
                  <a:srgbClr val="FFFFFF"/>
                </a:solidFill>
                <a:latin typeface="Calibri"/>
                <a:cs typeface="Calibri"/>
              </a:rPr>
              <a:t> </a:t>
            </a:r>
            <a:r>
              <a:rPr sz="1200" spc="-10" dirty="0">
                <a:solidFill>
                  <a:srgbClr val="FFFFFF"/>
                </a:solidFill>
                <a:latin typeface="Calibri"/>
                <a:cs typeface="Calibri"/>
              </a:rPr>
              <a:t>impacts</a:t>
            </a:r>
            <a:br>
              <a:rPr lang="en-US" sz="1200" spc="-10" dirty="0">
                <a:solidFill>
                  <a:srgbClr val="FFFFFF"/>
                </a:solidFill>
                <a:latin typeface="Calibri"/>
                <a:cs typeface="Calibri"/>
              </a:rPr>
            </a:br>
            <a:r>
              <a:rPr lang="en-IN" sz="1200" dirty="0">
                <a:solidFill>
                  <a:srgbClr val="FFFFFF"/>
                </a:solidFill>
                <a:latin typeface="Calibri"/>
                <a:cs typeface="Calibri"/>
              </a:rPr>
              <a:t>were</a:t>
            </a:r>
            <a:r>
              <a:rPr lang="en-IN" sz="1200" spc="295" dirty="0">
                <a:solidFill>
                  <a:srgbClr val="FFFFFF"/>
                </a:solidFill>
                <a:latin typeface="Calibri"/>
                <a:cs typeface="Calibri"/>
              </a:rPr>
              <a:t>  </a:t>
            </a:r>
            <a:r>
              <a:rPr lang="en-IN" sz="1200" dirty="0">
                <a:solidFill>
                  <a:srgbClr val="FFFFFF"/>
                </a:solidFill>
                <a:latin typeface="Calibri"/>
                <a:cs typeface="Calibri"/>
              </a:rPr>
              <a:t>avoided,</a:t>
            </a:r>
            <a:r>
              <a:rPr lang="en-IN" sz="1200" spc="290" dirty="0">
                <a:solidFill>
                  <a:srgbClr val="FFFFFF"/>
                </a:solidFill>
                <a:latin typeface="Calibri"/>
                <a:cs typeface="Calibri"/>
              </a:rPr>
              <a:t> </a:t>
            </a:r>
            <a:r>
              <a:rPr lang="en-IN" sz="1200" dirty="0">
                <a:solidFill>
                  <a:srgbClr val="FFFFFF"/>
                </a:solidFill>
                <a:latin typeface="Calibri"/>
                <a:cs typeface="Calibri"/>
              </a:rPr>
              <a:t>positive</a:t>
            </a:r>
            <a:r>
              <a:rPr lang="en-IN" sz="1200" spc="300" dirty="0">
                <a:solidFill>
                  <a:srgbClr val="FFFFFF"/>
                </a:solidFill>
                <a:latin typeface="Calibri"/>
                <a:cs typeface="Calibri"/>
              </a:rPr>
              <a:t> </a:t>
            </a:r>
            <a:r>
              <a:rPr lang="en-IN" sz="1200" dirty="0">
                <a:solidFill>
                  <a:srgbClr val="FFFFFF"/>
                </a:solidFill>
                <a:latin typeface="Calibri"/>
                <a:cs typeface="Calibri"/>
              </a:rPr>
              <a:t>achieved</a:t>
            </a:r>
            <a:r>
              <a:rPr lang="en-IN" sz="1200" spc="290" dirty="0">
                <a:solidFill>
                  <a:srgbClr val="FFFFFF"/>
                </a:solidFill>
                <a:latin typeface="Calibri"/>
                <a:cs typeface="Calibri"/>
              </a:rPr>
              <a:t> </a:t>
            </a:r>
            <a:r>
              <a:rPr lang="en-IN" sz="1200" dirty="0">
                <a:solidFill>
                  <a:srgbClr val="FFFFFF"/>
                </a:solidFill>
                <a:latin typeface="Calibri"/>
                <a:cs typeface="Calibri"/>
              </a:rPr>
              <a:t>and</a:t>
            </a:r>
            <a:r>
              <a:rPr lang="en-IN" sz="1200" spc="285" dirty="0">
                <a:solidFill>
                  <a:srgbClr val="FFFFFF"/>
                </a:solidFill>
                <a:latin typeface="Calibri"/>
                <a:cs typeface="Calibri"/>
              </a:rPr>
              <a:t> </a:t>
            </a:r>
            <a:r>
              <a:rPr lang="en-IN" sz="1200" dirty="0">
                <a:solidFill>
                  <a:srgbClr val="FFFFFF"/>
                </a:solidFill>
                <a:latin typeface="Calibri"/>
                <a:cs typeface="Calibri"/>
              </a:rPr>
              <a:t>improvements</a:t>
            </a:r>
            <a:r>
              <a:rPr lang="en-IN" sz="1200" spc="310" dirty="0">
                <a:solidFill>
                  <a:srgbClr val="FFFFFF"/>
                </a:solidFill>
                <a:latin typeface="Calibri"/>
                <a:cs typeface="Calibri"/>
              </a:rPr>
              <a:t> </a:t>
            </a:r>
            <a:r>
              <a:rPr lang="en-IN" sz="1200" spc="-10" dirty="0">
                <a:solidFill>
                  <a:srgbClr val="FFFFFF"/>
                </a:solidFill>
                <a:latin typeface="Calibri"/>
                <a:cs typeface="Calibri"/>
              </a:rPr>
              <a:t>made. Because</a:t>
            </a:r>
            <a:r>
              <a:rPr lang="en-IN" sz="1200" spc="-60" dirty="0">
                <a:solidFill>
                  <a:srgbClr val="FFFFFF"/>
                </a:solidFill>
                <a:latin typeface="Calibri"/>
                <a:cs typeface="Calibri"/>
              </a:rPr>
              <a:t> </a:t>
            </a:r>
            <a:r>
              <a:rPr lang="en-IN" sz="1200" dirty="0">
                <a:solidFill>
                  <a:srgbClr val="FFFFFF"/>
                </a:solidFill>
                <a:latin typeface="Calibri"/>
                <a:cs typeface="Calibri"/>
              </a:rPr>
              <a:t>of</a:t>
            </a:r>
            <a:r>
              <a:rPr lang="en-IN" sz="1200" spc="-55" dirty="0">
                <a:solidFill>
                  <a:srgbClr val="FFFFFF"/>
                </a:solidFill>
                <a:latin typeface="Calibri"/>
                <a:cs typeface="Calibri"/>
              </a:rPr>
              <a:t> </a:t>
            </a:r>
            <a:r>
              <a:rPr lang="en-IN" sz="1200" dirty="0">
                <a:solidFill>
                  <a:srgbClr val="FFFFFF"/>
                </a:solidFill>
                <a:latin typeface="Calibri"/>
                <a:cs typeface="Calibri"/>
              </a:rPr>
              <a:t>the</a:t>
            </a:r>
            <a:r>
              <a:rPr lang="en-IN" sz="1200" spc="-25" dirty="0">
                <a:solidFill>
                  <a:srgbClr val="FFFFFF"/>
                </a:solidFill>
                <a:latin typeface="Calibri"/>
                <a:cs typeface="Calibri"/>
              </a:rPr>
              <a:t> </a:t>
            </a:r>
            <a:r>
              <a:rPr lang="en-IN" sz="1200" spc="-10" dirty="0">
                <a:solidFill>
                  <a:srgbClr val="FFFFFF"/>
                </a:solidFill>
                <a:latin typeface="Calibri"/>
                <a:cs typeface="Calibri"/>
              </a:rPr>
              <a:t>sensitive</a:t>
            </a:r>
            <a:r>
              <a:rPr lang="en-IN" sz="1200" spc="-50" dirty="0">
                <a:solidFill>
                  <a:srgbClr val="FFFFFF"/>
                </a:solidFill>
                <a:latin typeface="Calibri"/>
                <a:cs typeface="Calibri"/>
              </a:rPr>
              <a:t> </a:t>
            </a:r>
            <a:r>
              <a:rPr lang="en-IN" sz="1200" spc="-30" dirty="0">
                <a:solidFill>
                  <a:srgbClr val="FFFFFF"/>
                </a:solidFill>
                <a:latin typeface="Calibri"/>
                <a:cs typeface="Calibri"/>
              </a:rPr>
              <a:t>nature,</a:t>
            </a:r>
            <a:r>
              <a:rPr lang="en-IN" sz="1200" spc="-35" dirty="0">
                <a:solidFill>
                  <a:srgbClr val="FFFFFF"/>
                </a:solidFill>
                <a:latin typeface="Calibri"/>
                <a:cs typeface="Calibri"/>
              </a:rPr>
              <a:t> </a:t>
            </a:r>
            <a:r>
              <a:rPr lang="en-IN" sz="1200" spc="-30" dirty="0">
                <a:solidFill>
                  <a:srgbClr val="FFFFFF"/>
                </a:solidFill>
                <a:latin typeface="Calibri"/>
                <a:cs typeface="Calibri"/>
              </a:rPr>
              <a:t>entrants</a:t>
            </a:r>
            <a:r>
              <a:rPr lang="en-IN" sz="1200" spc="-40" dirty="0">
                <a:solidFill>
                  <a:srgbClr val="FFFFFF"/>
                </a:solidFill>
                <a:latin typeface="Calibri"/>
                <a:cs typeface="Calibri"/>
              </a:rPr>
              <a:t> </a:t>
            </a:r>
            <a:r>
              <a:rPr lang="en-IN" sz="1200" spc="-20" dirty="0">
                <a:solidFill>
                  <a:srgbClr val="FFFFFF"/>
                </a:solidFill>
                <a:latin typeface="Calibri"/>
                <a:cs typeface="Calibri"/>
              </a:rPr>
              <a:t>may </a:t>
            </a:r>
            <a:r>
              <a:rPr lang="en-IN" sz="1200" dirty="0">
                <a:solidFill>
                  <a:srgbClr val="FFFFFF"/>
                </a:solidFill>
                <a:latin typeface="Calibri"/>
                <a:cs typeface="Calibri"/>
              </a:rPr>
              <a:t>mark parts</a:t>
            </a:r>
            <a:r>
              <a:rPr lang="en-IN" sz="1200" spc="225" dirty="0">
                <a:solidFill>
                  <a:srgbClr val="FFFFFF"/>
                </a:solidFill>
                <a:latin typeface="Calibri"/>
                <a:cs typeface="Calibri"/>
              </a:rPr>
              <a:t> </a:t>
            </a:r>
            <a:r>
              <a:rPr lang="en-IN" sz="1200" dirty="0">
                <a:solidFill>
                  <a:srgbClr val="FFFFFF"/>
                </a:solidFill>
                <a:latin typeface="Calibri"/>
                <a:cs typeface="Calibri"/>
              </a:rPr>
              <a:t>of</a:t>
            </a:r>
            <a:r>
              <a:rPr lang="en-IN" sz="1200" spc="-10" dirty="0">
                <a:solidFill>
                  <a:srgbClr val="FFFFFF"/>
                </a:solidFill>
                <a:latin typeface="Calibri"/>
                <a:cs typeface="Calibri"/>
              </a:rPr>
              <a:t> their submission</a:t>
            </a:r>
            <a:r>
              <a:rPr lang="en-IN" sz="1200" spc="-60" dirty="0">
                <a:solidFill>
                  <a:srgbClr val="FFFFFF"/>
                </a:solidFill>
                <a:latin typeface="Calibri"/>
                <a:cs typeface="Calibri"/>
              </a:rPr>
              <a:t> </a:t>
            </a:r>
            <a:r>
              <a:rPr lang="en-IN" sz="1200" dirty="0">
                <a:solidFill>
                  <a:srgbClr val="FFFFFF"/>
                </a:solidFill>
                <a:latin typeface="Calibri"/>
                <a:cs typeface="Calibri"/>
              </a:rPr>
              <a:t>as</a:t>
            </a:r>
            <a:r>
              <a:rPr lang="en-IN" sz="1200" spc="-25" dirty="0">
                <a:solidFill>
                  <a:srgbClr val="FFFFFF"/>
                </a:solidFill>
                <a:latin typeface="Calibri"/>
                <a:cs typeface="Calibri"/>
              </a:rPr>
              <a:t> </a:t>
            </a:r>
            <a:r>
              <a:rPr lang="en-IN" sz="1200" spc="-20" dirty="0">
                <a:solidFill>
                  <a:srgbClr val="FFFFFF"/>
                </a:solidFill>
                <a:latin typeface="Calibri"/>
                <a:cs typeface="Calibri"/>
              </a:rPr>
              <a:t>strictly</a:t>
            </a:r>
            <a:r>
              <a:rPr lang="en-IN" sz="1200" spc="35" dirty="0">
                <a:solidFill>
                  <a:srgbClr val="FFFFFF"/>
                </a:solidFill>
                <a:latin typeface="Calibri"/>
                <a:cs typeface="Calibri"/>
              </a:rPr>
              <a:t> </a:t>
            </a:r>
            <a:r>
              <a:rPr lang="en-IN" sz="1200" spc="-30" dirty="0">
                <a:solidFill>
                  <a:srgbClr val="FFFFFF"/>
                </a:solidFill>
                <a:latin typeface="Calibri"/>
                <a:cs typeface="Calibri"/>
              </a:rPr>
              <a:t>confidential</a:t>
            </a:r>
            <a:r>
              <a:rPr lang="en-IN" sz="1200" spc="40" dirty="0">
                <a:solidFill>
                  <a:srgbClr val="FFFFFF"/>
                </a:solidFill>
                <a:latin typeface="Calibri"/>
                <a:cs typeface="Calibri"/>
              </a:rPr>
              <a:t> </a:t>
            </a:r>
            <a:r>
              <a:rPr lang="en-IN" sz="1200" dirty="0">
                <a:solidFill>
                  <a:srgbClr val="FFFFFF"/>
                </a:solidFill>
                <a:latin typeface="Calibri"/>
                <a:cs typeface="Calibri"/>
              </a:rPr>
              <a:t>and</a:t>
            </a:r>
            <a:r>
              <a:rPr lang="en-IN" sz="1200" spc="-15" dirty="0">
                <a:solidFill>
                  <a:srgbClr val="FFFFFF"/>
                </a:solidFill>
                <a:latin typeface="Calibri"/>
                <a:cs typeface="Calibri"/>
              </a:rPr>
              <a:t> </a:t>
            </a:r>
            <a:r>
              <a:rPr lang="en-IN" sz="1200" dirty="0">
                <a:solidFill>
                  <a:srgbClr val="FFFFFF"/>
                </a:solidFill>
                <a:latin typeface="Calibri"/>
                <a:cs typeface="Calibri"/>
              </a:rPr>
              <a:t>not</a:t>
            </a:r>
            <a:r>
              <a:rPr lang="en-IN" sz="1200" spc="-55" dirty="0">
                <a:solidFill>
                  <a:srgbClr val="FFFFFF"/>
                </a:solidFill>
                <a:latin typeface="Calibri"/>
                <a:cs typeface="Calibri"/>
              </a:rPr>
              <a:t> </a:t>
            </a:r>
            <a:r>
              <a:rPr lang="en-IN" sz="1200" dirty="0">
                <a:solidFill>
                  <a:srgbClr val="FFFFFF"/>
                </a:solidFill>
                <a:latin typeface="Calibri"/>
                <a:cs typeface="Calibri"/>
              </a:rPr>
              <a:t>for</a:t>
            </a:r>
            <a:r>
              <a:rPr lang="en-IN" sz="1200" spc="200" dirty="0">
                <a:solidFill>
                  <a:srgbClr val="FFFFFF"/>
                </a:solidFill>
                <a:latin typeface="Calibri"/>
                <a:cs typeface="Calibri"/>
              </a:rPr>
              <a:t> </a:t>
            </a:r>
            <a:r>
              <a:rPr lang="en-IN" sz="1200" spc="-10" dirty="0">
                <a:solidFill>
                  <a:srgbClr val="FFFFFF"/>
                </a:solidFill>
                <a:latin typeface="Calibri"/>
                <a:cs typeface="Calibri"/>
              </a:rPr>
              <a:t>publication.</a:t>
            </a:r>
            <a:endParaRPr lang="en-IN" sz="1200" dirty="0">
              <a:latin typeface="Calibri"/>
              <a:cs typeface="Calibri"/>
            </a:endParaRPr>
          </a:p>
        </p:txBody>
      </p:sp>
      <p:sp>
        <p:nvSpPr>
          <p:cNvPr id="13" name="object 13"/>
          <p:cNvSpPr txBox="1">
            <a:spLocks noGrp="1"/>
          </p:cNvSpPr>
          <p:nvPr>
            <p:ph type="title"/>
          </p:nvPr>
        </p:nvSpPr>
        <p:spPr>
          <a:xfrm>
            <a:off x="848969" y="388111"/>
            <a:ext cx="5091430" cy="453390"/>
          </a:xfrm>
          <a:prstGeom prst="rect">
            <a:avLst/>
          </a:prstGeom>
        </p:spPr>
        <p:txBody>
          <a:bodyPr vert="horz" wrap="square" lIns="0" tIns="13335" rIns="0" bIns="0" rtlCol="0">
            <a:spAutoFit/>
          </a:bodyPr>
          <a:lstStyle/>
          <a:p>
            <a:pPr marL="12700">
              <a:lnSpc>
                <a:spcPct val="100000"/>
              </a:lnSpc>
              <a:spcBef>
                <a:spcPts val="105"/>
              </a:spcBef>
            </a:pPr>
            <a:r>
              <a:rPr spc="-25" dirty="0"/>
              <a:t>CATEGORIES:</a:t>
            </a:r>
            <a:r>
              <a:rPr spc="-105" dirty="0"/>
              <a:t> </a:t>
            </a:r>
            <a:r>
              <a:rPr spc="-25" dirty="0"/>
              <a:t>CAMPAIGN</a:t>
            </a:r>
            <a:r>
              <a:rPr spc="-95" dirty="0"/>
              <a:t> </a:t>
            </a:r>
            <a:r>
              <a:rPr spc="-10" dirty="0"/>
              <a:t>AWARDS</a:t>
            </a:r>
          </a:p>
        </p:txBody>
      </p:sp>
      <p:sp>
        <p:nvSpPr>
          <p:cNvPr id="14" name="object 5">
            <a:extLst>
              <a:ext uri="{FF2B5EF4-FFF2-40B4-BE49-F238E27FC236}">
                <a16:creationId xmlns:a16="http://schemas.microsoft.com/office/drawing/2014/main" id="{53E5447E-A56C-FAC0-955C-7795B0188777}"/>
              </a:ext>
            </a:extLst>
          </p:cNvPr>
          <p:cNvSpPr txBox="1"/>
          <p:nvPr/>
        </p:nvSpPr>
        <p:spPr>
          <a:xfrm>
            <a:off x="1088348" y="3087955"/>
            <a:ext cx="2209800" cy="197490"/>
          </a:xfrm>
          <a:prstGeom prst="rect">
            <a:avLst/>
          </a:prstGeom>
        </p:spPr>
        <p:txBody>
          <a:bodyPr vert="horz" wrap="square" lIns="0" tIns="12700" rIns="0" bIns="0" rtlCol="0">
            <a:spAutoFit/>
          </a:bodyPr>
          <a:lstStyle/>
          <a:p>
            <a:pPr marL="12700">
              <a:lnSpc>
                <a:spcPct val="100000"/>
              </a:lnSpc>
              <a:spcBef>
                <a:spcPts val="100"/>
              </a:spcBef>
              <a:tabLst>
                <a:tab pos="4900295" algn="l"/>
              </a:tabLst>
            </a:pPr>
            <a:r>
              <a:rPr sz="1200" b="1" spc="-10" dirty="0">
                <a:solidFill>
                  <a:srgbClr val="FF0000"/>
                </a:solidFill>
                <a:latin typeface="Calibri"/>
                <a:cs typeface="Calibri"/>
              </a:rPr>
              <a:t>C4</a:t>
            </a:r>
            <a:r>
              <a:rPr lang="en-US" sz="1200" b="1" spc="-10" dirty="0">
                <a:solidFill>
                  <a:srgbClr val="FF0000"/>
                </a:solidFill>
                <a:latin typeface="Calibri"/>
                <a:cs typeface="Calibri"/>
              </a:rPr>
              <a:t>4</a:t>
            </a:r>
            <a:r>
              <a:rPr sz="1200" b="1" spc="-20" dirty="0">
                <a:solidFill>
                  <a:srgbClr val="FF0000"/>
                </a:solidFill>
                <a:latin typeface="Calibri"/>
                <a:cs typeface="Calibri"/>
              </a:rPr>
              <a:t> </a:t>
            </a:r>
            <a:r>
              <a:rPr sz="1200" b="1" spc="-10" dirty="0">
                <a:solidFill>
                  <a:srgbClr val="FF0000"/>
                </a:solidFill>
                <a:latin typeface="Calibri"/>
                <a:cs typeface="Calibri"/>
              </a:rPr>
              <a:t>Public</a:t>
            </a:r>
            <a:r>
              <a:rPr sz="1200" b="1" spc="-60" dirty="0">
                <a:solidFill>
                  <a:srgbClr val="FF0000"/>
                </a:solidFill>
                <a:latin typeface="Calibri"/>
                <a:cs typeface="Calibri"/>
              </a:rPr>
              <a:t> </a:t>
            </a:r>
            <a:r>
              <a:rPr sz="1200" b="1" spc="-10" dirty="0">
                <a:solidFill>
                  <a:srgbClr val="FF0000"/>
                </a:solidFill>
                <a:latin typeface="Calibri"/>
                <a:cs typeface="Calibri"/>
              </a:rPr>
              <a:t>Sector</a:t>
            </a:r>
            <a:endParaRPr sz="1200" dirty="0">
              <a:latin typeface="Calibri"/>
              <a:cs typeface="Calibri"/>
            </a:endParaRPr>
          </a:p>
        </p:txBody>
      </p:sp>
      <p:sp>
        <p:nvSpPr>
          <p:cNvPr id="15" name="object 2">
            <a:extLst>
              <a:ext uri="{FF2B5EF4-FFF2-40B4-BE49-F238E27FC236}">
                <a16:creationId xmlns:a16="http://schemas.microsoft.com/office/drawing/2014/main" id="{8C842ED7-8CA3-FAF1-CAC1-15677BD8F772}"/>
              </a:ext>
            </a:extLst>
          </p:cNvPr>
          <p:cNvSpPr txBox="1"/>
          <p:nvPr/>
        </p:nvSpPr>
        <p:spPr>
          <a:xfrm>
            <a:off x="5940399" y="2795270"/>
            <a:ext cx="4699000" cy="2019300"/>
          </a:xfrm>
          <a:prstGeom prst="rect">
            <a:avLst/>
          </a:prstGeom>
        </p:spPr>
        <p:txBody>
          <a:bodyPr vert="horz" wrap="square" lIns="0" tIns="12700" rIns="0" bIns="0" rtlCol="0">
            <a:spAutoFit/>
          </a:bodyPr>
          <a:lstStyle/>
          <a:p>
            <a:pPr marL="12700">
              <a:lnSpc>
                <a:spcPct val="100000"/>
              </a:lnSpc>
              <a:spcBef>
                <a:spcPts val="100"/>
              </a:spcBef>
            </a:pPr>
            <a:r>
              <a:rPr sz="1200" b="1" spc="-20" dirty="0">
                <a:solidFill>
                  <a:srgbClr val="FF0000"/>
                </a:solidFill>
                <a:latin typeface="Calibri"/>
                <a:cs typeface="Calibri"/>
              </a:rPr>
              <a:t>C4</a:t>
            </a:r>
            <a:r>
              <a:rPr lang="en-US" sz="1200" b="1" spc="-20" dirty="0">
                <a:solidFill>
                  <a:srgbClr val="FF0000"/>
                </a:solidFill>
                <a:latin typeface="Calibri"/>
                <a:cs typeface="Calibri"/>
              </a:rPr>
              <a:t>7</a:t>
            </a:r>
            <a:r>
              <a:rPr sz="1200" b="1" spc="-20" dirty="0">
                <a:solidFill>
                  <a:srgbClr val="FF0000"/>
                </a:solidFill>
                <a:latin typeface="Calibri"/>
                <a:cs typeface="Calibri"/>
              </a:rPr>
              <a:t>.</a:t>
            </a:r>
            <a:r>
              <a:rPr sz="1200" b="1" spc="-25" dirty="0">
                <a:solidFill>
                  <a:srgbClr val="FF0000"/>
                </a:solidFill>
                <a:latin typeface="Calibri"/>
                <a:cs typeface="Calibri"/>
              </a:rPr>
              <a:t> </a:t>
            </a:r>
            <a:r>
              <a:rPr sz="1200" b="1" spc="-10" dirty="0">
                <a:solidFill>
                  <a:srgbClr val="FF0000"/>
                </a:solidFill>
                <a:latin typeface="Calibri"/>
                <a:cs typeface="Calibri"/>
              </a:rPr>
              <a:t>Technology</a:t>
            </a:r>
            <a:endParaRPr sz="1200" dirty="0">
              <a:latin typeface="Calibri"/>
              <a:cs typeface="Calibri"/>
            </a:endParaRPr>
          </a:p>
          <a:p>
            <a:pPr>
              <a:lnSpc>
                <a:spcPct val="100000"/>
              </a:lnSpc>
              <a:spcBef>
                <a:spcPts val="114"/>
              </a:spcBef>
            </a:pPr>
            <a:endParaRPr sz="1200" dirty="0">
              <a:latin typeface="Calibri"/>
              <a:cs typeface="Calibri"/>
            </a:endParaRPr>
          </a:p>
          <a:p>
            <a:pPr marL="12700" marR="5080">
              <a:lnSpc>
                <a:spcPct val="110000"/>
              </a:lnSpc>
              <a:spcBef>
                <a:spcPts val="5"/>
              </a:spcBef>
            </a:pPr>
            <a:r>
              <a:rPr sz="1200" spc="-10" dirty="0">
                <a:solidFill>
                  <a:srgbClr val="FFFFFF"/>
                </a:solidFill>
                <a:latin typeface="Calibri"/>
                <a:cs typeface="Calibri"/>
              </a:rPr>
              <a:t>This</a:t>
            </a:r>
            <a:r>
              <a:rPr sz="1200" spc="-60" dirty="0">
                <a:solidFill>
                  <a:srgbClr val="FFFFFF"/>
                </a:solidFill>
                <a:latin typeface="Calibri"/>
                <a:cs typeface="Calibri"/>
              </a:rPr>
              <a:t> </a:t>
            </a:r>
            <a:r>
              <a:rPr sz="1200" spc="-10" dirty="0">
                <a:solidFill>
                  <a:srgbClr val="FFFFFF"/>
                </a:solidFill>
                <a:latin typeface="Calibri"/>
                <a:cs typeface="Calibri"/>
              </a:rPr>
              <a:t>category</a:t>
            </a:r>
            <a:r>
              <a:rPr sz="1200" spc="-95" dirty="0">
                <a:solidFill>
                  <a:srgbClr val="FFFFFF"/>
                </a:solidFill>
                <a:latin typeface="Calibri"/>
                <a:cs typeface="Calibri"/>
              </a:rPr>
              <a:t> </a:t>
            </a:r>
            <a:r>
              <a:rPr sz="1200" spc="-35" dirty="0">
                <a:solidFill>
                  <a:srgbClr val="FFFFFF"/>
                </a:solidFill>
                <a:latin typeface="Calibri"/>
                <a:cs typeface="Calibri"/>
              </a:rPr>
              <a:t>awards </a:t>
            </a:r>
            <a:r>
              <a:rPr sz="1200" dirty="0">
                <a:solidFill>
                  <a:srgbClr val="FFFFFF"/>
                </a:solidFill>
                <a:latin typeface="Calibri"/>
                <a:cs typeface="Calibri"/>
              </a:rPr>
              <a:t>the</a:t>
            </a:r>
            <a:r>
              <a:rPr sz="1200" spc="-35" dirty="0">
                <a:solidFill>
                  <a:srgbClr val="FFFFFF"/>
                </a:solidFill>
                <a:latin typeface="Calibri"/>
                <a:cs typeface="Calibri"/>
              </a:rPr>
              <a:t> </a:t>
            </a:r>
            <a:r>
              <a:rPr sz="1200" spc="-10" dirty="0">
                <a:solidFill>
                  <a:srgbClr val="FFFFFF"/>
                </a:solidFill>
                <a:latin typeface="Calibri"/>
                <a:cs typeface="Calibri"/>
              </a:rPr>
              <a:t>innovationuse</a:t>
            </a:r>
            <a:r>
              <a:rPr sz="1200" spc="-60" dirty="0">
                <a:solidFill>
                  <a:srgbClr val="FFFFFF"/>
                </a:solidFill>
                <a:latin typeface="Calibri"/>
                <a:cs typeface="Calibri"/>
              </a:rPr>
              <a:t> </a:t>
            </a:r>
            <a:r>
              <a:rPr sz="1200" dirty="0">
                <a:solidFill>
                  <a:srgbClr val="FFFFFF"/>
                </a:solidFill>
                <a:latin typeface="Calibri"/>
                <a:cs typeface="Calibri"/>
              </a:rPr>
              <a:t>of</a:t>
            </a:r>
            <a:r>
              <a:rPr sz="1200" spc="-30" dirty="0">
                <a:solidFill>
                  <a:srgbClr val="FFFFFF"/>
                </a:solidFill>
                <a:latin typeface="Calibri"/>
                <a:cs typeface="Calibri"/>
              </a:rPr>
              <a:t> </a:t>
            </a:r>
            <a:r>
              <a:rPr sz="1200" spc="-25" dirty="0">
                <a:solidFill>
                  <a:srgbClr val="FFFFFF"/>
                </a:solidFill>
                <a:latin typeface="Calibri"/>
                <a:cs typeface="Calibri"/>
              </a:rPr>
              <a:t>technology</a:t>
            </a:r>
            <a:r>
              <a:rPr sz="1200" spc="95" dirty="0">
                <a:solidFill>
                  <a:srgbClr val="FFFFFF"/>
                </a:solidFill>
                <a:latin typeface="Calibri"/>
                <a:cs typeface="Calibri"/>
              </a:rPr>
              <a:t> </a:t>
            </a:r>
            <a:r>
              <a:rPr sz="1200" dirty="0">
                <a:solidFill>
                  <a:srgbClr val="FFFFFF"/>
                </a:solidFill>
                <a:latin typeface="Calibri"/>
                <a:cs typeface="Calibri"/>
              </a:rPr>
              <a:t>and</a:t>
            </a:r>
            <a:r>
              <a:rPr sz="1200" spc="-30" dirty="0">
                <a:solidFill>
                  <a:srgbClr val="FFFFFF"/>
                </a:solidFill>
                <a:latin typeface="Calibri"/>
                <a:cs typeface="Calibri"/>
              </a:rPr>
              <a:t> </a:t>
            </a:r>
            <a:r>
              <a:rPr sz="1200" spc="-10" dirty="0">
                <a:solidFill>
                  <a:srgbClr val="FFFFFF"/>
                </a:solidFill>
                <a:latin typeface="Calibri"/>
                <a:cs typeface="Calibri"/>
              </a:rPr>
              <a:t>most</a:t>
            </a:r>
            <a:r>
              <a:rPr sz="1200" spc="50" dirty="0">
                <a:solidFill>
                  <a:srgbClr val="FFFFFF"/>
                </a:solidFill>
                <a:latin typeface="Calibri"/>
                <a:cs typeface="Calibri"/>
              </a:rPr>
              <a:t> </a:t>
            </a:r>
            <a:r>
              <a:rPr sz="1200" spc="-10" dirty="0">
                <a:solidFill>
                  <a:srgbClr val="FFFFFF"/>
                </a:solidFill>
                <a:latin typeface="Calibri"/>
                <a:cs typeface="Calibri"/>
              </a:rPr>
              <a:t>effective business-</a:t>
            </a:r>
            <a:r>
              <a:rPr sz="1200" spc="-25" dirty="0">
                <a:solidFill>
                  <a:srgbClr val="FFFFFF"/>
                </a:solidFill>
                <a:latin typeface="Calibri"/>
                <a:cs typeface="Calibri"/>
              </a:rPr>
              <a:t>to-business</a:t>
            </a:r>
            <a:r>
              <a:rPr sz="1200" spc="-85" dirty="0">
                <a:solidFill>
                  <a:srgbClr val="FFFFFF"/>
                </a:solidFill>
                <a:latin typeface="Calibri"/>
                <a:cs typeface="Calibri"/>
              </a:rPr>
              <a:t> </a:t>
            </a:r>
            <a:r>
              <a:rPr sz="1200" dirty="0">
                <a:solidFill>
                  <a:srgbClr val="FFFFFF"/>
                </a:solidFill>
                <a:latin typeface="Calibri"/>
                <a:cs typeface="Calibri"/>
              </a:rPr>
              <a:t>or</a:t>
            </a:r>
            <a:r>
              <a:rPr sz="1200" spc="-10" dirty="0">
                <a:solidFill>
                  <a:srgbClr val="FFFFFF"/>
                </a:solidFill>
                <a:latin typeface="Calibri"/>
                <a:cs typeface="Calibri"/>
              </a:rPr>
              <a:t> consumer</a:t>
            </a:r>
            <a:r>
              <a:rPr sz="1200" spc="-50" dirty="0">
                <a:solidFill>
                  <a:srgbClr val="FFFFFF"/>
                </a:solidFill>
                <a:latin typeface="Calibri"/>
                <a:cs typeface="Calibri"/>
              </a:rPr>
              <a:t> </a:t>
            </a:r>
            <a:r>
              <a:rPr sz="1200" spc="-10" dirty="0">
                <a:solidFill>
                  <a:srgbClr val="FFFFFF"/>
                </a:solidFill>
                <a:latin typeface="Calibri"/>
                <a:cs typeface="Calibri"/>
              </a:rPr>
              <a:t>campaigns.</a:t>
            </a:r>
            <a:r>
              <a:rPr sz="1200" spc="-90" dirty="0">
                <a:solidFill>
                  <a:srgbClr val="FFFFFF"/>
                </a:solidFill>
                <a:latin typeface="Calibri"/>
                <a:cs typeface="Calibri"/>
              </a:rPr>
              <a:t> </a:t>
            </a:r>
            <a:r>
              <a:rPr sz="1200" dirty="0">
                <a:solidFill>
                  <a:srgbClr val="FFFFFF"/>
                </a:solidFill>
                <a:latin typeface="Calibri"/>
                <a:cs typeface="Calibri"/>
              </a:rPr>
              <a:t>These</a:t>
            </a:r>
            <a:r>
              <a:rPr sz="1200" spc="10" dirty="0">
                <a:solidFill>
                  <a:srgbClr val="FFFFFF"/>
                </a:solidFill>
                <a:latin typeface="Calibri"/>
                <a:cs typeface="Calibri"/>
              </a:rPr>
              <a:t> </a:t>
            </a:r>
            <a:r>
              <a:rPr sz="1200" spc="-30" dirty="0">
                <a:solidFill>
                  <a:srgbClr val="FFFFFF"/>
                </a:solidFill>
                <a:latin typeface="Calibri"/>
                <a:cs typeface="Calibri"/>
              </a:rPr>
              <a:t>may</a:t>
            </a:r>
            <a:r>
              <a:rPr sz="1200" spc="-45" dirty="0">
                <a:solidFill>
                  <a:srgbClr val="FFFFFF"/>
                </a:solidFill>
                <a:latin typeface="Calibri"/>
                <a:cs typeface="Calibri"/>
              </a:rPr>
              <a:t> </a:t>
            </a:r>
            <a:r>
              <a:rPr sz="1200" spc="-25" dirty="0">
                <a:solidFill>
                  <a:srgbClr val="FFFFFF"/>
                </a:solidFill>
                <a:latin typeface="Calibri"/>
                <a:cs typeface="Calibri"/>
              </a:rPr>
              <a:t>include,</a:t>
            </a:r>
            <a:r>
              <a:rPr sz="1200" spc="90" dirty="0">
                <a:solidFill>
                  <a:srgbClr val="FFFFFF"/>
                </a:solidFill>
                <a:latin typeface="Calibri"/>
                <a:cs typeface="Calibri"/>
              </a:rPr>
              <a:t> </a:t>
            </a:r>
            <a:r>
              <a:rPr sz="1200" spc="-10" dirty="0">
                <a:solidFill>
                  <a:srgbClr val="FFFFFF"/>
                </a:solidFill>
                <a:latin typeface="Calibri"/>
                <a:cs typeface="Calibri"/>
              </a:rPr>
              <a:t>but</a:t>
            </a:r>
            <a:r>
              <a:rPr sz="1200" spc="-45" dirty="0">
                <a:solidFill>
                  <a:srgbClr val="FFFFFF"/>
                </a:solidFill>
                <a:latin typeface="Calibri"/>
                <a:cs typeface="Calibri"/>
              </a:rPr>
              <a:t> </a:t>
            </a:r>
            <a:r>
              <a:rPr sz="1200" spc="-35" dirty="0">
                <a:solidFill>
                  <a:srgbClr val="FFFFFF"/>
                </a:solidFill>
                <a:latin typeface="Calibri"/>
                <a:cs typeface="Calibri"/>
              </a:rPr>
              <a:t>are</a:t>
            </a:r>
            <a:r>
              <a:rPr sz="1200" spc="-20" dirty="0">
                <a:solidFill>
                  <a:srgbClr val="FFFFFF"/>
                </a:solidFill>
                <a:latin typeface="Calibri"/>
                <a:cs typeface="Calibri"/>
              </a:rPr>
              <a:t> </a:t>
            </a:r>
            <a:r>
              <a:rPr sz="1200" spc="-25" dirty="0">
                <a:solidFill>
                  <a:srgbClr val="FFFFFF"/>
                </a:solidFill>
                <a:latin typeface="Calibri"/>
                <a:cs typeface="Calibri"/>
              </a:rPr>
              <a:t>not limited</a:t>
            </a:r>
            <a:r>
              <a:rPr sz="1200" spc="-5" dirty="0">
                <a:solidFill>
                  <a:srgbClr val="FFFFFF"/>
                </a:solidFill>
                <a:latin typeface="Calibri"/>
                <a:cs typeface="Calibri"/>
              </a:rPr>
              <a:t> </a:t>
            </a:r>
            <a:r>
              <a:rPr sz="1200" spc="-10" dirty="0">
                <a:solidFill>
                  <a:srgbClr val="FFFFFF"/>
                </a:solidFill>
                <a:latin typeface="Calibri"/>
                <a:cs typeface="Calibri"/>
              </a:rPr>
              <a:t>to,</a:t>
            </a:r>
            <a:r>
              <a:rPr sz="1200" spc="-20" dirty="0">
                <a:solidFill>
                  <a:srgbClr val="FFFFFF"/>
                </a:solidFill>
                <a:latin typeface="Calibri"/>
                <a:cs typeface="Calibri"/>
              </a:rPr>
              <a:t> </a:t>
            </a:r>
            <a:r>
              <a:rPr sz="1200" spc="-25" dirty="0">
                <a:solidFill>
                  <a:srgbClr val="FFFFFF"/>
                </a:solidFill>
                <a:latin typeface="Calibri"/>
                <a:cs typeface="Calibri"/>
              </a:rPr>
              <a:t>product</a:t>
            </a:r>
            <a:r>
              <a:rPr sz="1200" spc="15" dirty="0">
                <a:solidFill>
                  <a:srgbClr val="FFFFFF"/>
                </a:solidFill>
                <a:latin typeface="Calibri"/>
                <a:cs typeface="Calibri"/>
              </a:rPr>
              <a:t> </a:t>
            </a:r>
            <a:r>
              <a:rPr sz="1200" spc="-25" dirty="0">
                <a:solidFill>
                  <a:srgbClr val="FFFFFF"/>
                </a:solidFill>
                <a:latin typeface="Calibri"/>
                <a:cs typeface="Calibri"/>
              </a:rPr>
              <a:t>launches</a:t>
            </a:r>
            <a:r>
              <a:rPr sz="1200" spc="20" dirty="0">
                <a:solidFill>
                  <a:srgbClr val="FFFFFF"/>
                </a:solidFill>
                <a:latin typeface="Calibri"/>
                <a:cs typeface="Calibri"/>
              </a:rPr>
              <a:t> </a:t>
            </a:r>
            <a:r>
              <a:rPr sz="1200" dirty="0">
                <a:solidFill>
                  <a:srgbClr val="FFFFFF"/>
                </a:solidFill>
                <a:latin typeface="Calibri"/>
                <a:cs typeface="Calibri"/>
              </a:rPr>
              <a:t>or</a:t>
            </a:r>
            <a:r>
              <a:rPr sz="1200" spc="-20" dirty="0">
                <a:solidFill>
                  <a:srgbClr val="FFFFFF"/>
                </a:solidFill>
                <a:latin typeface="Calibri"/>
                <a:cs typeface="Calibri"/>
              </a:rPr>
              <a:t> </a:t>
            </a:r>
            <a:r>
              <a:rPr sz="1200" spc="-35" dirty="0">
                <a:solidFill>
                  <a:srgbClr val="FFFFFF"/>
                </a:solidFill>
                <a:latin typeface="Calibri"/>
                <a:cs typeface="Calibri"/>
              </a:rPr>
              <a:t>innovations,</a:t>
            </a:r>
            <a:r>
              <a:rPr sz="1200" spc="-20" dirty="0">
                <a:solidFill>
                  <a:srgbClr val="FFFFFF"/>
                </a:solidFill>
                <a:latin typeface="Calibri"/>
                <a:cs typeface="Calibri"/>
              </a:rPr>
              <a:t> </a:t>
            </a:r>
            <a:r>
              <a:rPr sz="1200" spc="-10" dirty="0">
                <a:solidFill>
                  <a:srgbClr val="FFFFFF"/>
                </a:solidFill>
                <a:latin typeface="Calibri"/>
                <a:cs typeface="Calibri"/>
              </a:rPr>
              <a:t>uses</a:t>
            </a:r>
            <a:r>
              <a:rPr sz="1200" spc="-60" dirty="0">
                <a:solidFill>
                  <a:srgbClr val="FFFFFF"/>
                </a:solidFill>
                <a:latin typeface="Calibri"/>
                <a:cs typeface="Calibri"/>
              </a:rPr>
              <a:t> </a:t>
            </a:r>
            <a:r>
              <a:rPr sz="1200" dirty="0">
                <a:solidFill>
                  <a:srgbClr val="FFFFFF"/>
                </a:solidFill>
                <a:latin typeface="Calibri"/>
                <a:cs typeface="Calibri"/>
              </a:rPr>
              <a:t>and</a:t>
            </a:r>
            <a:r>
              <a:rPr sz="1200" spc="-60" dirty="0">
                <a:solidFill>
                  <a:srgbClr val="FFFFFF"/>
                </a:solidFill>
                <a:latin typeface="Calibri"/>
                <a:cs typeface="Calibri"/>
              </a:rPr>
              <a:t> </a:t>
            </a:r>
            <a:r>
              <a:rPr sz="1200" spc="-30" dirty="0">
                <a:solidFill>
                  <a:srgbClr val="FFFFFF"/>
                </a:solidFill>
                <a:latin typeface="Calibri"/>
                <a:cs typeface="Calibri"/>
              </a:rPr>
              <a:t>applications</a:t>
            </a:r>
            <a:r>
              <a:rPr sz="1200" spc="65" dirty="0">
                <a:solidFill>
                  <a:srgbClr val="FFFFFF"/>
                </a:solidFill>
                <a:latin typeface="Calibri"/>
                <a:cs typeface="Calibri"/>
              </a:rPr>
              <a:t> </a:t>
            </a:r>
            <a:r>
              <a:rPr sz="1200" spc="-25" dirty="0">
                <a:solidFill>
                  <a:srgbClr val="FFFFFF"/>
                </a:solidFill>
                <a:latin typeface="Calibri"/>
                <a:cs typeface="Calibri"/>
              </a:rPr>
              <a:t>of </a:t>
            </a:r>
            <a:r>
              <a:rPr sz="1200" spc="-30" dirty="0">
                <a:solidFill>
                  <a:srgbClr val="FFFFFF"/>
                </a:solidFill>
                <a:latin typeface="Calibri"/>
                <a:cs typeface="Calibri"/>
              </a:rPr>
              <a:t>technology,</a:t>
            </a:r>
            <a:r>
              <a:rPr sz="1200" spc="60" dirty="0">
                <a:solidFill>
                  <a:srgbClr val="FFFFFF"/>
                </a:solidFill>
                <a:latin typeface="Calibri"/>
                <a:cs typeface="Calibri"/>
              </a:rPr>
              <a:t> </a:t>
            </a:r>
            <a:r>
              <a:rPr sz="1200" dirty="0">
                <a:solidFill>
                  <a:srgbClr val="FFFFFF"/>
                </a:solidFill>
                <a:latin typeface="Calibri"/>
                <a:cs typeface="Calibri"/>
              </a:rPr>
              <a:t>or</a:t>
            </a:r>
            <a:r>
              <a:rPr sz="1200" spc="85" dirty="0">
                <a:solidFill>
                  <a:srgbClr val="FFFFFF"/>
                </a:solidFill>
                <a:latin typeface="Calibri"/>
                <a:cs typeface="Calibri"/>
              </a:rPr>
              <a:t> </a:t>
            </a:r>
            <a:r>
              <a:rPr sz="1200" spc="-10" dirty="0">
                <a:solidFill>
                  <a:srgbClr val="FFFFFF"/>
                </a:solidFill>
                <a:latin typeface="Calibri"/>
                <a:cs typeface="Calibri"/>
              </a:rPr>
              <a:t>technological</a:t>
            </a:r>
            <a:r>
              <a:rPr sz="1200" spc="60" dirty="0">
                <a:solidFill>
                  <a:srgbClr val="FFFFFF"/>
                </a:solidFill>
                <a:latin typeface="Calibri"/>
                <a:cs typeface="Calibri"/>
              </a:rPr>
              <a:t> </a:t>
            </a:r>
            <a:r>
              <a:rPr sz="1200" dirty="0">
                <a:solidFill>
                  <a:srgbClr val="FFFFFF"/>
                </a:solidFill>
                <a:latin typeface="Calibri"/>
                <a:cs typeface="Calibri"/>
              </a:rPr>
              <a:t>issues</a:t>
            </a:r>
            <a:r>
              <a:rPr sz="1200" spc="85" dirty="0">
                <a:solidFill>
                  <a:srgbClr val="FFFFFF"/>
                </a:solidFill>
                <a:latin typeface="Calibri"/>
                <a:cs typeface="Calibri"/>
              </a:rPr>
              <a:t> </a:t>
            </a:r>
            <a:r>
              <a:rPr sz="1200" dirty="0">
                <a:solidFill>
                  <a:srgbClr val="FFFFFF"/>
                </a:solidFill>
                <a:latin typeface="Calibri"/>
                <a:cs typeface="Calibri"/>
              </a:rPr>
              <a:t>and</a:t>
            </a:r>
            <a:r>
              <a:rPr sz="1200" spc="65" dirty="0">
                <a:solidFill>
                  <a:srgbClr val="FFFFFF"/>
                </a:solidFill>
                <a:latin typeface="Calibri"/>
                <a:cs typeface="Calibri"/>
              </a:rPr>
              <a:t> </a:t>
            </a:r>
            <a:r>
              <a:rPr sz="1200" dirty="0">
                <a:solidFill>
                  <a:srgbClr val="FFFFFF"/>
                </a:solidFill>
                <a:latin typeface="Calibri"/>
                <a:cs typeface="Calibri"/>
              </a:rPr>
              <a:t>advancements.</a:t>
            </a:r>
            <a:r>
              <a:rPr sz="1200" spc="75" dirty="0">
                <a:solidFill>
                  <a:srgbClr val="FFFFFF"/>
                </a:solidFill>
                <a:latin typeface="Calibri"/>
                <a:cs typeface="Calibri"/>
              </a:rPr>
              <a:t> </a:t>
            </a:r>
            <a:r>
              <a:rPr sz="1200" dirty="0">
                <a:solidFill>
                  <a:srgbClr val="FFFFFF"/>
                </a:solidFill>
                <a:latin typeface="Calibri"/>
                <a:cs typeface="Calibri"/>
              </a:rPr>
              <a:t>Judges</a:t>
            </a:r>
            <a:r>
              <a:rPr sz="1200" spc="85" dirty="0">
                <a:solidFill>
                  <a:srgbClr val="FFFFFF"/>
                </a:solidFill>
                <a:latin typeface="Calibri"/>
                <a:cs typeface="Calibri"/>
              </a:rPr>
              <a:t> </a:t>
            </a:r>
            <a:r>
              <a:rPr sz="1200" dirty="0">
                <a:solidFill>
                  <a:srgbClr val="FFFFFF"/>
                </a:solidFill>
                <a:latin typeface="Calibri"/>
                <a:cs typeface="Calibri"/>
              </a:rPr>
              <a:t>will</a:t>
            </a:r>
            <a:r>
              <a:rPr sz="1200" spc="60" dirty="0">
                <a:solidFill>
                  <a:srgbClr val="FFFFFF"/>
                </a:solidFill>
                <a:latin typeface="Calibri"/>
                <a:cs typeface="Calibri"/>
              </a:rPr>
              <a:t> </a:t>
            </a:r>
            <a:r>
              <a:rPr sz="1200" dirty="0">
                <a:solidFill>
                  <a:srgbClr val="FFFFFF"/>
                </a:solidFill>
                <a:latin typeface="Calibri"/>
                <a:cs typeface="Calibri"/>
              </a:rPr>
              <a:t>look</a:t>
            </a:r>
            <a:r>
              <a:rPr sz="1200" spc="100" dirty="0">
                <a:solidFill>
                  <a:srgbClr val="FFFFFF"/>
                </a:solidFill>
                <a:latin typeface="Calibri"/>
                <a:cs typeface="Calibri"/>
              </a:rPr>
              <a:t> </a:t>
            </a:r>
            <a:r>
              <a:rPr sz="1200" spc="-25" dirty="0">
                <a:solidFill>
                  <a:srgbClr val="FFFFFF"/>
                </a:solidFill>
                <a:latin typeface="Calibri"/>
                <a:cs typeface="Calibri"/>
              </a:rPr>
              <a:t>at </a:t>
            </a:r>
            <a:r>
              <a:rPr sz="1200" spc="-20" dirty="0">
                <a:solidFill>
                  <a:srgbClr val="FFFFFF"/>
                </a:solidFill>
                <a:latin typeface="Calibri"/>
                <a:cs typeface="Calibri"/>
              </a:rPr>
              <a:t>innovative</a:t>
            </a:r>
            <a:r>
              <a:rPr sz="1200" spc="75" dirty="0">
                <a:solidFill>
                  <a:srgbClr val="FFFFFF"/>
                </a:solidFill>
                <a:latin typeface="Calibri"/>
                <a:cs typeface="Calibri"/>
              </a:rPr>
              <a:t> </a:t>
            </a:r>
            <a:r>
              <a:rPr sz="1200" dirty="0">
                <a:solidFill>
                  <a:srgbClr val="FFFFFF"/>
                </a:solidFill>
                <a:latin typeface="Calibri"/>
                <a:cs typeface="Calibri"/>
              </a:rPr>
              <a:t>and</a:t>
            </a:r>
            <a:r>
              <a:rPr sz="1200" spc="110" dirty="0">
                <a:solidFill>
                  <a:srgbClr val="FFFFFF"/>
                </a:solidFill>
                <a:latin typeface="Calibri"/>
                <a:cs typeface="Calibri"/>
              </a:rPr>
              <a:t> </a:t>
            </a:r>
            <a:r>
              <a:rPr sz="1200" dirty="0">
                <a:solidFill>
                  <a:srgbClr val="FFFFFF"/>
                </a:solidFill>
                <a:latin typeface="Calibri"/>
                <a:cs typeface="Calibri"/>
              </a:rPr>
              <a:t>effective</a:t>
            </a:r>
            <a:r>
              <a:rPr sz="1200" spc="120" dirty="0">
                <a:solidFill>
                  <a:srgbClr val="FFFFFF"/>
                </a:solidFill>
                <a:latin typeface="Calibri"/>
                <a:cs typeface="Calibri"/>
              </a:rPr>
              <a:t> </a:t>
            </a:r>
            <a:r>
              <a:rPr sz="1200" dirty="0">
                <a:solidFill>
                  <a:srgbClr val="FFFFFF"/>
                </a:solidFill>
                <a:latin typeface="Calibri"/>
                <a:cs typeface="Calibri"/>
              </a:rPr>
              <a:t>ways</a:t>
            </a:r>
            <a:r>
              <a:rPr sz="1200" spc="85" dirty="0">
                <a:solidFill>
                  <a:srgbClr val="FFFFFF"/>
                </a:solidFill>
                <a:latin typeface="Calibri"/>
                <a:cs typeface="Calibri"/>
              </a:rPr>
              <a:t> </a:t>
            </a:r>
            <a:r>
              <a:rPr sz="1200" dirty="0">
                <a:solidFill>
                  <a:srgbClr val="FFFFFF"/>
                </a:solidFill>
                <a:latin typeface="Calibri"/>
                <a:cs typeface="Calibri"/>
              </a:rPr>
              <a:t>that</a:t>
            </a:r>
            <a:r>
              <a:rPr sz="1200" spc="125" dirty="0">
                <a:solidFill>
                  <a:srgbClr val="FFFFFF"/>
                </a:solidFill>
                <a:latin typeface="Calibri"/>
                <a:cs typeface="Calibri"/>
              </a:rPr>
              <a:t> </a:t>
            </a:r>
            <a:r>
              <a:rPr sz="1200" spc="-10" dirty="0">
                <a:solidFill>
                  <a:srgbClr val="FFFFFF"/>
                </a:solidFill>
                <a:latin typeface="Calibri"/>
                <a:cs typeface="Calibri"/>
              </a:rPr>
              <a:t>technology</a:t>
            </a:r>
            <a:r>
              <a:rPr sz="1200" spc="100" dirty="0">
                <a:solidFill>
                  <a:srgbClr val="FFFFFF"/>
                </a:solidFill>
                <a:latin typeface="Calibri"/>
                <a:cs typeface="Calibri"/>
              </a:rPr>
              <a:t> </a:t>
            </a:r>
            <a:r>
              <a:rPr sz="1200" dirty="0">
                <a:solidFill>
                  <a:srgbClr val="FFFFFF"/>
                </a:solidFill>
                <a:latin typeface="Calibri"/>
                <a:cs typeface="Calibri"/>
              </a:rPr>
              <a:t>has</a:t>
            </a:r>
            <a:r>
              <a:rPr sz="1200" spc="110" dirty="0">
                <a:solidFill>
                  <a:srgbClr val="FFFFFF"/>
                </a:solidFill>
                <a:latin typeface="Calibri"/>
                <a:cs typeface="Calibri"/>
              </a:rPr>
              <a:t> </a:t>
            </a:r>
            <a:r>
              <a:rPr sz="1200" dirty="0">
                <a:solidFill>
                  <a:srgbClr val="FFFFFF"/>
                </a:solidFill>
                <a:latin typeface="Calibri"/>
                <a:cs typeface="Calibri"/>
              </a:rPr>
              <a:t>been</a:t>
            </a:r>
            <a:r>
              <a:rPr sz="1200" spc="114" dirty="0">
                <a:solidFill>
                  <a:srgbClr val="FFFFFF"/>
                </a:solidFill>
                <a:latin typeface="Calibri"/>
                <a:cs typeface="Calibri"/>
              </a:rPr>
              <a:t> </a:t>
            </a:r>
            <a:r>
              <a:rPr sz="1200" spc="-20" dirty="0">
                <a:solidFill>
                  <a:srgbClr val="FFFFFF"/>
                </a:solidFill>
                <a:latin typeface="Calibri"/>
                <a:cs typeface="Calibri"/>
              </a:rPr>
              <a:t>incorporated</a:t>
            </a:r>
            <a:r>
              <a:rPr sz="1200" spc="110" dirty="0">
                <a:solidFill>
                  <a:srgbClr val="FFFFFF"/>
                </a:solidFill>
                <a:latin typeface="Calibri"/>
                <a:cs typeface="Calibri"/>
              </a:rPr>
              <a:t> </a:t>
            </a:r>
            <a:r>
              <a:rPr sz="1200" spc="-20" dirty="0">
                <a:solidFill>
                  <a:srgbClr val="FFFFFF"/>
                </a:solidFill>
                <a:latin typeface="Calibri"/>
                <a:cs typeface="Calibri"/>
              </a:rPr>
              <a:t>into </a:t>
            </a:r>
            <a:r>
              <a:rPr sz="1200" dirty="0">
                <a:solidFill>
                  <a:srgbClr val="FFFFFF"/>
                </a:solidFill>
                <a:latin typeface="Calibri"/>
                <a:cs typeface="Calibri"/>
              </a:rPr>
              <a:t>the</a:t>
            </a:r>
            <a:r>
              <a:rPr sz="1200" spc="270" dirty="0">
                <a:solidFill>
                  <a:srgbClr val="FFFFFF"/>
                </a:solidFill>
                <a:latin typeface="Calibri"/>
                <a:cs typeface="Calibri"/>
              </a:rPr>
              <a:t> </a:t>
            </a:r>
            <a:r>
              <a:rPr sz="1200" dirty="0">
                <a:solidFill>
                  <a:srgbClr val="FFFFFF"/>
                </a:solidFill>
                <a:latin typeface="Calibri"/>
                <a:cs typeface="Calibri"/>
              </a:rPr>
              <a:t>PR</a:t>
            </a:r>
            <a:r>
              <a:rPr sz="1200" spc="270" dirty="0">
                <a:solidFill>
                  <a:srgbClr val="FFFFFF"/>
                </a:solidFill>
                <a:latin typeface="Calibri"/>
                <a:cs typeface="Calibri"/>
              </a:rPr>
              <a:t> </a:t>
            </a:r>
            <a:r>
              <a:rPr sz="1200" dirty="0">
                <a:solidFill>
                  <a:srgbClr val="FFFFFF"/>
                </a:solidFill>
                <a:latin typeface="Calibri"/>
                <a:cs typeface="Calibri"/>
              </a:rPr>
              <a:t>campaign,</a:t>
            </a:r>
            <a:r>
              <a:rPr sz="1200" spc="265" dirty="0">
                <a:solidFill>
                  <a:srgbClr val="FFFFFF"/>
                </a:solidFill>
                <a:latin typeface="Calibri"/>
                <a:cs typeface="Calibri"/>
              </a:rPr>
              <a:t> </a:t>
            </a:r>
            <a:r>
              <a:rPr sz="1200" dirty="0">
                <a:solidFill>
                  <a:srgbClr val="FFFFFF"/>
                </a:solidFill>
                <a:latin typeface="Calibri"/>
                <a:cs typeface="Calibri"/>
              </a:rPr>
              <a:t>how</a:t>
            </a:r>
            <a:r>
              <a:rPr sz="1200" spc="275" dirty="0">
                <a:solidFill>
                  <a:srgbClr val="FFFFFF"/>
                </a:solidFill>
                <a:latin typeface="Calibri"/>
                <a:cs typeface="Calibri"/>
              </a:rPr>
              <a:t> </a:t>
            </a:r>
            <a:r>
              <a:rPr sz="1200" spc="-10" dirty="0">
                <a:solidFill>
                  <a:srgbClr val="FFFFFF"/>
                </a:solidFill>
                <a:latin typeface="Calibri"/>
                <a:cs typeface="Calibri"/>
              </a:rPr>
              <a:t>technology</a:t>
            </a:r>
            <a:r>
              <a:rPr sz="1200" spc="260" dirty="0">
                <a:solidFill>
                  <a:srgbClr val="FFFFFF"/>
                </a:solidFill>
                <a:latin typeface="Calibri"/>
                <a:cs typeface="Calibri"/>
              </a:rPr>
              <a:t> </a:t>
            </a:r>
            <a:r>
              <a:rPr sz="1200" dirty="0">
                <a:solidFill>
                  <a:srgbClr val="FFFFFF"/>
                </a:solidFill>
                <a:latin typeface="Calibri"/>
                <a:cs typeface="Calibri"/>
              </a:rPr>
              <a:t>is</a:t>
            </a:r>
            <a:r>
              <a:rPr sz="1200" spc="305" dirty="0">
                <a:solidFill>
                  <a:srgbClr val="FFFFFF"/>
                </a:solidFill>
                <a:latin typeface="Calibri"/>
                <a:cs typeface="Calibri"/>
              </a:rPr>
              <a:t> </a:t>
            </a:r>
            <a:r>
              <a:rPr sz="1200" dirty="0">
                <a:solidFill>
                  <a:srgbClr val="FFFFFF"/>
                </a:solidFill>
                <a:latin typeface="Calibri"/>
                <a:cs typeface="Calibri"/>
              </a:rPr>
              <a:t>used</a:t>
            </a:r>
            <a:r>
              <a:rPr sz="1200" spc="245" dirty="0">
                <a:solidFill>
                  <a:srgbClr val="FFFFFF"/>
                </a:solidFill>
                <a:latin typeface="Calibri"/>
                <a:cs typeface="Calibri"/>
              </a:rPr>
              <a:t> </a:t>
            </a:r>
            <a:r>
              <a:rPr sz="1200" dirty="0">
                <a:solidFill>
                  <a:srgbClr val="FFFFFF"/>
                </a:solidFill>
                <a:latin typeface="Calibri"/>
                <a:cs typeface="Calibri"/>
              </a:rPr>
              <a:t>to</a:t>
            </a:r>
            <a:r>
              <a:rPr sz="1200" spc="260" dirty="0">
                <a:solidFill>
                  <a:srgbClr val="FFFFFF"/>
                </a:solidFill>
                <a:latin typeface="Calibri"/>
                <a:cs typeface="Calibri"/>
              </a:rPr>
              <a:t> </a:t>
            </a:r>
            <a:r>
              <a:rPr sz="1200" dirty="0">
                <a:solidFill>
                  <a:srgbClr val="FFFFFF"/>
                </a:solidFill>
                <a:latin typeface="Calibri"/>
                <a:cs typeface="Calibri"/>
              </a:rPr>
              <a:t>deliver</a:t>
            </a:r>
            <a:r>
              <a:rPr sz="1200" spc="265" dirty="0">
                <a:solidFill>
                  <a:srgbClr val="FFFFFF"/>
                </a:solidFill>
                <a:latin typeface="Calibri"/>
                <a:cs typeface="Calibri"/>
              </a:rPr>
              <a:t> </a:t>
            </a:r>
            <a:r>
              <a:rPr sz="1200" dirty="0">
                <a:solidFill>
                  <a:srgbClr val="FFFFFF"/>
                </a:solidFill>
                <a:latin typeface="Calibri"/>
                <a:cs typeface="Calibri"/>
              </a:rPr>
              <a:t>action</a:t>
            </a:r>
            <a:r>
              <a:rPr sz="1200" spc="290" dirty="0">
                <a:solidFill>
                  <a:srgbClr val="FFFFFF"/>
                </a:solidFill>
                <a:latin typeface="Calibri"/>
                <a:cs typeface="Calibri"/>
              </a:rPr>
              <a:t> </a:t>
            </a:r>
            <a:r>
              <a:rPr sz="1200" spc="-10" dirty="0">
                <a:solidFill>
                  <a:srgbClr val="FFFFFF"/>
                </a:solidFill>
                <a:latin typeface="Calibri"/>
                <a:cs typeface="Calibri"/>
              </a:rPr>
              <a:t>orientated </a:t>
            </a:r>
            <a:r>
              <a:rPr sz="1200" spc="-20" dirty="0">
                <a:solidFill>
                  <a:srgbClr val="FFFFFF"/>
                </a:solidFill>
                <a:latin typeface="Calibri"/>
                <a:cs typeface="Calibri"/>
              </a:rPr>
              <a:t>communications</a:t>
            </a:r>
            <a:r>
              <a:rPr sz="1200" spc="45" dirty="0">
                <a:solidFill>
                  <a:srgbClr val="FFFFFF"/>
                </a:solidFill>
                <a:latin typeface="Calibri"/>
                <a:cs typeface="Calibri"/>
              </a:rPr>
              <a:t> </a:t>
            </a:r>
            <a:r>
              <a:rPr sz="1200" dirty="0">
                <a:solidFill>
                  <a:srgbClr val="FFFFFF"/>
                </a:solidFill>
                <a:latin typeface="Calibri"/>
                <a:cs typeface="Calibri"/>
              </a:rPr>
              <a:t>or </a:t>
            </a:r>
            <a:r>
              <a:rPr sz="1200" spc="-25" dirty="0">
                <a:solidFill>
                  <a:srgbClr val="FFFFFF"/>
                </a:solidFill>
                <a:latin typeface="Calibri"/>
                <a:cs typeface="Calibri"/>
              </a:rPr>
              <a:t>experiences</a:t>
            </a:r>
            <a:r>
              <a:rPr sz="1200" spc="20" dirty="0">
                <a:solidFill>
                  <a:srgbClr val="FFFFFF"/>
                </a:solidFill>
                <a:latin typeface="Calibri"/>
                <a:cs typeface="Calibri"/>
              </a:rPr>
              <a:t> </a:t>
            </a:r>
            <a:r>
              <a:rPr sz="1200" dirty="0">
                <a:solidFill>
                  <a:srgbClr val="FFFFFF"/>
                </a:solidFill>
                <a:latin typeface="Calibri"/>
                <a:cs typeface="Calibri"/>
              </a:rPr>
              <a:t>that</a:t>
            </a:r>
            <a:r>
              <a:rPr sz="1200" spc="20" dirty="0">
                <a:solidFill>
                  <a:srgbClr val="FFFFFF"/>
                </a:solidFill>
                <a:latin typeface="Calibri"/>
                <a:cs typeface="Calibri"/>
              </a:rPr>
              <a:t> </a:t>
            </a:r>
            <a:r>
              <a:rPr sz="1200" spc="-20" dirty="0">
                <a:solidFill>
                  <a:srgbClr val="FFFFFF"/>
                </a:solidFill>
                <a:latin typeface="Calibri"/>
                <a:cs typeface="Calibri"/>
              </a:rPr>
              <a:t>have</a:t>
            </a:r>
            <a:r>
              <a:rPr sz="1200" spc="-10" dirty="0">
                <a:solidFill>
                  <a:srgbClr val="FFFFFF"/>
                </a:solidFill>
                <a:latin typeface="Calibri"/>
                <a:cs typeface="Calibri"/>
              </a:rPr>
              <a:t> </a:t>
            </a:r>
            <a:r>
              <a:rPr sz="1200" dirty="0">
                <a:solidFill>
                  <a:srgbClr val="FFFFFF"/>
                </a:solidFill>
                <a:latin typeface="Calibri"/>
                <a:cs typeface="Calibri"/>
              </a:rPr>
              <a:t>a</a:t>
            </a:r>
            <a:r>
              <a:rPr sz="1200" spc="10" dirty="0">
                <a:solidFill>
                  <a:srgbClr val="FFFFFF"/>
                </a:solidFill>
                <a:latin typeface="Calibri"/>
                <a:cs typeface="Calibri"/>
              </a:rPr>
              <a:t> </a:t>
            </a:r>
            <a:r>
              <a:rPr sz="1200" spc="-20" dirty="0">
                <a:solidFill>
                  <a:srgbClr val="FFFFFF"/>
                </a:solidFill>
                <a:latin typeface="Calibri"/>
                <a:cs typeface="Calibri"/>
              </a:rPr>
              <a:t>tangible</a:t>
            </a:r>
            <a:r>
              <a:rPr sz="1200" spc="-15" dirty="0">
                <a:solidFill>
                  <a:srgbClr val="FFFFFF"/>
                </a:solidFill>
                <a:latin typeface="Calibri"/>
                <a:cs typeface="Calibri"/>
              </a:rPr>
              <a:t> </a:t>
            </a:r>
            <a:r>
              <a:rPr sz="1200" spc="-25" dirty="0">
                <a:solidFill>
                  <a:srgbClr val="FFFFFF"/>
                </a:solidFill>
                <a:latin typeface="Calibri"/>
                <a:cs typeface="Calibri"/>
              </a:rPr>
              <a:t>effect</a:t>
            </a:r>
            <a:r>
              <a:rPr sz="1200" spc="15" dirty="0">
                <a:solidFill>
                  <a:srgbClr val="FFFFFF"/>
                </a:solidFill>
                <a:latin typeface="Calibri"/>
                <a:cs typeface="Calibri"/>
              </a:rPr>
              <a:t> </a:t>
            </a:r>
            <a:r>
              <a:rPr sz="1200" dirty="0">
                <a:solidFill>
                  <a:srgbClr val="FFFFFF"/>
                </a:solidFill>
                <a:latin typeface="Calibri"/>
                <a:cs typeface="Calibri"/>
              </a:rPr>
              <a:t>and</a:t>
            </a:r>
            <a:r>
              <a:rPr sz="1200" spc="25" dirty="0">
                <a:solidFill>
                  <a:srgbClr val="FFFFFF"/>
                </a:solidFill>
                <a:latin typeface="Calibri"/>
                <a:cs typeface="Calibri"/>
              </a:rPr>
              <a:t> </a:t>
            </a:r>
            <a:r>
              <a:rPr sz="1200" spc="-20" dirty="0">
                <a:solidFill>
                  <a:srgbClr val="FFFFFF"/>
                </a:solidFill>
                <a:latin typeface="Calibri"/>
                <a:cs typeface="Calibri"/>
              </a:rPr>
              <a:t>pivotal</a:t>
            </a:r>
            <a:r>
              <a:rPr sz="1200" spc="-35" dirty="0">
                <a:solidFill>
                  <a:srgbClr val="FFFFFF"/>
                </a:solidFill>
                <a:latin typeface="Calibri"/>
                <a:cs typeface="Calibri"/>
              </a:rPr>
              <a:t> </a:t>
            </a:r>
            <a:r>
              <a:rPr sz="1200" dirty="0">
                <a:solidFill>
                  <a:srgbClr val="FFFFFF"/>
                </a:solidFill>
                <a:latin typeface="Calibri"/>
                <a:cs typeface="Calibri"/>
              </a:rPr>
              <a:t>to</a:t>
            </a:r>
            <a:r>
              <a:rPr sz="1200" spc="-5" dirty="0">
                <a:solidFill>
                  <a:srgbClr val="FFFFFF"/>
                </a:solidFill>
                <a:latin typeface="Calibri"/>
                <a:cs typeface="Calibri"/>
              </a:rPr>
              <a:t> </a:t>
            </a:r>
            <a:r>
              <a:rPr sz="1200" spc="-25" dirty="0">
                <a:solidFill>
                  <a:srgbClr val="FFFFFF"/>
                </a:solidFill>
                <a:latin typeface="Calibri"/>
                <a:cs typeface="Calibri"/>
              </a:rPr>
              <a:t>its </a:t>
            </a:r>
            <a:r>
              <a:rPr sz="1200" spc="-10" dirty="0">
                <a:solidFill>
                  <a:srgbClr val="FFFFFF"/>
                </a:solidFill>
                <a:latin typeface="Calibri"/>
                <a:cs typeface="Calibri"/>
              </a:rPr>
              <a:t>success.</a:t>
            </a:r>
            <a:endParaRPr sz="1200" dirty="0">
              <a:latin typeface="Calibri"/>
              <a:cs typeface="Calibri"/>
            </a:endParaRPr>
          </a:p>
        </p:txBody>
      </p:sp>
      <p:sp>
        <p:nvSpPr>
          <p:cNvPr id="16" name="object 3">
            <a:extLst>
              <a:ext uri="{FF2B5EF4-FFF2-40B4-BE49-F238E27FC236}">
                <a16:creationId xmlns:a16="http://schemas.microsoft.com/office/drawing/2014/main" id="{4FE23CD0-B9A6-8FDD-B7DA-36AD0988438A}"/>
              </a:ext>
            </a:extLst>
          </p:cNvPr>
          <p:cNvSpPr txBox="1"/>
          <p:nvPr/>
        </p:nvSpPr>
        <p:spPr>
          <a:xfrm>
            <a:off x="5940399" y="1346200"/>
            <a:ext cx="4613910" cy="1208405"/>
          </a:xfrm>
          <a:prstGeom prst="rect">
            <a:avLst/>
          </a:prstGeom>
        </p:spPr>
        <p:txBody>
          <a:bodyPr vert="horz" wrap="square" lIns="0" tIns="12700" rIns="0" bIns="0" rtlCol="0">
            <a:spAutoFit/>
          </a:bodyPr>
          <a:lstStyle/>
          <a:p>
            <a:pPr marL="12700">
              <a:lnSpc>
                <a:spcPct val="100000"/>
              </a:lnSpc>
              <a:spcBef>
                <a:spcPts val="100"/>
              </a:spcBef>
            </a:pPr>
            <a:r>
              <a:rPr sz="1200" b="1" spc="-20" dirty="0">
                <a:solidFill>
                  <a:srgbClr val="FF0000"/>
                </a:solidFill>
                <a:latin typeface="Calibri"/>
                <a:cs typeface="Calibri"/>
              </a:rPr>
              <a:t>C4</a:t>
            </a:r>
            <a:r>
              <a:rPr lang="en-US" sz="1200" b="1" spc="-20" dirty="0">
                <a:solidFill>
                  <a:srgbClr val="FF0000"/>
                </a:solidFill>
                <a:latin typeface="Calibri"/>
                <a:cs typeface="Calibri"/>
              </a:rPr>
              <a:t>6</a:t>
            </a:r>
            <a:r>
              <a:rPr sz="1200" b="1" spc="-20" dirty="0">
                <a:solidFill>
                  <a:srgbClr val="FF0000"/>
                </a:solidFill>
                <a:latin typeface="Calibri"/>
                <a:cs typeface="Calibri"/>
              </a:rPr>
              <a:t>.</a:t>
            </a:r>
            <a:r>
              <a:rPr sz="1200" b="1" spc="-30" dirty="0">
                <a:solidFill>
                  <a:srgbClr val="FF0000"/>
                </a:solidFill>
                <a:latin typeface="Calibri"/>
                <a:cs typeface="Calibri"/>
              </a:rPr>
              <a:t> </a:t>
            </a:r>
            <a:r>
              <a:rPr sz="1200" b="1" spc="-10" dirty="0">
                <a:solidFill>
                  <a:srgbClr val="FF0000"/>
                </a:solidFill>
                <a:latin typeface="Calibri"/>
                <a:cs typeface="Calibri"/>
              </a:rPr>
              <a:t>Sports</a:t>
            </a:r>
            <a:endParaRPr sz="1200" dirty="0">
              <a:latin typeface="Calibri"/>
              <a:cs typeface="Calibri"/>
            </a:endParaRPr>
          </a:p>
          <a:p>
            <a:pPr>
              <a:lnSpc>
                <a:spcPct val="100000"/>
              </a:lnSpc>
              <a:spcBef>
                <a:spcPts val="35"/>
              </a:spcBef>
            </a:pPr>
            <a:endParaRPr sz="1200" dirty="0">
              <a:latin typeface="Calibri"/>
              <a:cs typeface="Calibri"/>
            </a:endParaRPr>
          </a:p>
          <a:p>
            <a:pPr marL="12700" marR="5080">
              <a:lnSpc>
                <a:spcPct val="110600"/>
              </a:lnSpc>
            </a:pPr>
            <a:r>
              <a:rPr sz="1200" dirty="0">
                <a:solidFill>
                  <a:srgbClr val="FFFFFF"/>
                </a:solidFill>
                <a:latin typeface="Calibri"/>
                <a:cs typeface="Calibri"/>
              </a:rPr>
              <a:t>This</a:t>
            </a:r>
            <a:r>
              <a:rPr sz="1200" spc="-15" dirty="0">
                <a:solidFill>
                  <a:srgbClr val="FFFFFF"/>
                </a:solidFill>
                <a:latin typeface="Calibri"/>
                <a:cs typeface="Calibri"/>
              </a:rPr>
              <a:t> </a:t>
            </a:r>
            <a:r>
              <a:rPr sz="1200" spc="-10" dirty="0">
                <a:solidFill>
                  <a:srgbClr val="FFFFFF"/>
                </a:solidFill>
                <a:latin typeface="Calibri"/>
                <a:cs typeface="Calibri"/>
              </a:rPr>
              <a:t>award</a:t>
            </a:r>
            <a:r>
              <a:rPr sz="1200" spc="-35" dirty="0">
                <a:solidFill>
                  <a:srgbClr val="FFFFFF"/>
                </a:solidFill>
                <a:latin typeface="Calibri"/>
                <a:cs typeface="Calibri"/>
              </a:rPr>
              <a:t> </a:t>
            </a:r>
            <a:r>
              <a:rPr sz="1200" spc="-10" dirty="0">
                <a:solidFill>
                  <a:srgbClr val="FFFFFF"/>
                </a:solidFill>
                <a:latin typeface="Calibri"/>
                <a:cs typeface="Calibri"/>
              </a:rPr>
              <a:t>recognises successful</a:t>
            </a:r>
            <a:r>
              <a:rPr sz="1200" spc="-25" dirty="0">
                <a:solidFill>
                  <a:srgbClr val="FFFFFF"/>
                </a:solidFill>
                <a:latin typeface="Calibri"/>
                <a:cs typeface="Calibri"/>
              </a:rPr>
              <a:t> </a:t>
            </a:r>
            <a:r>
              <a:rPr sz="1200" dirty="0">
                <a:solidFill>
                  <a:srgbClr val="FFFFFF"/>
                </a:solidFill>
                <a:latin typeface="Calibri"/>
                <a:cs typeface="Calibri"/>
              </a:rPr>
              <a:t>campaign</a:t>
            </a:r>
            <a:r>
              <a:rPr sz="1200" spc="-30" dirty="0">
                <a:solidFill>
                  <a:srgbClr val="FFFFFF"/>
                </a:solidFill>
                <a:latin typeface="Calibri"/>
                <a:cs typeface="Calibri"/>
              </a:rPr>
              <a:t> </a:t>
            </a:r>
            <a:r>
              <a:rPr sz="1200" dirty="0">
                <a:solidFill>
                  <a:srgbClr val="FFFFFF"/>
                </a:solidFill>
                <a:latin typeface="Calibri"/>
                <a:cs typeface="Calibri"/>
              </a:rPr>
              <a:t>that</a:t>
            </a:r>
            <a:r>
              <a:rPr sz="1200" spc="-15" dirty="0">
                <a:solidFill>
                  <a:srgbClr val="FFFFFF"/>
                </a:solidFill>
                <a:latin typeface="Calibri"/>
                <a:cs typeface="Calibri"/>
              </a:rPr>
              <a:t> </a:t>
            </a:r>
            <a:r>
              <a:rPr sz="1200" spc="-20" dirty="0">
                <a:solidFill>
                  <a:srgbClr val="FFFFFF"/>
                </a:solidFill>
                <a:latin typeface="Calibri"/>
                <a:cs typeface="Calibri"/>
              </a:rPr>
              <a:t>demonstrates</a:t>
            </a:r>
            <a:r>
              <a:rPr sz="1200" spc="-15" dirty="0">
                <a:solidFill>
                  <a:srgbClr val="FFFFFF"/>
                </a:solidFill>
                <a:latin typeface="Calibri"/>
                <a:cs typeface="Calibri"/>
              </a:rPr>
              <a:t> </a:t>
            </a:r>
            <a:r>
              <a:rPr sz="1200" dirty="0">
                <a:solidFill>
                  <a:srgbClr val="FFFFFF"/>
                </a:solidFill>
                <a:latin typeface="Calibri"/>
                <a:cs typeface="Calibri"/>
              </a:rPr>
              <a:t>the</a:t>
            </a:r>
            <a:r>
              <a:rPr sz="1200" spc="-20" dirty="0">
                <a:solidFill>
                  <a:srgbClr val="FFFFFF"/>
                </a:solidFill>
                <a:latin typeface="Calibri"/>
                <a:cs typeface="Calibri"/>
              </a:rPr>
              <a:t> </a:t>
            </a:r>
            <a:r>
              <a:rPr sz="1200" dirty="0">
                <a:solidFill>
                  <a:srgbClr val="FFFFFF"/>
                </a:solidFill>
                <a:latin typeface="Calibri"/>
                <a:cs typeface="Calibri"/>
              </a:rPr>
              <a:t>best</a:t>
            </a:r>
            <a:r>
              <a:rPr sz="1200" spc="-15" dirty="0">
                <a:solidFill>
                  <a:srgbClr val="FFFFFF"/>
                </a:solidFill>
                <a:latin typeface="Calibri"/>
                <a:cs typeface="Calibri"/>
              </a:rPr>
              <a:t> </a:t>
            </a:r>
            <a:r>
              <a:rPr sz="1200" spc="-25" dirty="0">
                <a:solidFill>
                  <a:srgbClr val="FFFFFF"/>
                </a:solidFill>
                <a:latin typeface="Calibri"/>
                <a:cs typeface="Calibri"/>
              </a:rPr>
              <a:t>use </a:t>
            </a:r>
            <a:r>
              <a:rPr sz="1200" dirty="0">
                <a:solidFill>
                  <a:srgbClr val="FFFFFF"/>
                </a:solidFill>
                <a:latin typeface="Calibri"/>
                <a:cs typeface="Calibri"/>
              </a:rPr>
              <a:t>of</a:t>
            </a:r>
            <a:r>
              <a:rPr sz="1200" spc="-5" dirty="0">
                <a:solidFill>
                  <a:srgbClr val="FFFFFF"/>
                </a:solidFill>
                <a:latin typeface="Calibri"/>
                <a:cs typeface="Calibri"/>
              </a:rPr>
              <a:t> </a:t>
            </a:r>
            <a:r>
              <a:rPr sz="1200" dirty="0">
                <a:solidFill>
                  <a:srgbClr val="FFFFFF"/>
                </a:solidFill>
                <a:latin typeface="Calibri"/>
                <a:cs typeface="Calibri"/>
              </a:rPr>
              <a:t>PR</a:t>
            </a:r>
            <a:r>
              <a:rPr sz="1200" spc="-5" dirty="0">
                <a:solidFill>
                  <a:srgbClr val="FFFFFF"/>
                </a:solidFill>
                <a:latin typeface="Calibri"/>
                <a:cs typeface="Calibri"/>
              </a:rPr>
              <a:t> </a:t>
            </a:r>
            <a:r>
              <a:rPr sz="1200" dirty="0">
                <a:solidFill>
                  <a:srgbClr val="FFFFFF"/>
                </a:solidFill>
                <a:latin typeface="Calibri"/>
                <a:cs typeface="Calibri"/>
              </a:rPr>
              <a:t>to</a:t>
            </a:r>
            <a:r>
              <a:rPr sz="1200" spc="-60" dirty="0">
                <a:solidFill>
                  <a:srgbClr val="FFFFFF"/>
                </a:solidFill>
                <a:latin typeface="Calibri"/>
                <a:cs typeface="Calibri"/>
              </a:rPr>
              <a:t> </a:t>
            </a:r>
            <a:r>
              <a:rPr sz="1200" spc="-25" dirty="0">
                <a:solidFill>
                  <a:srgbClr val="FFFFFF"/>
                </a:solidFill>
                <a:latin typeface="Calibri"/>
                <a:cs typeface="Calibri"/>
              </a:rPr>
              <a:t>promote</a:t>
            </a:r>
            <a:r>
              <a:rPr sz="1200" spc="70" dirty="0">
                <a:solidFill>
                  <a:srgbClr val="FFFFFF"/>
                </a:solidFill>
                <a:latin typeface="Calibri"/>
                <a:cs typeface="Calibri"/>
              </a:rPr>
              <a:t> </a:t>
            </a:r>
            <a:r>
              <a:rPr sz="1200" dirty="0">
                <a:solidFill>
                  <a:srgbClr val="FFFFFF"/>
                </a:solidFill>
                <a:latin typeface="Calibri"/>
                <a:cs typeface="Calibri"/>
              </a:rPr>
              <a:t>a</a:t>
            </a:r>
            <a:r>
              <a:rPr sz="1200" spc="-25" dirty="0">
                <a:solidFill>
                  <a:srgbClr val="FFFFFF"/>
                </a:solidFill>
                <a:latin typeface="Calibri"/>
                <a:cs typeface="Calibri"/>
              </a:rPr>
              <a:t> </a:t>
            </a:r>
            <a:r>
              <a:rPr sz="1200" spc="-10" dirty="0">
                <a:solidFill>
                  <a:srgbClr val="FFFFFF"/>
                </a:solidFill>
                <a:latin typeface="Calibri"/>
                <a:cs typeface="Calibri"/>
              </a:rPr>
              <a:t>live</a:t>
            </a:r>
            <a:r>
              <a:rPr sz="1200" dirty="0">
                <a:solidFill>
                  <a:srgbClr val="FFFFFF"/>
                </a:solidFill>
                <a:latin typeface="Calibri"/>
                <a:cs typeface="Calibri"/>
              </a:rPr>
              <a:t> </a:t>
            </a:r>
            <a:r>
              <a:rPr sz="1200" spc="-30" dirty="0">
                <a:solidFill>
                  <a:srgbClr val="FFFFFF"/>
                </a:solidFill>
                <a:latin typeface="Calibri"/>
                <a:cs typeface="Calibri"/>
              </a:rPr>
              <a:t>sporting</a:t>
            </a:r>
            <a:r>
              <a:rPr sz="1200" spc="-35" dirty="0">
                <a:solidFill>
                  <a:srgbClr val="FFFFFF"/>
                </a:solidFill>
                <a:latin typeface="Calibri"/>
                <a:cs typeface="Calibri"/>
              </a:rPr>
              <a:t> </a:t>
            </a:r>
            <a:r>
              <a:rPr sz="1200" spc="-20" dirty="0">
                <a:solidFill>
                  <a:srgbClr val="FFFFFF"/>
                </a:solidFill>
                <a:latin typeface="Calibri"/>
                <a:cs typeface="Calibri"/>
              </a:rPr>
              <a:t>activity/event</a:t>
            </a:r>
            <a:r>
              <a:rPr sz="1200" spc="-145" dirty="0">
                <a:solidFill>
                  <a:srgbClr val="FFFFFF"/>
                </a:solidFill>
                <a:latin typeface="Calibri"/>
                <a:cs typeface="Calibri"/>
              </a:rPr>
              <a:t> </a:t>
            </a:r>
            <a:r>
              <a:rPr sz="1200" dirty="0">
                <a:solidFill>
                  <a:srgbClr val="FFFFFF"/>
                </a:solidFill>
                <a:latin typeface="Calibri"/>
                <a:cs typeface="Calibri"/>
              </a:rPr>
              <a:t>or</a:t>
            </a:r>
            <a:r>
              <a:rPr sz="1200" spc="-35" dirty="0">
                <a:solidFill>
                  <a:srgbClr val="FFFFFF"/>
                </a:solidFill>
                <a:latin typeface="Calibri"/>
                <a:cs typeface="Calibri"/>
              </a:rPr>
              <a:t> </a:t>
            </a:r>
            <a:r>
              <a:rPr sz="1200" spc="-10" dirty="0">
                <a:solidFill>
                  <a:srgbClr val="FFFFFF"/>
                </a:solidFill>
                <a:latin typeface="Calibri"/>
                <a:cs typeface="Calibri"/>
              </a:rPr>
              <a:t>brand.</a:t>
            </a:r>
            <a:r>
              <a:rPr sz="1200" spc="-145" dirty="0">
                <a:solidFill>
                  <a:srgbClr val="FFFFFF"/>
                </a:solidFill>
                <a:latin typeface="Calibri"/>
                <a:cs typeface="Calibri"/>
              </a:rPr>
              <a:t> </a:t>
            </a:r>
            <a:r>
              <a:rPr sz="1200" spc="-10" dirty="0">
                <a:solidFill>
                  <a:srgbClr val="FFFFFF"/>
                </a:solidFill>
                <a:latin typeface="Calibri"/>
                <a:cs typeface="Calibri"/>
              </a:rPr>
              <a:t>Judges</a:t>
            </a:r>
            <a:r>
              <a:rPr sz="1200" spc="-60" dirty="0">
                <a:solidFill>
                  <a:srgbClr val="FFFFFF"/>
                </a:solidFill>
                <a:latin typeface="Calibri"/>
                <a:cs typeface="Calibri"/>
              </a:rPr>
              <a:t> </a:t>
            </a:r>
            <a:r>
              <a:rPr sz="1200" dirty="0">
                <a:solidFill>
                  <a:srgbClr val="FFFFFF"/>
                </a:solidFill>
                <a:latin typeface="Calibri"/>
                <a:cs typeface="Calibri"/>
              </a:rPr>
              <a:t>will</a:t>
            </a:r>
            <a:r>
              <a:rPr sz="1200" spc="50" dirty="0">
                <a:solidFill>
                  <a:srgbClr val="FFFFFF"/>
                </a:solidFill>
                <a:latin typeface="Calibri"/>
                <a:cs typeface="Calibri"/>
              </a:rPr>
              <a:t> </a:t>
            </a:r>
            <a:r>
              <a:rPr sz="1200" dirty="0">
                <a:solidFill>
                  <a:srgbClr val="FFFFFF"/>
                </a:solidFill>
                <a:latin typeface="Calibri"/>
                <a:cs typeface="Calibri"/>
              </a:rPr>
              <a:t>look</a:t>
            </a:r>
            <a:r>
              <a:rPr sz="1200" spc="5" dirty="0">
                <a:solidFill>
                  <a:srgbClr val="FFFFFF"/>
                </a:solidFill>
                <a:latin typeface="Calibri"/>
                <a:cs typeface="Calibri"/>
              </a:rPr>
              <a:t> </a:t>
            </a:r>
            <a:r>
              <a:rPr sz="1200" spc="-25" dirty="0">
                <a:solidFill>
                  <a:srgbClr val="FFFFFF"/>
                </a:solidFill>
                <a:latin typeface="Calibri"/>
                <a:cs typeface="Calibri"/>
              </a:rPr>
              <a:t>at </a:t>
            </a:r>
            <a:r>
              <a:rPr sz="1200" spc="-10" dirty="0">
                <a:solidFill>
                  <a:srgbClr val="FFFFFF"/>
                </a:solidFill>
                <a:latin typeface="Calibri"/>
                <a:cs typeface="Calibri"/>
              </a:rPr>
              <a:t>marketing</a:t>
            </a:r>
            <a:r>
              <a:rPr sz="1200" spc="-35" dirty="0">
                <a:solidFill>
                  <a:srgbClr val="FFFFFF"/>
                </a:solidFill>
                <a:latin typeface="Calibri"/>
                <a:cs typeface="Calibri"/>
              </a:rPr>
              <a:t> </a:t>
            </a:r>
            <a:r>
              <a:rPr sz="1200" spc="-10" dirty="0">
                <a:solidFill>
                  <a:srgbClr val="FFFFFF"/>
                </a:solidFill>
                <a:latin typeface="Calibri"/>
                <a:cs typeface="Calibri"/>
              </a:rPr>
              <a:t>efforts</a:t>
            </a:r>
            <a:r>
              <a:rPr sz="1200" spc="-35" dirty="0">
                <a:solidFill>
                  <a:srgbClr val="FFFFFF"/>
                </a:solidFill>
                <a:latin typeface="Calibri"/>
                <a:cs typeface="Calibri"/>
              </a:rPr>
              <a:t> </a:t>
            </a:r>
            <a:r>
              <a:rPr sz="1200" dirty="0">
                <a:solidFill>
                  <a:srgbClr val="FFFFFF"/>
                </a:solidFill>
                <a:latin typeface="Calibri"/>
                <a:cs typeface="Calibri"/>
              </a:rPr>
              <a:t>and</a:t>
            </a:r>
            <a:r>
              <a:rPr sz="1200" spc="-25" dirty="0">
                <a:solidFill>
                  <a:srgbClr val="FFFFFF"/>
                </a:solidFill>
                <a:latin typeface="Calibri"/>
                <a:cs typeface="Calibri"/>
              </a:rPr>
              <a:t> </a:t>
            </a:r>
            <a:r>
              <a:rPr sz="1200" spc="-10" dirty="0">
                <a:solidFill>
                  <a:srgbClr val="FFFFFF"/>
                </a:solidFill>
                <a:latin typeface="Calibri"/>
                <a:cs typeface="Calibri"/>
              </a:rPr>
              <a:t>brand</a:t>
            </a:r>
            <a:r>
              <a:rPr sz="1200" spc="-25" dirty="0">
                <a:solidFill>
                  <a:srgbClr val="FFFFFF"/>
                </a:solidFill>
                <a:latin typeface="Calibri"/>
                <a:cs typeface="Calibri"/>
              </a:rPr>
              <a:t> communications</a:t>
            </a:r>
            <a:r>
              <a:rPr sz="1200" spc="-35" dirty="0">
                <a:solidFill>
                  <a:srgbClr val="FFFFFF"/>
                </a:solidFill>
                <a:latin typeface="Calibri"/>
                <a:cs typeface="Calibri"/>
              </a:rPr>
              <a:t> </a:t>
            </a:r>
            <a:r>
              <a:rPr sz="1200" dirty="0">
                <a:solidFill>
                  <a:srgbClr val="FFFFFF"/>
                </a:solidFill>
                <a:latin typeface="Calibri"/>
                <a:cs typeface="Calibri"/>
              </a:rPr>
              <a:t>that</a:t>
            </a:r>
            <a:r>
              <a:rPr sz="1200" spc="-15" dirty="0">
                <a:solidFill>
                  <a:srgbClr val="FFFFFF"/>
                </a:solidFill>
                <a:latin typeface="Calibri"/>
                <a:cs typeface="Calibri"/>
              </a:rPr>
              <a:t> </a:t>
            </a:r>
            <a:r>
              <a:rPr sz="1200" dirty="0">
                <a:solidFill>
                  <a:srgbClr val="FFFFFF"/>
                </a:solidFill>
                <a:latin typeface="Calibri"/>
                <a:cs typeface="Calibri"/>
              </a:rPr>
              <a:t>impact</a:t>
            </a:r>
            <a:r>
              <a:rPr sz="1200" spc="-40" dirty="0">
                <a:solidFill>
                  <a:srgbClr val="FFFFFF"/>
                </a:solidFill>
                <a:latin typeface="Calibri"/>
                <a:cs typeface="Calibri"/>
              </a:rPr>
              <a:t> </a:t>
            </a:r>
            <a:r>
              <a:rPr sz="1200" spc="-10" dirty="0">
                <a:solidFill>
                  <a:srgbClr val="FFFFFF"/>
                </a:solidFill>
                <a:latin typeface="Calibri"/>
                <a:cs typeface="Calibri"/>
              </a:rPr>
              <a:t>brand</a:t>
            </a:r>
            <a:r>
              <a:rPr sz="1200" spc="-25" dirty="0">
                <a:solidFill>
                  <a:srgbClr val="FFFFFF"/>
                </a:solidFill>
                <a:latin typeface="Calibri"/>
                <a:cs typeface="Calibri"/>
              </a:rPr>
              <a:t> or </a:t>
            </a:r>
            <a:r>
              <a:rPr sz="1200" spc="-10" dirty="0">
                <a:solidFill>
                  <a:srgbClr val="FFFFFF"/>
                </a:solidFill>
                <a:latin typeface="Calibri"/>
                <a:cs typeface="Calibri"/>
              </a:rPr>
              <a:t>organisation</a:t>
            </a:r>
            <a:r>
              <a:rPr sz="1200" spc="-20" dirty="0">
                <a:solidFill>
                  <a:srgbClr val="FFFFFF"/>
                </a:solidFill>
                <a:latin typeface="Calibri"/>
                <a:cs typeface="Calibri"/>
              </a:rPr>
              <a:t> </a:t>
            </a:r>
            <a:r>
              <a:rPr sz="1200" spc="-10" dirty="0">
                <a:solidFill>
                  <a:srgbClr val="FFFFFF"/>
                </a:solidFill>
                <a:latin typeface="Calibri"/>
                <a:cs typeface="Calibri"/>
              </a:rPr>
              <a:t>perception.</a:t>
            </a:r>
            <a:endParaRPr sz="1200" dirty="0">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C4384-6199-D7CA-9E12-BB72B10D2630}"/>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8D6F3950-DDAF-1F57-A4E2-ADEA0014021A}"/>
              </a:ext>
            </a:extLst>
          </p:cNvPr>
          <p:cNvSpPr txBox="1"/>
          <p:nvPr/>
        </p:nvSpPr>
        <p:spPr>
          <a:xfrm>
            <a:off x="1053524" y="1233137"/>
            <a:ext cx="2769176" cy="197490"/>
          </a:xfrm>
          <a:prstGeom prst="rect">
            <a:avLst/>
          </a:prstGeom>
        </p:spPr>
        <p:txBody>
          <a:bodyPr vert="horz" wrap="square" lIns="0" tIns="12700" rIns="0" bIns="0" rtlCol="0">
            <a:spAutoFit/>
          </a:bodyPr>
          <a:lstStyle/>
          <a:p>
            <a:pPr marL="12700">
              <a:lnSpc>
                <a:spcPct val="100000"/>
              </a:lnSpc>
              <a:spcBef>
                <a:spcPts val="100"/>
              </a:spcBef>
            </a:pPr>
            <a:r>
              <a:rPr sz="1200" b="1" dirty="0">
                <a:solidFill>
                  <a:srgbClr val="FF0000"/>
                </a:solidFill>
                <a:latin typeface="Calibri"/>
                <a:cs typeface="Calibri"/>
              </a:rPr>
              <a:t>C4</a:t>
            </a:r>
            <a:r>
              <a:rPr lang="en-US" sz="1200" b="1" dirty="0">
                <a:solidFill>
                  <a:srgbClr val="FF0000"/>
                </a:solidFill>
                <a:latin typeface="Calibri"/>
                <a:cs typeface="Calibri"/>
              </a:rPr>
              <a:t>8</a:t>
            </a:r>
            <a:r>
              <a:rPr sz="1200" b="1" dirty="0">
                <a:solidFill>
                  <a:srgbClr val="FF0000"/>
                </a:solidFill>
                <a:latin typeface="Calibri"/>
                <a:cs typeface="Calibri"/>
              </a:rPr>
              <a:t>.</a:t>
            </a:r>
            <a:r>
              <a:rPr sz="1200" b="1" spc="-35" dirty="0">
                <a:solidFill>
                  <a:srgbClr val="FF0000"/>
                </a:solidFill>
                <a:latin typeface="Calibri"/>
                <a:cs typeface="Calibri"/>
              </a:rPr>
              <a:t> </a:t>
            </a:r>
            <a:r>
              <a:rPr lang="en-IN" sz="1200" b="1" spc="-10" dirty="0">
                <a:solidFill>
                  <a:srgbClr val="FF0000"/>
                </a:solidFill>
                <a:latin typeface="Calibri"/>
                <a:cs typeface="Calibri"/>
              </a:rPr>
              <a:t>Best Cost-Effective PR Campaign</a:t>
            </a:r>
            <a:endParaRPr sz="1200" dirty="0">
              <a:latin typeface="Calibri"/>
              <a:cs typeface="Calibri"/>
            </a:endParaRPr>
          </a:p>
        </p:txBody>
      </p:sp>
      <p:sp>
        <p:nvSpPr>
          <p:cNvPr id="4" name="object 4">
            <a:extLst>
              <a:ext uri="{FF2B5EF4-FFF2-40B4-BE49-F238E27FC236}">
                <a16:creationId xmlns:a16="http://schemas.microsoft.com/office/drawing/2014/main" id="{A7B9797D-80E7-E7C8-45A7-C157D8CDCFDE}"/>
              </a:ext>
            </a:extLst>
          </p:cNvPr>
          <p:cNvSpPr txBox="1"/>
          <p:nvPr/>
        </p:nvSpPr>
        <p:spPr>
          <a:xfrm>
            <a:off x="1053524" y="1587086"/>
            <a:ext cx="4137660" cy="612027"/>
          </a:xfrm>
          <a:prstGeom prst="rect">
            <a:avLst/>
          </a:prstGeom>
        </p:spPr>
        <p:txBody>
          <a:bodyPr vert="horz" wrap="square" lIns="0" tIns="12700" rIns="0" bIns="0" rtlCol="0">
            <a:spAutoFit/>
          </a:bodyPr>
          <a:lstStyle/>
          <a:p>
            <a:pPr marL="12700" marR="5080" algn="just">
              <a:lnSpc>
                <a:spcPct val="110000"/>
              </a:lnSpc>
              <a:spcBef>
                <a:spcPts val="100"/>
              </a:spcBef>
            </a:pPr>
            <a:r>
              <a:rPr lang="en-IN" sz="1200" dirty="0">
                <a:solidFill>
                  <a:srgbClr val="FFFFFF"/>
                </a:solidFill>
                <a:latin typeface="Calibri"/>
                <a:cs typeface="Calibri"/>
              </a:rPr>
              <a:t>Recognises campaigns that achieved strong impact with limited resources, showcasing creativity, smart budgeting, and measurable ROI</a:t>
            </a:r>
            <a:endParaRPr sz="1200" dirty="0">
              <a:latin typeface="Calibri"/>
              <a:cs typeface="Calibri"/>
            </a:endParaRPr>
          </a:p>
        </p:txBody>
      </p:sp>
      <p:sp>
        <p:nvSpPr>
          <p:cNvPr id="6" name="object 6">
            <a:extLst>
              <a:ext uri="{FF2B5EF4-FFF2-40B4-BE49-F238E27FC236}">
                <a16:creationId xmlns:a16="http://schemas.microsoft.com/office/drawing/2014/main" id="{A1A8E8A3-558A-D508-D6E5-FEE965E4F2F9}"/>
              </a:ext>
            </a:extLst>
          </p:cNvPr>
          <p:cNvSpPr txBox="1"/>
          <p:nvPr/>
        </p:nvSpPr>
        <p:spPr>
          <a:xfrm>
            <a:off x="1053524" y="2713638"/>
            <a:ext cx="3891279" cy="618439"/>
          </a:xfrm>
          <a:prstGeom prst="rect">
            <a:avLst/>
          </a:prstGeom>
        </p:spPr>
        <p:txBody>
          <a:bodyPr vert="horz" wrap="square" lIns="0" tIns="13970" rIns="0" bIns="0" rtlCol="0">
            <a:spAutoFit/>
          </a:bodyPr>
          <a:lstStyle/>
          <a:p>
            <a:pPr marL="12700" marR="5080" algn="just">
              <a:lnSpc>
                <a:spcPct val="111100"/>
              </a:lnSpc>
              <a:spcBef>
                <a:spcPts val="110"/>
              </a:spcBef>
            </a:pPr>
            <a:r>
              <a:rPr lang="en-IN" sz="1200" dirty="0">
                <a:solidFill>
                  <a:srgbClr val="FFFFFF"/>
                </a:solidFill>
                <a:latin typeface="Calibri"/>
                <a:cs typeface="Calibri"/>
              </a:rPr>
              <a:t>Rewards campaigns that broke new ground, set industry benchmarks, and influenced future PR practices through innovation.</a:t>
            </a:r>
            <a:endParaRPr sz="1200" dirty="0">
              <a:latin typeface="Calibri"/>
              <a:cs typeface="Calibri"/>
            </a:endParaRPr>
          </a:p>
        </p:txBody>
      </p:sp>
      <p:sp>
        <p:nvSpPr>
          <p:cNvPr id="7" name="object 7">
            <a:extLst>
              <a:ext uri="{FF2B5EF4-FFF2-40B4-BE49-F238E27FC236}">
                <a16:creationId xmlns:a16="http://schemas.microsoft.com/office/drawing/2014/main" id="{2D02D08E-3264-7FF4-7751-E5D3EFFDE8AD}"/>
              </a:ext>
            </a:extLst>
          </p:cNvPr>
          <p:cNvSpPr txBox="1"/>
          <p:nvPr/>
        </p:nvSpPr>
        <p:spPr>
          <a:xfrm>
            <a:off x="1053524" y="3479800"/>
            <a:ext cx="3969385" cy="760273"/>
          </a:xfrm>
          <a:prstGeom prst="rect">
            <a:avLst/>
          </a:prstGeom>
        </p:spPr>
        <p:txBody>
          <a:bodyPr vert="horz" wrap="square" lIns="0" tIns="12700" rIns="0" bIns="0" rtlCol="0">
            <a:spAutoFit/>
          </a:bodyPr>
          <a:lstStyle/>
          <a:p>
            <a:pPr marL="12700" algn="just">
              <a:lnSpc>
                <a:spcPct val="100000"/>
              </a:lnSpc>
              <a:spcBef>
                <a:spcPts val="100"/>
              </a:spcBef>
            </a:pPr>
            <a:r>
              <a:rPr sz="1200" b="1" dirty="0">
                <a:solidFill>
                  <a:srgbClr val="FF0000"/>
                </a:solidFill>
                <a:latin typeface="Calibri"/>
                <a:cs typeface="Calibri"/>
              </a:rPr>
              <a:t>C</a:t>
            </a:r>
            <a:r>
              <a:rPr lang="en-US" sz="1200" b="1" dirty="0">
                <a:solidFill>
                  <a:srgbClr val="FF0000"/>
                </a:solidFill>
                <a:latin typeface="Calibri"/>
                <a:cs typeface="Calibri"/>
              </a:rPr>
              <a:t> 50</a:t>
            </a:r>
            <a:r>
              <a:rPr sz="1200" b="1" dirty="0">
                <a:solidFill>
                  <a:srgbClr val="FF0000"/>
                </a:solidFill>
                <a:latin typeface="Calibri"/>
                <a:cs typeface="Calibri"/>
              </a:rPr>
              <a:t>.</a:t>
            </a:r>
            <a:r>
              <a:rPr sz="1200" b="1" spc="-10" dirty="0">
                <a:solidFill>
                  <a:srgbClr val="FF0000"/>
                </a:solidFill>
                <a:latin typeface="Calibri"/>
                <a:cs typeface="Calibri"/>
              </a:rPr>
              <a:t> </a:t>
            </a:r>
            <a:r>
              <a:rPr lang="en-IN" sz="1200" b="1" spc="-30" dirty="0">
                <a:solidFill>
                  <a:srgbClr val="FF0000"/>
                </a:solidFill>
                <a:latin typeface="Calibri"/>
                <a:cs typeface="Calibri"/>
              </a:rPr>
              <a:t>Best PR Campaign on Radio/Podcast</a:t>
            </a:r>
            <a:endParaRPr sz="1200" dirty="0">
              <a:latin typeface="Calibri"/>
              <a:cs typeface="Calibri"/>
            </a:endParaRPr>
          </a:p>
          <a:p>
            <a:pPr marL="12700" marR="5080" algn="just">
              <a:lnSpc>
                <a:spcPct val="110100"/>
              </a:lnSpc>
              <a:spcBef>
                <a:spcPts val="1320"/>
              </a:spcBef>
            </a:pPr>
            <a:r>
              <a:rPr lang="en-IN" sz="1200" dirty="0">
                <a:solidFill>
                  <a:srgbClr val="FFFFFF"/>
                </a:solidFill>
                <a:latin typeface="Calibri"/>
                <a:cs typeface="Calibri"/>
              </a:rPr>
              <a:t>Celebrates creative and impactful use of radio or podcasts as a central PR medium to drive engagement and reach.</a:t>
            </a:r>
            <a:r>
              <a:rPr lang="en-IN" sz="1200" spc="-10" dirty="0">
                <a:solidFill>
                  <a:srgbClr val="FFFFFF"/>
                </a:solidFill>
                <a:latin typeface="Calibri"/>
                <a:cs typeface="Calibri"/>
              </a:rPr>
              <a:t>.</a:t>
            </a:r>
            <a:endParaRPr lang="en-IN" sz="1200" dirty="0">
              <a:latin typeface="Calibri"/>
              <a:cs typeface="Calibri"/>
            </a:endParaRPr>
          </a:p>
        </p:txBody>
      </p:sp>
      <p:sp>
        <p:nvSpPr>
          <p:cNvPr id="13" name="object 13">
            <a:extLst>
              <a:ext uri="{FF2B5EF4-FFF2-40B4-BE49-F238E27FC236}">
                <a16:creationId xmlns:a16="http://schemas.microsoft.com/office/drawing/2014/main" id="{B5DED91A-3BE5-DA6E-DED6-B733F46A19A7}"/>
              </a:ext>
            </a:extLst>
          </p:cNvPr>
          <p:cNvSpPr txBox="1">
            <a:spLocks noGrp="1"/>
          </p:cNvSpPr>
          <p:nvPr>
            <p:ph type="title"/>
          </p:nvPr>
        </p:nvSpPr>
        <p:spPr>
          <a:xfrm>
            <a:off x="848969" y="388111"/>
            <a:ext cx="5091430" cy="453390"/>
          </a:xfrm>
          <a:prstGeom prst="rect">
            <a:avLst/>
          </a:prstGeom>
        </p:spPr>
        <p:txBody>
          <a:bodyPr vert="horz" wrap="square" lIns="0" tIns="13335" rIns="0" bIns="0" rtlCol="0">
            <a:spAutoFit/>
          </a:bodyPr>
          <a:lstStyle/>
          <a:p>
            <a:pPr marL="12700">
              <a:lnSpc>
                <a:spcPct val="100000"/>
              </a:lnSpc>
              <a:spcBef>
                <a:spcPts val="105"/>
              </a:spcBef>
            </a:pPr>
            <a:r>
              <a:rPr spc="-25" dirty="0"/>
              <a:t>CATEGORIES:</a:t>
            </a:r>
            <a:r>
              <a:rPr spc="-105" dirty="0"/>
              <a:t> </a:t>
            </a:r>
            <a:r>
              <a:rPr spc="-25" dirty="0"/>
              <a:t>CAMPAIGN</a:t>
            </a:r>
            <a:r>
              <a:rPr spc="-95" dirty="0"/>
              <a:t> </a:t>
            </a:r>
            <a:r>
              <a:rPr spc="-10" dirty="0"/>
              <a:t>AWARDS</a:t>
            </a:r>
          </a:p>
        </p:txBody>
      </p:sp>
      <p:sp>
        <p:nvSpPr>
          <p:cNvPr id="14" name="object 5">
            <a:extLst>
              <a:ext uri="{FF2B5EF4-FFF2-40B4-BE49-F238E27FC236}">
                <a16:creationId xmlns:a16="http://schemas.microsoft.com/office/drawing/2014/main" id="{EFA12426-F80C-22D6-1861-8514E7DD282E}"/>
              </a:ext>
            </a:extLst>
          </p:cNvPr>
          <p:cNvSpPr txBox="1"/>
          <p:nvPr/>
        </p:nvSpPr>
        <p:spPr>
          <a:xfrm>
            <a:off x="1053524" y="2413000"/>
            <a:ext cx="2209800" cy="197490"/>
          </a:xfrm>
          <a:prstGeom prst="rect">
            <a:avLst/>
          </a:prstGeom>
        </p:spPr>
        <p:txBody>
          <a:bodyPr vert="horz" wrap="square" lIns="0" tIns="12700" rIns="0" bIns="0" rtlCol="0">
            <a:spAutoFit/>
          </a:bodyPr>
          <a:lstStyle/>
          <a:p>
            <a:pPr marL="12700">
              <a:lnSpc>
                <a:spcPct val="100000"/>
              </a:lnSpc>
              <a:spcBef>
                <a:spcPts val="100"/>
              </a:spcBef>
              <a:tabLst>
                <a:tab pos="4900295" algn="l"/>
              </a:tabLst>
            </a:pPr>
            <a:r>
              <a:rPr lang="en-IN" sz="1200" b="1" spc="-10" dirty="0">
                <a:solidFill>
                  <a:srgbClr val="FF0000"/>
                </a:solidFill>
                <a:latin typeface="Calibri"/>
                <a:cs typeface="Calibri"/>
              </a:rPr>
              <a:t>C 49. Trend-Setter PR Campaign</a:t>
            </a:r>
            <a:endParaRPr sz="1200" dirty="0">
              <a:latin typeface="Calibri"/>
              <a:cs typeface="Calibri"/>
            </a:endParaRPr>
          </a:p>
        </p:txBody>
      </p:sp>
      <p:sp>
        <p:nvSpPr>
          <p:cNvPr id="15" name="object 2">
            <a:extLst>
              <a:ext uri="{FF2B5EF4-FFF2-40B4-BE49-F238E27FC236}">
                <a16:creationId xmlns:a16="http://schemas.microsoft.com/office/drawing/2014/main" id="{3F06786B-A2F7-1713-129C-573B398F4172}"/>
              </a:ext>
            </a:extLst>
          </p:cNvPr>
          <p:cNvSpPr txBox="1"/>
          <p:nvPr/>
        </p:nvSpPr>
        <p:spPr>
          <a:xfrm>
            <a:off x="5940399" y="2413000"/>
            <a:ext cx="4699000" cy="778226"/>
          </a:xfrm>
          <a:prstGeom prst="rect">
            <a:avLst/>
          </a:prstGeom>
        </p:spPr>
        <p:txBody>
          <a:bodyPr vert="horz" wrap="square" lIns="0" tIns="12700" rIns="0" bIns="0" rtlCol="0">
            <a:spAutoFit/>
          </a:bodyPr>
          <a:lstStyle/>
          <a:p>
            <a:pPr marL="12700">
              <a:lnSpc>
                <a:spcPct val="100000"/>
              </a:lnSpc>
              <a:spcBef>
                <a:spcPts val="100"/>
              </a:spcBef>
            </a:pPr>
            <a:r>
              <a:rPr sz="1200" b="1" spc="-20" dirty="0">
                <a:solidFill>
                  <a:srgbClr val="FF0000"/>
                </a:solidFill>
                <a:latin typeface="Calibri"/>
                <a:cs typeface="Calibri"/>
              </a:rPr>
              <a:t>C</a:t>
            </a:r>
            <a:r>
              <a:rPr lang="en-US" sz="1200" b="1" spc="-20" dirty="0">
                <a:solidFill>
                  <a:srgbClr val="FF0000"/>
                </a:solidFill>
                <a:latin typeface="Calibri"/>
                <a:cs typeface="Calibri"/>
              </a:rPr>
              <a:t> 53</a:t>
            </a:r>
            <a:r>
              <a:rPr lang="en-IN" sz="1200" b="1" spc="-20" dirty="0">
                <a:solidFill>
                  <a:srgbClr val="FF0000"/>
                </a:solidFill>
                <a:latin typeface="Calibri"/>
                <a:cs typeface="Calibri"/>
              </a:rPr>
              <a:t>.</a:t>
            </a:r>
            <a:r>
              <a:rPr sz="1200" b="1" spc="-25" dirty="0">
                <a:solidFill>
                  <a:srgbClr val="FF0000"/>
                </a:solidFill>
                <a:latin typeface="Calibri"/>
                <a:cs typeface="Calibri"/>
              </a:rPr>
              <a:t> </a:t>
            </a:r>
            <a:r>
              <a:rPr lang="en-IN" sz="1200" b="1" spc="-10" dirty="0">
                <a:solidFill>
                  <a:srgbClr val="FF0000"/>
                </a:solidFill>
                <a:latin typeface="Calibri"/>
                <a:cs typeface="Calibri"/>
              </a:rPr>
              <a:t>Best AI-Driven PR Campaign</a:t>
            </a:r>
            <a:br>
              <a:rPr lang="en-IN" sz="1200" b="1" spc="-10" dirty="0">
                <a:solidFill>
                  <a:srgbClr val="FF0000"/>
                </a:solidFill>
                <a:latin typeface="Calibri"/>
                <a:cs typeface="Calibri"/>
              </a:rPr>
            </a:br>
            <a:endParaRPr sz="1200" dirty="0">
              <a:latin typeface="Calibri"/>
              <a:cs typeface="Calibri"/>
            </a:endParaRPr>
          </a:p>
          <a:p>
            <a:pPr marL="12700" marR="5080">
              <a:lnSpc>
                <a:spcPct val="110000"/>
              </a:lnSpc>
              <a:spcBef>
                <a:spcPts val="5"/>
              </a:spcBef>
            </a:pPr>
            <a:r>
              <a:rPr lang="en-IN" sz="1200" spc="-10" dirty="0">
                <a:solidFill>
                  <a:srgbClr val="FFFFFF"/>
                </a:solidFill>
                <a:latin typeface="Calibri"/>
                <a:cs typeface="Calibri"/>
              </a:rPr>
              <a:t>Rewards campaigns that strategically used AI to enhance PR execution, from insights to engagement, with clear results.</a:t>
            </a:r>
            <a:endParaRPr sz="1200" dirty="0">
              <a:latin typeface="Calibri"/>
              <a:cs typeface="Calibri"/>
            </a:endParaRPr>
          </a:p>
        </p:txBody>
      </p:sp>
      <p:sp>
        <p:nvSpPr>
          <p:cNvPr id="16" name="object 3">
            <a:extLst>
              <a:ext uri="{FF2B5EF4-FFF2-40B4-BE49-F238E27FC236}">
                <a16:creationId xmlns:a16="http://schemas.microsoft.com/office/drawing/2014/main" id="{911FC19F-269A-473A-7315-68A86AABF660}"/>
              </a:ext>
            </a:extLst>
          </p:cNvPr>
          <p:cNvSpPr txBox="1"/>
          <p:nvPr/>
        </p:nvSpPr>
        <p:spPr>
          <a:xfrm>
            <a:off x="1053524" y="4470400"/>
            <a:ext cx="4613910" cy="781496"/>
          </a:xfrm>
          <a:prstGeom prst="rect">
            <a:avLst/>
          </a:prstGeom>
        </p:spPr>
        <p:txBody>
          <a:bodyPr vert="horz" wrap="square" lIns="0" tIns="12700" rIns="0" bIns="0" rtlCol="0">
            <a:spAutoFit/>
          </a:bodyPr>
          <a:lstStyle/>
          <a:p>
            <a:pPr marL="12700">
              <a:lnSpc>
                <a:spcPct val="100000"/>
              </a:lnSpc>
              <a:spcBef>
                <a:spcPts val="100"/>
              </a:spcBef>
            </a:pPr>
            <a:r>
              <a:rPr sz="1200" b="1" spc="-20" dirty="0">
                <a:solidFill>
                  <a:srgbClr val="FF0000"/>
                </a:solidFill>
                <a:latin typeface="Calibri"/>
                <a:cs typeface="Calibri"/>
              </a:rPr>
              <a:t>C</a:t>
            </a:r>
            <a:r>
              <a:rPr lang="en-US" sz="1200" b="1" spc="-20" dirty="0">
                <a:solidFill>
                  <a:srgbClr val="FF0000"/>
                </a:solidFill>
                <a:latin typeface="Calibri"/>
                <a:cs typeface="Calibri"/>
              </a:rPr>
              <a:t>51</a:t>
            </a:r>
            <a:r>
              <a:rPr sz="1200" b="1" spc="-20" dirty="0">
                <a:solidFill>
                  <a:srgbClr val="FF0000"/>
                </a:solidFill>
                <a:latin typeface="Calibri"/>
                <a:cs typeface="Calibri"/>
              </a:rPr>
              <a:t>.</a:t>
            </a:r>
            <a:r>
              <a:rPr sz="1200" b="1" spc="-30" dirty="0">
                <a:solidFill>
                  <a:srgbClr val="FF0000"/>
                </a:solidFill>
                <a:latin typeface="Calibri"/>
                <a:cs typeface="Calibri"/>
              </a:rPr>
              <a:t> </a:t>
            </a:r>
            <a:r>
              <a:rPr lang="en-IN" sz="1200" b="1" spc="-10" dirty="0">
                <a:solidFill>
                  <a:srgbClr val="FF0000"/>
                </a:solidFill>
                <a:latin typeface="Calibri"/>
                <a:cs typeface="Calibri"/>
              </a:rPr>
              <a:t>Best Use of Multi-Language PR Campaign</a:t>
            </a:r>
            <a:endParaRPr sz="1200" dirty="0">
              <a:latin typeface="Calibri"/>
              <a:cs typeface="Calibri"/>
            </a:endParaRPr>
          </a:p>
          <a:p>
            <a:pPr>
              <a:lnSpc>
                <a:spcPct val="100000"/>
              </a:lnSpc>
              <a:spcBef>
                <a:spcPts val="35"/>
              </a:spcBef>
            </a:pPr>
            <a:endParaRPr sz="1200" dirty="0">
              <a:latin typeface="Calibri"/>
              <a:cs typeface="Calibri"/>
            </a:endParaRPr>
          </a:p>
          <a:p>
            <a:pPr marL="12700" marR="5080">
              <a:lnSpc>
                <a:spcPct val="110600"/>
              </a:lnSpc>
            </a:pPr>
            <a:r>
              <a:rPr lang="en-IN" sz="1200" dirty="0">
                <a:solidFill>
                  <a:srgbClr val="FFFFFF"/>
                </a:solidFill>
                <a:latin typeface="Calibri"/>
                <a:cs typeface="Calibri"/>
              </a:rPr>
              <a:t>Honours campaigns that effectively adapted messages across multiple languages to connect with diverse audiences.</a:t>
            </a:r>
            <a:endParaRPr sz="1200" dirty="0">
              <a:latin typeface="Calibri"/>
              <a:cs typeface="Calibri"/>
            </a:endParaRPr>
          </a:p>
        </p:txBody>
      </p:sp>
      <p:sp>
        <p:nvSpPr>
          <p:cNvPr id="2" name="object 3">
            <a:extLst>
              <a:ext uri="{FF2B5EF4-FFF2-40B4-BE49-F238E27FC236}">
                <a16:creationId xmlns:a16="http://schemas.microsoft.com/office/drawing/2014/main" id="{C9E702FC-0C25-317F-D6B7-695F831FA57C}"/>
              </a:ext>
            </a:extLst>
          </p:cNvPr>
          <p:cNvSpPr txBox="1"/>
          <p:nvPr/>
        </p:nvSpPr>
        <p:spPr>
          <a:xfrm>
            <a:off x="5940399" y="1254179"/>
            <a:ext cx="4613910" cy="781496"/>
          </a:xfrm>
          <a:prstGeom prst="rect">
            <a:avLst/>
          </a:prstGeom>
        </p:spPr>
        <p:txBody>
          <a:bodyPr vert="horz" wrap="square" lIns="0" tIns="12700" rIns="0" bIns="0" rtlCol="0">
            <a:spAutoFit/>
          </a:bodyPr>
          <a:lstStyle/>
          <a:p>
            <a:pPr marL="12700">
              <a:lnSpc>
                <a:spcPct val="100000"/>
              </a:lnSpc>
              <a:spcBef>
                <a:spcPts val="100"/>
              </a:spcBef>
            </a:pPr>
            <a:r>
              <a:rPr sz="1200" b="1" spc="-20" dirty="0">
                <a:solidFill>
                  <a:srgbClr val="FF0000"/>
                </a:solidFill>
                <a:latin typeface="Calibri"/>
                <a:cs typeface="Calibri"/>
              </a:rPr>
              <a:t>C</a:t>
            </a:r>
            <a:r>
              <a:rPr lang="en-US" sz="1200" b="1" spc="-20" dirty="0">
                <a:solidFill>
                  <a:srgbClr val="FF0000"/>
                </a:solidFill>
                <a:latin typeface="Calibri"/>
                <a:cs typeface="Calibri"/>
              </a:rPr>
              <a:t> 52</a:t>
            </a:r>
            <a:r>
              <a:rPr sz="1200" b="1" spc="-20" dirty="0">
                <a:solidFill>
                  <a:srgbClr val="FF0000"/>
                </a:solidFill>
                <a:latin typeface="Calibri"/>
                <a:cs typeface="Calibri"/>
              </a:rPr>
              <a:t>.</a:t>
            </a:r>
            <a:r>
              <a:rPr sz="1200" b="1" spc="-30" dirty="0">
                <a:solidFill>
                  <a:srgbClr val="FF0000"/>
                </a:solidFill>
                <a:latin typeface="Calibri"/>
                <a:cs typeface="Calibri"/>
              </a:rPr>
              <a:t> </a:t>
            </a:r>
            <a:r>
              <a:rPr lang="en-IN" sz="1200" b="1" spc="-10" dirty="0">
                <a:solidFill>
                  <a:srgbClr val="FF0000"/>
                </a:solidFill>
                <a:latin typeface="Calibri"/>
                <a:cs typeface="Calibri"/>
              </a:rPr>
              <a:t>Best Multi-Channel PR Campaign of the Year</a:t>
            </a:r>
            <a:endParaRPr sz="1200" dirty="0">
              <a:latin typeface="Calibri"/>
              <a:cs typeface="Calibri"/>
            </a:endParaRPr>
          </a:p>
          <a:p>
            <a:pPr>
              <a:lnSpc>
                <a:spcPct val="100000"/>
              </a:lnSpc>
              <a:spcBef>
                <a:spcPts val="35"/>
              </a:spcBef>
            </a:pPr>
            <a:endParaRPr sz="1200" dirty="0">
              <a:latin typeface="Calibri"/>
              <a:cs typeface="Calibri"/>
            </a:endParaRPr>
          </a:p>
          <a:p>
            <a:pPr marL="12700" marR="5080">
              <a:lnSpc>
                <a:spcPct val="110600"/>
              </a:lnSpc>
            </a:pPr>
            <a:r>
              <a:rPr lang="en-IN" sz="1200" dirty="0">
                <a:solidFill>
                  <a:srgbClr val="FFFFFF"/>
                </a:solidFill>
                <a:latin typeface="Calibri"/>
                <a:cs typeface="Calibri"/>
              </a:rPr>
              <a:t>For campaigns that integrated three or more channels with consistent messaging, achieving greater collective impact.</a:t>
            </a:r>
            <a:endParaRPr sz="1200" dirty="0">
              <a:latin typeface="Calibri"/>
              <a:cs typeface="Calibri"/>
            </a:endParaRPr>
          </a:p>
        </p:txBody>
      </p:sp>
      <p:sp>
        <p:nvSpPr>
          <p:cNvPr id="5" name="object 2">
            <a:extLst>
              <a:ext uri="{FF2B5EF4-FFF2-40B4-BE49-F238E27FC236}">
                <a16:creationId xmlns:a16="http://schemas.microsoft.com/office/drawing/2014/main" id="{BACF31A0-EF97-8CCC-1AD4-CB0136C3FE61}"/>
              </a:ext>
            </a:extLst>
          </p:cNvPr>
          <p:cNvSpPr txBox="1"/>
          <p:nvPr/>
        </p:nvSpPr>
        <p:spPr>
          <a:xfrm>
            <a:off x="5940399" y="3461847"/>
            <a:ext cx="4699000" cy="778226"/>
          </a:xfrm>
          <a:prstGeom prst="rect">
            <a:avLst/>
          </a:prstGeom>
        </p:spPr>
        <p:txBody>
          <a:bodyPr vert="horz" wrap="square" lIns="0" tIns="12700" rIns="0" bIns="0" rtlCol="0">
            <a:spAutoFit/>
          </a:bodyPr>
          <a:lstStyle/>
          <a:p>
            <a:pPr marL="12700">
              <a:lnSpc>
                <a:spcPct val="100000"/>
              </a:lnSpc>
              <a:spcBef>
                <a:spcPts val="100"/>
              </a:spcBef>
            </a:pPr>
            <a:r>
              <a:rPr sz="1200" b="1" spc="-20" dirty="0">
                <a:solidFill>
                  <a:srgbClr val="FF0000"/>
                </a:solidFill>
                <a:latin typeface="Calibri"/>
                <a:cs typeface="Calibri"/>
              </a:rPr>
              <a:t>C</a:t>
            </a:r>
            <a:r>
              <a:rPr lang="en-US" sz="1200" b="1" spc="-20" dirty="0">
                <a:solidFill>
                  <a:srgbClr val="FF0000"/>
                </a:solidFill>
                <a:latin typeface="Calibri"/>
                <a:cs typeface="Calibri"/>
              </a:rPr>
              <a:t> 54</a:t>
            </a:r>
            <a:r>
              <a:rPr sz="1200" b="1" spc="-20" dirty="0">
                <a:solidFill>
                  <a:srgbClr val="FF0000"/>
                </a:solidFill>
                <a:latin typeface="Calibri"/>
                <a:cs typeface="Calibri"/>
              </a:rPr>
              <a:t>.</a:t>
            </a:r>
            <a:r>
              <a:rPr sz="1200" b="1" spc="-25" dirty="0">
                <a:solidFill>
                  <a:srgbClr val="FF0000"/>
                </a:solidFill>
                <a:latin typeface="Calibri"/>
                <a:cs typeface="Calibri"/>
              </a:rPr>
              <a:t> </a:t>
            </a:r>
            <a:r>
              <a:rPr lang="en-IN" sz="1200" b="1" spc="-10" dirty="0">
                <a:solidFill>
                  <a:srgbClr val="FF0000"/>
                </a:solidFill>
                <a:latin typeface="Calibri"/>
                <a:cs typeface="Calibri"/>
              </a:rPr>
              <a:t>Best AI PR Influencer of the Year</a:t>
            </a:r>
            <a:br>
              <a:rPr lang="en-IN" sz="1200" b="1" spc="-10" dirty="0">
                <a:solidFill>
                  <a:srgbClr val="FF0000"/>
                </a:solidFill>
                <a:latin typeface="Calibri"/>
                <a:cs typeface="Calibri"/>
              </a:rPr>
            </a:br>
            <a:endParaRPr sz="1200" dirty="0">
              <a:latin typeface="Calibri"/>
              <a:cs typeface="Calibri"/>
            </a:endParaRPr>
          </a:p>
          <a:p>
            <a:pPr marL="12700" marR="5080">
              <a:lnSpc>
                <a:spcPct val="110000"/>
              </a:lnSpc>
              <a:spcBef>
                <a:spcPts val="5"/>
              </a:spcBef>
            </a:pPr>
            <a:r>
              <a:rPr lang="en-IN" sz="1200" spc="-10" dirty="0">
                <a:solidFill>
                  <a:srgbClr val="FFFFFF"/>
                </a:solidFill>
                <a:latin typeface="Calibri"/>
                <a:cs typeface="Calibri"/>
              </a:rPr>
              <a:t>Recognises an influencer who leveraged AI tools to amplify PR impact, create engaging content, and shape industry trends.</a:t>
            </a:r>
            <a:endParaRPr sz="1200" dirty="0">
              <a:latin typeface="Calibri"/>
              <a:cs typeface="Calibri"/>
            </a:endParaRPr>
          </a:p>
        </p:txBody>
      </p:sp>
      <p:sp>
        <p:nvSpPr>
          <p:cNvPr id="8" name="object 2">
            <a:extLst>
              <a:ext uri="{FF2B5EF4-FFF2-40B4-BE49-F238E27FC236}">
                <a16:creationId xmlns:a16="http://schemas.microsoft.com/office/drawing/2014/main" id="{C689B8B4-FC37-36BA-1395-D0E511F85B91}"/>
              </a:ext>
            </a:extLst>
          </p:cNvPr>
          <p:cNvSpPr txBox="1"/>
          <p:nvPr/>
        </p:nvSpPr>
        <p:spPr>
          <a:xfrm>
            <a:off x="5940399" y="4544288"/>
            <a:ext cx="4699000" cy="778226"/>
          </a:xfrm>
          <a:prstGeom prst="rect">
            <a:avLst/>
          </a:prstGeom>
        </p:spPr>
        <p:txBody>
          <a:bodyPr vert="horz" wrap="square" lIns="0" tIns="12700" rIns="0" bIns="0" rtlCol="0">
            <a:spAutoFit/>
          </a:bodyPr>
          <a:lstStyle/>
          <a:p>
            <a:pPr marL="12700">
              <a:lnSpc>
                <a:spcPct val="100000"/>
              </a:lnSpc>
              <a:spcBef>
                <a:spcPts val="100"/>
              </a:spcBef>
            </a:pPr>
            <a:r>
              <a:rPr sz="1200" b="1" spc="-20" dirty="0">
                <a:solidFill>
                  <a:srgbClr val="FF0000"/>
                </a:solidFill>
                <a:latin typeface="Calibri"/>
                <a:cs typeface="Calibri"/>
              </a:rPr>
              <a:t>C</a:t>
            </a:r>
            <a:r>
              <a:rPr lang="en-US" sz="1200" b="1" spc="-20" dirty="0">
                <a:solidFill>
                  <a:srgbClr val="FF0000"/>
                </a:solidFill>
                <a:latin typeface="Calibri"/>
                <a:cs typeface="Calibri"/>
              </a:rPr>
              <a:t> 55</a:t>
            </a:r>
            <a:r>
              <a:rPr sz="1200" b="1" spc="-20" dirty="0">
                <a:solidFill>
                  <a:srgbClr val="FF0000"/>
                </a:solidFill>
                <a:latin typeface="Calibri"/>
                <a:cs typeface="Calibri"/>
              </a:rPr>
              <a:t>.</a:t>
            </a:r>
            <a:r>
              <a:rPr sz="1200" b="1" spc="-25" dirty="0">
                <a:solidFill>
                  <a:srgbClr val="FF0000"/>
                </a:solidFill>
                <a:latin typeface="Calibri"/>
                <a:cs typeface="Calibri"/>
              </a:rPr>
              <a:t> </a:t>
            </a:r>
            <a:r>
              <a:rPr lang="en-IN" sz="1200" b="1" spc="-10" dirty="0">
                <a:solidFill>
                  <a:srgbClr val="FF0000"/>
                </a:solidFill>
                <a:latin typeface="Calibri"/>
                <a:cs typeface="Calibri"/>
              </a:rPr>
              <a:t>Best Use of AI for PR Campaign</a:t>
            </a:r>
            <a:br>
              <a:rPr lang="en-IN" sz="1200" b="1" spc="-10" dirty="0">
                <a:solidFill>
                  <a:srgbClr val="FF0000"/>
                </a:solidFill>
                <a:latin typeface="Calibri"/>
                <a:cs typeface="Calibri"/>
              </a:rPr>
            </a:br>
            <a:endParaRPr sz="1200" dirty="0">
              <a:latin typeface="Calibri"/>
              <a:cs typeface="Calibri"/>
            </a:endParaRPr>
          </a:p>
          <a:p>
            <a:pPr marL="12700" marR="5080">
              <a:lnSpc>
                <a:spcPct val="110000"/>
              </a:lnSpc>
              <a:spcBef>
                <a:spcPts val="5"/>
              </a:spcBef>
            </a:pPr>
            <a:r>
              <a:rPr lang="en-IN" sz="1200" spc="-10" dirty="0">
                <a:solidFill>
                  <a:srgbClr val="FFFFFF"/>
                </a:solidFill>
                <a:latin typeface="Calibri"/>
                <a:cs typeface="Calibri"/>
              </a:rPr>
              <a:t>Honours campaigns that integrated AI tools innovatively to improve targeting, storytelling, efficiency, or outcomes.</a:t>
            </a:r>
            <a:endParaRPr sz="1200" dirty="0">
              <a:latin typeface="Calibri"/>
              <a:cs typeface="Calibri"/>
            </a:endParaRPr>
          </a:p>
        </p:txBody>
      </p:sp>
    </p:spTree>
    <p:extLst>
      <p:ext uri="{BB962C8B-B14F-4D97-AF65-F5344CB8AC3E}">
        <p14:creationId xmlns:p14="http://schemas.microsoft.com/office/powerpoint/2010/main" val="1863075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8969" y="1040383"/>
            <a:ext cx="3860800" cy="1993900"/>
          </a:xfrm>
          <a:prstGeom prst="rect">
            <a:avLst/>
          </a:prstGeom>
        </p:spPr>
        <p:txBody>
          <a:bodyPr vert="horz" wrap="square" lIns="0" tIns="12700" rIns="0" bIns="0" rtlCol="0">
            <a:spAutoFit/>
          </a:bodyPr>
          <a:lstStyle/>
          <a:p>
            <a:pPr marL="12700" algn="just">
              <a:lnSpc>
                <a:spcPct val="100000"/>
              </a:lnSpc>
              <a:spcBef>
                <a:spcPts val="100"/>
              </a:spcBef>
            </a:pPr>
            <a:r>
              <a:rPr sz="1200" b="1" dirty="0">
                <a:solidFill>
                  <a:srgbClr val="FF0000"/>
                </a:solidFill>
                <a:latin typeface="Calibri"/>
                <a:cs typeface="Calibri"/>
              </a:rPr>
              <a:t>PT01.</a:t>
            </a:r>
            <a:r>
              <a:rPr sz="1200" b="1" spc="-65" dirty="0">
                <a:solidFill>
                  <a:srgbClr val="FF0000"/>
                </a:solidFill>
                <a:latin typeface="Calibri"/>
                <a:cs typeface="Calibri"/>
              </a:rPr>
              <a:t> </a:t>
            </a:r>
            <a:r>
              <a:rPr sz="1200" b="1" spc="-25" dirty="0">
                <a:solidFill>
                  <a:srgbClr val="FF0000"/>
                </a:solidFill>
                <a:latin typeface="Calibri"/>
                <a:cs typeface="Calibri"/>
              </a:rPr>
              <a:t>Best</a:t>
            </a:r>
            <a:r>
              <a:rPr sz="1200" b="1" spc="-40" dirty="0">
                <a:solidFill>
                  <a:srgbClr val="FF0000"/>
                </a:solidFill>
                <a:latin typeface="Calibri"/>
                <a:cs typeface="Calibri"/>
              </a:rPr>
              <a:t> </a:t>
            </a:r>
            <a:r>
              <a:rPr sz="1200" b="1" spc="-20" dirty="0">
                <a:solidFill>
                  <a:srgbClr val="FF0000"/>
                </a:solidFill>
                <a:latin typeface="Calibri"/>
                <a:cs typeface="Calibri"/>
              </a:rPr>
              <a:t>Culture</a:t>
            </a:r>
            <a:r>
              <a:rPr sz="1200" b="1" spc="50" dirty="0">
                <a:solidFill>
                  <a:srgbClr val="FF0000"/>
                </a:solidFill>
                <a:latin typeface="Calibri"/>
                <a:cs typeface="Calibri"/>
              </a:rPr>
              <a:t> </a:t>
            </a:r>
            <a:r>
              <a:rPr sz="1200" b="1" dirty="0">
                <a:solidFill>
                  <a:srgbClr val="FF0000"/>
                </a:solidFill>
                <a:latin typeface="Calibri"/>
                <a:cs typeface="Calibri"/>
              </a:rPr>
              <a:t>of</a:t>
            </a:r>
            <a:r>
              <a:rPr sz="1200" b="1" spc="-30" dirty="0">
                <a:solidFill>
                  <a:srgbClr val="FF0000"/>
                </a:solidFill>
                <a:latin typeface="Calibri"/>
                <a:cs typeface="Calibri"/>
              </a:rPr>
              <a:t> </a:t>
            </a:r>
            <a:r>
              <a:rPr sz="1200" b="1" spc="-10" dirty="0">
                <a:solidFill>
                  <a:srgbClr val="FF0000"/>
                </a:solidFill>
                <a:latin typeface="Calibri"/>
                <a:cs typeface="Calibri"/>
              </a:rPr>
              <a:t>the</a:t>
            </a:r>
            <a:r>
              <a:rPr sz="1200" b="1" spc="-60" dirty="0">
                <a:solidFill>
                  <a:srgbClr val="FF0000"/>
                </a:solidFill>
                <a:latin typeface="Calibri"/>
                <a:cs typeface="Calibri"/>
              </a:rPr>
              <a:t> </a:t>
            </a:r>
            <a:r>
              <a:rPr sz="1200" b="1" spc="-20" dirty="0">
                <a:solidFill>
                  <a:srgbClr val="FF0000"/>
                </a:solidFill>
                <a:latin typeface="Calibri"/>
                <a:cs typeface="Calibri"/>
              </a:rPr>
              <a:t>Year</a:t>
            </a:r>
            <a:endParaRPr sz="1200" dirty="0">
              <a:latin typeface="Calibri"/>
              <a:cs typeface="Calibri"/>
            </a:endParaRPr>
          </a:p>
          <a:p>
            <a:pPr marL="12700" marR="5080" algn="just">
              <a:lnSpc>
                <a:spcPct val="114999"/>
              </a:lnSpc>
              <a:spcBef>
                <a:spcPts val="805"/>
              </a:spcBef>
            </a:pPr>
            <a:r>
              <a:rPr sz="1200" dirty="0">
                <a:solidFill>
                  <a:srgbClr val="FFFFFF"/>
                </a:solidFill>
                <a:latin typeface="Calibri"/>
                <a:cs typeface="Calibri"/>
              </a:rPr>
              <a:t>This</a:t>
            </a:r>
            <a:r>
              <a:rPr sz="1200" spc="114" dirty="0">
                <a:solidFill>
                  <a:srgbClr val="FFFFFF"/>
                </a:solidFill>
                <a:latin typeface="Calibri"/>
                <a:cs typeface="Calibri"/>
              </a:rPr>
              <a:t>  </a:t>
            </a:r>
            <a:r>
              <a:rPr sz="1200" dirty="0">
                <a:solidFill>
                  <a:srgbClr val="FFFFFF"/>
                </a:solidFill>
                <a:latin typeface="Calibri"/>
                <a:cs typeface="Calibri"/>
              </a:rPr>
              <a:t>award</a:t>
            </a:r>
            <a:r>
              <a:rPr sz="1200" spc="470" dirty="0">
                <a:solidFill>
                  <a:srgbClr val="FFFFFF"/>
                </a:solidFill>
                <a:latin typeface="Calibri"/>
                <a:cs typeface="Calibri"/>
              </a:rPr>
              <a:t> </a:t>
            </a:r>
            <a:r>
              <a:rPr sz="1200" dirty="0">
                <a:solidFill>
                  <a:srgbClr val="FFFFFF"/>
                </a:solidFill>
                <a:latin typeface="Calibri"/>
                <a:cs typeface="Calibri"/>
              </a:rPr>
              <a:t>recognises</a:t>
            </a:r>
            <a:r>
              <a:rPr sz="1200" spc="114" dirty="0">
                <a:solidFill>
                  <a:srgbClr val="FFFFFF"/>
                </a:solidFill>
                <a:latin typeface="Calibri"/>
                <a:cs typeface="Calibri"/>
              </a:rPr>
              <a:t>  </a:t>
            </a:r>
            <a:r>
              <a:rPr sz="1200" dirty="0">
                <a:solidFill>
                  <a:srgbClr val="FFFFFF"/>
                </a:solidFill>
                <a:latin typeface="Calibri"/>
                <a:cs typeface="Calibri"/>
              </a:rPr>
              <a:t>the</a:t>
            </a:r>
            <a:r>
              <a:rPr sz="1200" spc="114" dirty="0">
                <a:solidFill>
                  <a:srgbClr val="FFFFFF"/>
                </a:solidFill>
                <a:latin typeface="Calibri"/>
                <a:cs typeface="Calibri"/>
              </a:rPr>
              <a:t>  </a:t>
            </a:r>
            <a:r>
              <a:rPr sz="1200" dirty="0">
                <a:solidFill>
                  <a:srgbClr val="FFFFFF"/>
                </a:solidFill>
                <a:latin typeface="Calibri"/>
                <a:cs typeface="Calibri"/>
              </a:rPr>
              <a:t>agency</a:t>
            </a:r>
            <a:r>
              <a:rPr sz="1200" spc="114" dirty="0">
                <a:solidFill>
                  <a:srgbClr val="FFFFFF"/>
                </a:solidFill>
                <a:latin typeface="Calibri"/>
                <a:cs typeface="Calibri"/>
              </a:rPr>
              <a:t>  </a:t>
            </a:r>
            <a:r>
              <a:rPr sz="1200" dirty="0">
                <a:solidFill>
                  <a:srgbClr val="FFFFFF"/>
                </a:solidFill>
                <a:latin typeface="Calibri"/>
                <a:cs typeface="Calibri"/>
              </a:rPr>
              <a:t>that</a:t>
            </a:r>
            <a:r>
              <a:rPr sz="1200" spc="114" dirty="0">
                <a:solidFill>
                  <a:srgbClr val="FFFFFF"/>
                </a:solidFill>
                <a:latin typeface="Calibri"/>
                <a:cs typeface="Calibri"/>
              </a:rPr>
              <a:t>  </a:t>
            </a:r>
            <a:r>
              <a:rPr sz="1200" dirty="0">
                <a:solidFill>
                  <a:srgbClr val="FFFFFF"/>
                </a:solidFill>
                <a:latin typeface="Calibri"/>
                <a:cs typeface="Calibri"/>
              </a:rPr>
              <a:t>demonstrates</a:t>
            </a:r>
            <a:r>
              <a:rPr sz="1200" spc="490" dirty="0">
                <a:solidFill>
                  <a:srgbClr val="FFFFFF"/>
                </a:solidFill>
                <a:latin typeface="Calibri"/>
                <a:cs typeface="Calibri"/>
              </a:rPr>
              <a:t> </a:t>
            </a:r>
            <a:r>
              <a:rPr sz="1200" spc="-50" dirty="0">
                <a:solidFill>
                  <a:srgbClr val="FFFFFF"/>
                </a:solidFill>
                <a:latin typeface="Calibri"/>
                <a:cs typeface="Calibri"/>
              </a:rPr>
              <a:t>a </a:t>
            </a:r>
            <a:r>
              <a:rPr sz="1200" dirty="0">
                <a:solidFill>
                  <a:srgbClr val="FFFFFF"/>
                </a:solidFill>
                <a:latin typeface="Calibri"/>
                <a:cs typeface="Calibri"/>
              </a:rPr>
              <a:t>distinctive</a:t>
            </a:r>
            <a:r>
              <a:rPr sz="1200" spc="235" dirty="0">
                <a:solidFill>
                  <a:srgbClr val="FFFFFF"/>
                </a:solidFill>
                <a:latin typeface="Calibri"/>
                <a:cs typeface="Calibri"/>
              </a:rPr>
              <a:t> </a:t>
            </a:r>
            <a:r>
              <a:rPr sz="1200" dirty="0">
                <a:solidFill>
                  <a:srgbClr val="FFFFFF"/>
                </a:solidFill>
                <a:latin typeface="Calibri"/>
                <a:cs typeface="Calibri"/>
              </a:rPr>
              <a:t>and</a:t>
            </a:r>
            <a:r>
              <a:rPr sz="1200" spc="225" dirty="0">
                <a:solidFill>
                  <a:srgbClr val="FFFFFF"/>
                </a:solidFill>
                <a:latin typeface="Calibri"/>
                <a:cs typeface="Calibri"/>
              </a:rPr>
              <a:t> </a:t>
            </a:r>
            <a:r>
              <a:rPr sz="1200" dirty="0">
                <a:solidFill>
                  <a:srgbClr val="FFFFFF"/>
                </a:solidFill>
                <a:latin typeface="Calibri"/>
                <a:cs typeface="Calibri"/>
              </a:rPr>
              <a:t>passionate</a:t>
            </a:r>
            <a:r>
              <a:rPr sz="1200" spc="235" dirty="0">
                <a:solidFill>
                  <a:srgbClr val="FFFFFF"/>
                </a:solidFill>
                <a:latin typeface="Calibri"/>
                <a:cs typeface="Calibri"/>
              </a:rPr>
              <a:t> </a:t>
            </a:r>
            <a:r>
              <a:rPr sz="1200" dirty="0">
                <a:solidFill>
                  <a:srgbClr val="FFFFFF"/>
                </a:solidFill>
                <a:latin typeface="Calibri"/>
                <a:cs typeface="Calibri"/>
              </a:rPr>
              <a:t>working</a:t>
            </a:r>
            <a:r>
              <a:rPr sz="1200" spc="245" dirty="0">
                <a:solidFill>
                  <a:srgbClr val="FFFFFF"/>
                </a:solidFill>
                <a:latin typeface="Calibri"/>
                <a:cs typeface="Calibri"/>
              </a:rPr>
              <a:t> </a:t>
            </a:r>
            <a:r>
              <a:rPr sz="1200" dirty="0">
                <a:solidFill>
                  <a:srgbClr val="FFFFFF"/>
                </a:solidFill>
                <a:latin typeface="Calibri"/>
                <a:cs typeface="Calibri"/>
              </a:rPr>
              <a:t>culture</a:t>
            </a:r>
            <a:r>
              <a:rPr sz="1200" spc="235" dirty="0">
                <a:solidFill>
                  <a:srgbClr val="FFFFFF"/>
                </a:solidFill>
                <a:latin typeface="Calibri"/>
                <a:cs typeface="Calibri"/>
              </a:rPr>
              <a:t> </a:t>
            </a:r>
            <a:r>
              <a:rPr sz="1200" dirty="0">
                <a:solidFill>
                  <a:srgbClr val="FFFFFF"/>
                </a:solidFill>
                <a:latin typeface="Calibri"/>
                <a:cs typeface="Calibri"/>
              </a:rPr>
              <a:t>in</a:t>
            </a:r>
            <a:r>
              <a:rPr sz="1200" spc="229" dirty="0">
                <a:solidFill>
                  <a:srgbClr val="FFFFFF"/>
                </a:solidFill>
                <a:latin typeface="Calibri"/>
                <a:cs typeface="Calibri"/>
              </a:rPr>
              <a:t> </a:t>
            </a:r>
            <a:r>
              <a:rPr sz="1200" dirty="0">
                <a:solidFill>
                  <a:srgbClr val="FFFFFF"/>
                </a:solidFill>
                <a:latin typeface="Calibri"/>
                <a:cs typeface="Calibri"/>
              </a:rPr>
              <a:t>line</a:t>
            </a:r>
            <a:r>
              <a:rPr sz="1200" spc="235" dirty="0">
                <a:solidFill>
                  <a:srgbClr val="FFFFFF"/>
                </a:solidFill>
                <a:latin typeface="Calibri"/>
                <a:cs typeface="Calibri"/>
              </a:rPr>
              <a:t> </a:t>
            </a:r>
            <a:r>
              <a:rPr sz="1200" dirty="0">
                <a:solidFill>
                  <a:srgbClr val="FFFFFF"/>
                </a:solidFill>
                <a:latin typeface="Calibri"/>
                <a:cs typeface="Calibri"/>
              </a:rPr>
              <a:t>with</a:t>
            </a:r>
            <a:r>
              <a:rPr sz="1200" spc="225" dirty="0">
                <a:solidFill>
                  <a:srgbClr val="FFFFFF"/>
                </a:solidFill>
                <a:latin typeface="Calibri"/>
                <a:cs typeface="Calibri"/>
              </a:rPr>
              <a:t> </a:t>
            </a:r>
            <a:r>
              <a:rPr sz="1200" spc="-25" dirty="0">
                <a:solidFill>
                  <a:srgbClr val="FFFFFF"/>
                </a:solidFill>
                <a:latin typeface="Calibri"/>
                <a:cs typeface="Calibri"/>
              </a:rPr>
              <a:t>the </a:t>
            </a:r>
            <a:r>
              <a:rPr sz="1200" dirty="0">
                <a:solidFill>
                  <a:srgbClr val="FFFFFF"/>
                </a:solidFill>
                <a:latin typeface="Calibri"/>
                <a:cs typeface="Calibri"/>
              </a:rPr>
              <a:t>company’s</a:t>
            </a:r>
            <a:r>
              <a:rPr sz="1200" spc="165" dirty="0">
                <a:solidFill>
                  <a:srgbClr val="FFFFFF"/>
                </a:solidFill>
                <a:latin typeface="Calibri"/>
                <a:cs typeface="Calibri"/>
              </a:rPr>
              <a:t>  </a:t>
            </a:r>
            <a:r>
              <a:rPr sz="1200" dirty="0">
                <a:solidFill>
                  <a:srgbClr val="FFFFFF"/>
                </a:solidFill>
                <a:latin typeface="Calibri"/>
                <a:cs typeface="Calibri"/>
              </a:rPr>
              <a:t>vision</a:t>
            </a:r>
            <a:r>
              <a:rPr sz="1200" spc="175" dirty="0">
                <a:solidFill>
                  <a:srgbClr val="FFFFFF"/>
                </a:solidFill>
                <a:latin typeface="Calibri"/>
                <a:cs typeface="Calibri"/>
              </a:rPr>
              <a:t>  </a:t>
            </a:r>
            <a:r>
              <a:rPr sz="1200" dirty="0">
                <a:solidFill>
                  <a:srgbClr val="FFFFFF"/>
                </a:solidFill>
                <a:latin typeface="Calibri"/>
                <a:cs typeface="Calibri"/>
              </a:rPr>
              <a:t>and</a:t>
            </a:r>
            <a:r>
              <a:rPr sz="1200" spc="170" dirty="0">
                <a:solidFill>
                  <a:srgbClr val="FFFFFF"/>
                </a:solidFill>
                <a:latin typeface="Calibri"/>
                <a:cs typeface="Calibri"/>
              </a:rPr>
              <a:t>  </a:t>
            </a:r>
            <a:r>
              <a:rPr sz="1200" dirty="0">
                <a:solidFill>
                  <a:srgbClr val="FFFFFF"/>
                </a:solidFill>
                <a:latin typeface="Calibri"/>
                <a:cs typeface="Calibri"/>
              </a:rPr>
              <a:t>values.</a:t>
            </a:r>
            <a:r>
              <a:rPr sz="1200" spc="175" dirty="0">
                <a:solidFill>
                  <a:srgbClr val="FFFFFF"/>
                </a:solidFill>
                <a:latin typeface="Calibri"/>
                <a:cs typeface="Calibri"/>
              </a:rPr>
              <a:t>  </a:t>
            </a:r>
            <a:r>
              <a:rPr sz="1200" dirty="0">
                <a:solidFill>
                  <a:srgbClr val="FFFFFF"/>
                </a:solidFill>
                <a:latin typeface="Calibri"/>
                <a:cs typeface="Calibri"/>
              </a:rPr>
              <a:t>The</a:t>
            </a:r>
            <a:r>
              <a:rPr sz="1200" spc="175" dirty="0">
                <a:solidFill>
                  <a:srgbClr val="FFFFFF"/>
                </a:solidFill>
                <a:latin typeface="Calibri"/>
                <a:cs typeface="Calibri"/>
              </a:rPr>
              <a:t>  </a:t>
            </a:r>
            <a:r>
              <a:rPr sz="1200" dirty="0">
                <a:solidFill>
                  <a:srgbClr val="FFFFFF"/>
                </a:solidFill>
                <a:latin typeface="Calibri"/>
                <a:cs typeface="Calibri"/>
              </a:rPr>
              <a:t>best</a:t>
            </a:r>
            <a:r>
              <a:rPr sz="1200" spc="180" dirty="0">
                <a:solidFill>
                  <a:srgbClr val="FFFFFF"/>
                </a:solidFill>
                <a:latin typeface="Calibri"/>
                <a:cs typeface="Calibri"/>
              </a:rPr>
              <a:t>  </a:t>
            </a:r>
            <a:r>
              <a:rPr sz="1200" dirty="0">
                <a:solidFill>
                  <a:srgbClr val="FFFFFF"/>
                </a:solidFill>
                <a:latin typeface="Calibri"/>
                <a:cs typeface="Calibri"/>
              </a:rPr>
              <a:t>culture</a:t>
            </a:r>
            <a:r>
              <a:rPr sz="1200" spc="160" dirty="0">
                <a:solidFill>
                  <a:srgbClr val="FFFFFF"/>
                </a:solidFill>
                <a:latin typeface="Calibri"/>
                <a:cs typeface="Calibri"/>
              </a:rPr>
              <a:t>  </a:t>
            </a:r>
            <a:r>
              <a:rPr sz="1200" spc="-20" dirty="0">
                <a:solidFill>
                  <a:srgbClr val="FFFFFF"/>
                </a:solidFill>
                <a:latin typeface="Calibri"/>
                <a:cs typeface="Calibri"/>
              </a:rPr>
              <a:t>fosters </a:t>
            </a:r>
            <a:r>
              <a:rPr sz="1200" dirty="0">
                <a:solidFill>
                  <a:srgbClr val="FFFFFF"/>
                </a:solidFill>
                <a:latin typeface="Calibri"/>
                <a:cs typeface="Calibri"/>
              </a:rPr>
              <a:t>collaboration</a:t>
            </a:r>
            <a:r>
              <a:rPr sz="1200" spc="245" dirty="0">
                <a:solidFill>
                  <a:srgbClr val="FFFFFF"/>
                </a:solidFill>
                <a:latin typeface="Calibri"/>
                <a:cs typeface="Calibri"/>
              </a:rPr>
              <a:t> </a:t>
            </a:r>
            <a:r>
              <a:rPr sz="1200" dirty="0">
                <a:solidFill>
                  <a:srgbClr val="FFFFFF"/>
                </a:solidFill>
                <a:latin typeface="Calibri"/>
                <a:cs typeface="Calibri"/>
              </a:rPr>
              <a:t>—</a:t>
            </a:r>
            <a:r>
              <a:rPr sz="1200" spc="250" dirty="0">
                <a:solidFill>
                  <a:srgbClr val="FFFFFF"/>
                </a:solidFill>
                <a:latin typeface="Calibri"/>
                <a:cs typeface="Calibri"/>
              </a:rPr>
              <a:t> </a:t>
            </a:r>
            <a:r>
              <a:rPr sz="1200" dirty="0">
                <a:solidFill>
                  <a:srgbClr val="FFFFFF"/>
                </a:solidFill>
                <a:latin typeface="Calibri"/>
                <a:cs typeface="Calibri"/>
              </a:rPr>
              <a:t>inspiring</a:t>
            </a:r>
            <a:r>
              <a:rPr sz="1200" spc="265" dirty="0">
                <a:solidFill>
                  <a:srgbClr val="FFFFFF"/>
                </a:solidFill>
                <a:latin typeface="Calibri"/>
                <a:cs typeface="Calibri"/>
              </a:rPr>
              <a:t> </a:t>
            </a:r>
            <a:r>
              <a:rPr sz="1200" dirty="0">
                <a:solidFill>
                  <a:srgbClr val="FFFFFF"/>
                </a:solidFill>
                <a:latin typeface="Calibri"/>
                <a:cs typeface="Calibri"/>
              </a:rPr>
              <a:t>others</a:t>
            </a:r>
            <a:r>
              <a:rPr sz="1200" spc="240" dirty="0">
                <a:solidFill>
                  <a:srgbClr val="FFFFFF"/>
                </a:solidFill>
                <a:latin typeface="Calibri"/>
                <a:cs typeface="Calibri"/>
              </a:rPr>
              <a:t> </a:t>
            </a:r>
            <a:r>
              <a:rPr sz="1200" dirty="0">
                <a:solidFill>
                  <a:srgbClr val="FFFFFF"/>
                </a:solidFill>
                <a:latin typeface="Calibri"/>
                <a:cs typeface="Calibri"/>
              </a:rPr>
              <a:t>and</a:t>
            </a:r>
            <a:r>
              <a:rPr sz="1200" spc="250" dirty="0">
                <a:solidFill>
                  <a:srgbClr val="FFFFFF"/>
                </a:solidFill>
                <a:latin typeface="Calibri"/>
                <a:cs typeface="Calibri"/>
              </a:rPr>
              <a:t> </a:t>
            </a:r>
            <a:r>
              <a:rPr sz="1200" dirty="0">
                <a:solidFill>
                  <a:srgbClr val="FFFFFF"/>
                </a:solidFill>
                <a:latin typeface="Calibri"/>
                <a:cs typeface="Calibri"/>
              </a:rPr>
              <a:t>creating</a:t>
            </a:r>
            <a:r>
              <a:rPr sz="1200" spc="245" dirty="0">
                <a:solidFill>
                  <a:srgbClr val="FFFFFF"/>
                </a:solidFill>
                <a:latin typeface="Calibri"/>
                <a:cs typeface="Calibri"/>
              </a:rPr>
              <a:t> </a:t>
            </a:r>
            <a:r>
              <a:rPr sz="1200" dirty="0">
                <a:solidFill>
                  <a:srgbClr val="FFFFFF"/>
                </a:solidFill>
                <a:latin typeface="Calibri"/>
                <a:cs typeface="Calibri"/>
              </a:rPr>
              <a:t>a</a:t>
            </a:r>
            <a:r>
              <a:rPr sz="1200" spc="275" dirty="0">
                <a:solidFill>
                  <a:srgbClr val="FFFFFF"/>
                </a:solidFill>
                <a:latin typeface="Calibri"/>
                <a:cs typeface="Calibri"/>
              </a:rPr>
              <a:t> </a:t>
            </a:r>
            <a:r>
              <a:rPr sz="1200" dirty="0">
                <a:solidFill>
                  <a:srgbClr val="FFFFFF"/>
                </a:solidFill>
                <a:latin typeface="Calibri"/>
                <a:cs typeface="Calibri"/>
              </a:rPr>
              <a:t>place</a:t>
            </a:r>
            <a:r>
              <a:rPr sz="1200" spc="254" dirty="0">
                <a:solidFill>
                  <a:srgbClr val="FFFFFF"/>
                </a:solidFill>
                <a:latin typeface="Calibri"/>
                <a:cs typeface="Calibri"/>
              </a:rPr>
              <a:t> </a:t>
            </a:r>
            <a:r>
              <a:rPr sz="1200" spc="-20" dirty="0">
                <a:solidFill>
                  <a:srgbClr val="FFFFFF"/>
                </a:solidFill>
                <a:latin typeface="Calibri"/>
                <a:cs typeface="Calibri"/>
              </a:rPr>
              <a:t>that </a:t>
            </a:r>
            <a:r>
              <a:rPr sz="1200" dirty="0">
                <a:solidFill>
                  <a:srgbClr val="FFFFFF"/>
                </a:solidFill>
                <a:latin typeface="Calibri"/>
                <a:cs typeface="Calibri"/>
              </a:rPr>
              <a:t>helps</a:t>
            </a:r>
            <a:r>
              <a:rPr sz="1200" spc="130" dirty="0">
                <a:solidFill>
                  <a:srgbClr val="FFFFFF"/>
                </a:solidFill>
                <a:latin typeface="Calibri"/>
                <a:cs typeface="Calibri"/>
              </a:rPr>
              <a:t> </a:t>
            </a:r>
            <a:r>
              <a:rPr sz="1200" dirty="0">
                <a:solidFill>
                  <a:srgbClr val="FFFFFF"/>
                </a:solidFill>
                <a:latin typeface="Calibri"/>
                <a:cs typeface="Calibri"/>
              </a:rPr>
              <a:t>to</a:t>
            </a:r>
            <a:r>
              <a:rPr sz="1200" spc="135" dirty="0">
                <a:solidFill>
                  <a:srgbClr val="FFFFFF"/>
                </a:solidFill>
                <a:latin typeface="Calibri"/>
                <a:cs typeface="Calibri"/>
              </a:rPr>
              <a:t> </a:t>
            </a:r>
            <a:r>
              <a:rPr sz="1200" dirty="0">
                <a:solidFill>
                  <a:srgbClr val="FFFFFF"/>
                </a:solidFill>
                <a:latin typeface="Calibri"/>
                <a:cs typeface="Calibri"/>
              </a:rPr>
              <a:t>attract</a:t>
            </a:r>
            <a:r>
              <a:rPr sz="1200" spc="135" dirty="0">
                <a:solidFill>
                  <a:srgbClr val="FFFFFF"/>
                </a:solidFill>
                <a:latin typeface="Calibri"/>
                <a:cs typeface="Calibri"/>
              </a:rPr>
              <a:t> </a:t>
            </a:r>
            <a:r>
              <a:rPr sz="1200" dirty="0">
                <a:solidFill>
                  <a:srgbClr val="FFFFFF"/>
                </a:solidFill>
                <a:latin typeface="Calibri"/>
                <a:cs typeface="Calibri"/>
              </a:rPr>
              <a:t>and</a:t>
            </a:r>
            <a:r>
              <a:rPr sz="1200" spc="140" dirty="0">
                <a:solidFill>
                  <a:srgbClr val="FFFFFF"/>
                </a:solidFill>
                <a:latin typeface="Calibri"/>
                <a:cs typeface="Calibri"/>
              </a:rPr>
              <a:t> </a:t>
            </a:r>
            <a:r>
              <a:rPr sz="1200" dirty="0">
                <a:solidFill>
                  <a:srgbClr val="FFFFFF"/>
                </a:solidFill>
                <a:latin typeface="Calibri"/>
                <a:cs typeface="Calibri"/>
              </a:rPr>
              <a:t>recruit</a:t>
            </a:r>
            <a:r>
              <a:rPr sz="1200" spc="130" dirty="0">
                <a:solidFill>
                  <a:srgbClr val="FFFFFF"/>
                </a:solidFill>
                <a:latin typeface="Calibri"/>
                <a:cs typeface="Calibri"/>
              </a:rPr>
              <a:t> </a:t>
            </a:r>
            <a:r>
              <a:rPr sz="1200" dirty="0">
                <a:solidFill>
                  <a:srgbClr val="FFFFFF"/>
                </a:solidFill>
                <a:latin typeface="Calibri"/>
                <a:cs typeface="Calibri"/>
              </a:rPr>
              <a:t>talent</a:t>
            </a:r>
            <a:r>
              <a:rPr sz="1200" spc="150" dirty="0">
                <a:solidFill>
                  <a:srgbClr val="FFFFFF"/>
                </a:solidFill>
                <a:latin typeface="Calibri"/>
                <a:cs typeface="Calibri"/>
              </a:rPr>
              <a:t> </a:t>
            </a:r>
            <a:r>
              <a:rPr sz="1200" dirty="0">
                <a:solidFill>
                  <a:srgbClr val="FFFFFF"/>
                </a:solidFill>
                <a:latin typeface="Calibri"/>
                <a:cs typeface="Calibri"/>
              </a:rPr>
              <a:t>–</a:t>
            </a:r>
            <a:r>
              <a:rPr sz="1200" spc="145" dirty="0">
                <a:solidFill>
                  <a:srgbClr val="FFFFFF"/>
                </a:solidFill>
                <a:latin typeface="Calibri"/>
                <a:cs typeface="Calibri"/>
              </a:rPr>
              <a:t> </a:t>
            </a:r>
            <a:r>
              <a:rPr sz="1200" dirty="0">
                <a:solidFill>
                  <a:srgbClr val="FFFFFF"/>
                </a:solidFill>
                <a:latin typeface="Calibri"/>
                <a:cs typeface="Calibri"/>
              </a:rPr>
              <a:t>and</a:t>
            </a:r>
            <a:r>
              <a:rPr sz="1200" spc="120" dirty="0">
                <a:solidFill>
                  <a:srgbClr val="FFFFFF"/>
                </a:solidFill>
                <a:latin typeface="Calibri"/>
                <a:cs typeface="Calibri"/>
              </a:rPr>
              <a:t> </a:t>
            </a:r>
            <a:r>
              <a:rPr sz="1200" dirty="0">
                <a:solidFill>
                  <a:srgbClr val="FFFFFF"/>
                </a:solidFill>
                <a:latin typeface="Calibri"/>
                <a:cs typeface="Calibri"/>
              </a:rPr>
              <a:t>ultimately</a:t>
            </a:r>
            <a:r>
              <a:rPr sz="1200" spc="135" dirty="0">
                <a:solidFill>
                  <a:srgbClr val="FFFFFF"/>
                </a:solidFill>
                <a:latin typeface="Calibri"/>
                <a:cs typeface="Calibri"/>
              </a:rPr>
              <a:t> </a:t>
            </a:r>
            <a:r>
              <a:rPr sz="1200" spc="-10" dirty="0">
                <a:solidFill>
                  <a:srgbClr val="FFFFFF"/>
                </a:solidFill>
                <a:latin typeface="Calibri"/>
                <a:cs typeface="Calibri"/>
              </a:rPr>
              <a:t>business </a:t>
            </a:r>
            <a:r>
              <a:rPr sz="1200" dirty="0">
                <a:solidFill>
                  <a:srgbClr val="FFFFFF"/>
                </a:solidFill>
                <a:latin typeface="Calibri"/>
                <a:cs typeface="Calibri"/>
              </a:rPr>
              <a:t>growth.</a:t>
            </a:r>
            <a:r>
              <a:rPr sz="1200" spc="180" dirty="0">
                <a:solidFill>
                  <a:srgbClr val="FFFFFF"/>
                </a:solidFill>
                <a:latin typeface="Calibri"/>
                <a:cs typeface="Calibri"/>
              </a:rPr>
              <a:t>  </a:t>
            </a:r>
            <a:r>
              <a:rPr sz="1200" dirty="0">
                <a:solidFill>
                  <a:srgbClr val="FFFFFF"/>
                </a:solidFill>
                <a:latin typeface="Calibri"/>
                <a:cs typeface="Calibri"/>
              </a:rPr>
              <a:t>Entrants</a:t>
            </a:r>
            <a:r>
              <a:rPr sz="1200" spc="170" dirty="0">
                <a:solidFill>
                  <a:srgbClr val="FFFFFF"/>
                </a:solidFill>
                <a:latin typeface="Calibri"/>
                <a:cs typeface="Calibri"/>
              </a:rPr>
              <a:t>  </a:t>
            </a:r>
            <a:r>
              <a:rPr sz="1200" dirty="0">
                <a:solidFill>
                  <a:srgbClr val="FFFFFF"/>
                </a:solidFill>
                <a:latin typeface="Calibri"/>
                <a:cs typeface="Calibri"/>
              </a:rPr>
              <a:t>should</a:t>
            </a:r>
            <a:r>
              <a:rPr sz="1200" spc="175" dirty="0">
                <a:solidFill>
                  <a:srgbClr val="FFFFFF"/>
                </a:solidFill>
                <a:latin typeface="Calibri"/>
                <a:cs typeface="Calibri"/>
              </a:rPr>
              <a:t>  </a:t>
            </a:r>
            <a:r>
              <a:rPr sz="1200" dirty="0">
                <a:solidFill>
                  <a:srgbClr val="FFFFFF"/>
                </a:solidFill>
                <a:latin typeface="Calibri"/>
                <a:cs typeface="Calibri"/>
              </a:rPr>
              <a:t>demonstrate</a:t>
            </a:r>
            <a:r>
              <a:rPr sz="1200" spc="180" dirty="0">
                <a:solidFill>
                  <a:srgbClr val="FFFFFF"/>
                </a:solidFill>
                <a:latin typeface="Calibri"/>
                <a:cs typeface="Calibri"/>
              </a:rPr>
              <a:t>  </a:t>
            </a:r>
            <a:r>
              <a:rPr sz="1200" dirty="0">
                <a:solidFill>
                  <a:srgbClr val="FFFFFF"/>
                </a:solidFill>
                <a:latin typeface="Calibri"/>
                <a:cs typeface="Calibri"/>
              </a:rPr>
              <a:t>how</a:t>
            </a:r>
            <a:r>
              <a:rPr sz="1200" spc="180" dirty="0">
                <a:solidFill>
                  <a:srgbClr val="FFFFFF"/>
                </a:solidFill>
                <a:latin typeface="Calibri"/>
                <a:cs typeface="Calibri"/>
              </a:rPr>
              <a:t>  </a:t>
            </a:r>
            <a:r>
              <a:rPr sz="1200" dirty="0">
                <a:solidFill>
                  <a:srgbClr val="FFFFFF"/>
                </a:solidFill>
                <a:latin typeface="Calibri"/>
                <a:cs typeface="Calibri"/>
              </a:rPr>
              <a:t>the</a:t>
            </a:r>
            <a:r>
              <a:rPr sz="1200" spc="180" dirty="0">
                <a:solidFill>
                  <a:srgbClr val="FFFFFF"/>
                </a:solidFill>
                <a:latin typeface="Calibri"/>
                <a:cs typeface="Calibri"/>
              </a:rPr>
              <a:t>  </a:t>
            </a:r>
            <a:r>
              <a:rPr sz="1200" spc="-10" dirty="0">
                <a:solidFill>
                  <a:srgbClr val="FFFFFF"/>
                </a:solidFill>
                <a:latin typeface="Calibri"/>
                <a:cs typeface="Calibri"/>
              </a:rPr>
              <a:t>agency cultivates</a:t>
            </a:r>
            <a:r>
              <a:rPr sz="1200" spc="65" dirty="0">
                <a:solidFill>
                  <a:srgbClr val="FFFFFF"/>
                </a:solidFill>
                <a:latin typeface="Calibri"/>
                <a:cs typeface="Calibri"/>
              </a:rPr>
              <a:t> </a:t>
            </a:r>
            <a:r>
              <a:rPr sz="1200" dirty="0">
                <a:solidFill>
                  <a:srgbClr val="FFFFFF"/>
                </a:solidFill>
                <a:latin typeface="Calibri"/>
                <a:cs typeface="Calibri"/>
              </a:rPr>
              <a:t>a</a:t>
            </a:r>
            <a:r>
              <a:rPr sz="1200" spc="100" dirty="0">
                <a:solidFill>
                  <a:srgbClr val="FFFFFF"/>
                </a:solidFill>
                <a:latin typeface="Calibri"/>
                <a:cs typeface="Calibri"/>
              </a:rPr>
              <a:t> </a:t>
            </a:r>
            <a:r>
              <a:rPr sz="1200" dirty="0">
                <a:solidFill>
                  <a:srgbClr val="FFFFFF"/>
                </a:solidFill>
                <a:latin typeface="Calibri"/>
                <a:cs typeface="Calibri"/>
              </a:rPr>
              <a:t>culture</a:t>
            </a:r>
            <a:r>
              <a:rPr sz="1200" spc="80" dirty="0">
                <a:solidFill>
                  <a:srgbClr val="FFFFFF"/>
                </a:solidFill>
                <a:latin typeface="Calibri"/>
                <a:cs typeface="Calibri"/>
              </a:rPr>
              <a:t> </a:t>
            </a:r>
            <a:r>
              <a:rPr sz="1200" dirty="0">
                <a:solidFill>
                  <a:srgbClr val="FFFFFF"/>
                </a:solidFill>
                <a:latin typeface="Calibri"/>
                <a:cs typeface="Calibri"/>
              </a:rPr>
              <a:t>to</a:t>
            </a:r>
            <a:r>
              <a:rPr sz="1200" spc="75" dirty="0">
                <a:solidFill>
                  <a:srgbClr val="FFFFFF"/>
                </a:solidFill>
                <a:latin typeface="Calibri"/>
                <a:cs typeface="Calibri"/>
              </a:rPr>
              <a:t> </a:t>
            </a:r>
            <a:r>
              <a:rPr sz="1200" dirty="0">
                <a:solidFill>
                  <a:srgbClr val="FFFFFF"/>
                </a:solidFill>
                <a:latin typeface="Calibri"/>
                <a:cs typeface="Calibri"/>
              </a:rPr>
              <a:t>drives</a:t>
            </a:r>
            <a:r>
              <a:rPr sz="1200" spc="90" dirty="0">
                <a:solidFill>
                  <a:srgbClr val="FFFFFF"/>
                </a:solidFill>
                <a:latin typeface="Calibri"/>
                <a:cs typeface="Calibri"/>
              </a:rPr>
              <a:t> </a:t>
            </a:r>
            <a:r>
              <a:rPr sz="1200" spc="-10" dirty="0">
                <a:solidFill>
                  <a:srgbClr val="FFFFFF"/>
                </a:solidFill>
                <a:latin typeface="Calibri"/>
                <a:cs typeface="Calibri"/>
              </a:rPr>
              <a:t>forward</a:t>
            </a:r>
            <a:r>
              <a:rPr sz="1200" spc="45" dirty="0">
                <a:solidFill>
                  <a:srgbClr val="FFFFFF"/>
                </a:solidFill>
                <a:latin typeface="Calibri"/>
                <a:cs typeface="Calibri"/>
              </a:rPr>
              <a:t> </a:t>
            </a:r>
            <a:r>
              <a:rPr sz="1200" dirty="0">
                <a:solidFill>
                  <a:srgbClr val="FFFFFF"/>
                </a:solidFill>
                <a:latin typeface="Calibri"/>
                <a:cs typeface="Calibri"/>
              </a:rPr>
              <a:t>thinking</a:t>
            </a:r>
            <a:r>
              <a:rPr sz="1200" spc="75" dirty="0">
                <a:solidFill>
                  <a:srgbClr val="FFFFFF"/>
                </a:solidFill>
                <a:latin typeface="Calibri"/>
                <a:cs typeface="Calibri"/>
              </a:rPr>
              <a:t> </a:t>
            </a:r>
            <a:r>
              <a:rPr sz="1200" dirty="0">
                <a:solidFill>
                  <a:srgbClr val="FFFFFF"/>
                </a:solidFill>
                <a:latin typeface="Calibri"/>
                <a:cs typeface="Calibri"/>
              </a:rPr>
              <a:t>and</a:t>
            </a:r>
            <a:r>
              <a:rPr sz="1200" spc="70" dirty="0">
                <a:solidFill>
                  <a:srgbClr val="FFFFFF"/>
                </a:solidFill>
                <a:latin typeface="Calibri"/>
                <a:cs typeface="Calibri"/>
              </a:rPr>
              <a:t> </a:t>
            </a:r>
            <a:r>
              <a:rPr sz="1200" spc="-10" dirty="0">
                <a:solidFill>
                  <a:srgbClr val="FFFFFF"/>
                </a:solidFill>
                <a:latin typeface="Calibri"/>
                <a:cs typeface="Calibri"/>
              </a:rPr>
              <a:t>challenges conventions.</a:t>
            </a:r>
            <a:endParaRPr sz="1200" dirty="0">
              <a:latin typeface="Calibri"/>
              <a:cs typeface="Calibri"/>
            </a:endParaRPr>
          </a:p>
        </p:txBody>
      </p:sp>
      <p:sp>
        <p:nvSpPr>
          <p:cNvPr id="3" name="object 3"/>
          <p:cNvSpPr txBox="1"/>
          <p:nvPr/>
        </p:nvSpPr>
        <p:spPr>
          <a:xfrm>
            <a:off x="848969" y="3434918"/>
            <a:ext cx="3857625" cy="1572895"/>
          </a:xfrm>
          <a:prstGeom prst="rect">
            <a:avLst/>
          </a:prstGeom>
        </p:spPr>
        <p:txBody>
          <a:bodyPr vert="horz" wrap="square" lIns="0" tIns="12700" rIns="0" bIns="0" rtlCol="0">
            <a:spAutoFit/>
          </a:bodyPr>
          <a:lstStyle/>
          <a:p>
            <a:pPr marL="12700" algn="just">
              <a:lnSpc>
                <a:spcPct val="100000"/>
              </a:lnSpc>
              <a:spcBef>
                <a:spcPts val="100"/>
              </a:spcBef>
            </a:pPr>
            <a:r>
              <a:rPr sz="1200" b="1" dirty="0">
                <a:solidFill>
                  <a:srgbClr val="FF0000"/>
                </a:solidFill>
                <a:latin typeface="Calibri"/>
                <a:cs typeface="Calibri"/>
              </a:rPr>
              <a:t>PT02.</a:t>
            </a:r>
            <a:r>
              <a:rPr sz="1200" b="1" spc="-35" dirty="0">
                <a:solidFill>
                  <a:srgbClr val="FF0000"/>
                </a:solidFill>
                <a:latin typeface="Calibri"/>
                <a:cs typeface="Calibri"/>
              </a:rPr>
              <a:t> </a:t>
            </a:r>
            <a:r>
              <a:rPr sz="1200" b="1" dirty="0">
                <a:solidFill>
                  <a:srgbClr val="FF0000"/>
                </a:solidFill>
                <a:latin typeface="Calibri"/>
                <a:cs typeface="Calibri"/>
              </a:rPr>
              <a:t>Diversity&amp;</a:t>
            </a:r>
            <a:r>
              <a:rPr sz="1200" b="1" spc="-5" dirty="0">
                <a:solidFill>
                  <a:srgbClr val="FF0000"/>
                </a:solidFill>
                <a:latin typeface="Calibri"/>
                <a:cs typeface="Calibri"/>
              </a:rPr>
              <a:t> </a:t>
            </a:r>
            <a:r>
              <a:rPr sz="1200" b="1" dirty="0">
                <a:solidFill>
                  <a:srgbClr val="FF0000"/>
                </a:solidFill>
                <a:latin typeface="Calibri"/>
                <a:cs typeface="Calibri"/>
              </a:rPr>
              <a:t>Inclusion</a:t>
            </a:r>
            <a:r>
              <a:rPr sz="1200" b="1" spc="10" dirty="0">
                <a:solidFill>
                  <a:srgbClr val="FF0000"/>
                </a:solidFill>
                <a:latin typeface="Calibri"/>
                <a:cs typeface="Calibri"/>
              </a:rPr>
              <a:t> </a:t>
            </a:r>
            <a:r>
              <a:rPr sz="1200" b="1" spc="-10" dirty="0">
                <a:solidFill>
                  <a:srgbClr val="FF0000"/>
                </a:solidFill>
                <a:latin typeface="Calibri"/>
                <a:cs typeface="Calibri"/>
              </a:rPr>
              <a:t>Company</a:t>
            </a:r>
            <a:r>
              <a:rPr sz="1200" b="1" spc="-95" dirty="0">
                <a:solidFill>
                  <a:srgbClr val="FF0000"/>
                </a:solidFill>
                <a:latin typeface="Calibri"/>
                <a:cs typeface="Calibri"/>
              </a:rPr>
              <a:t> </a:t>
            </a:r>
            <a:r>
              <a:rPr sz="1200" b="1" dirty="0">
                <a:solidFill>
                  <a:srgbClr val="FF0000"/>
                </a:solidFill>
                <a:latin typeface="Calibri"/>
                <a:cs typeface="Calibri"/>
              </a:rPr>
              <a:t>of</a:t>
            </a:r>
            <a:r>
              <a:rPr sz="1200" b="1" spc="-15" dirty="0">
                <a:solidFill>
                  <a:srgbClr val="FF0000"/>
                </a:solidFill>
                <a:latin typeface="Calibri"/>
                <a:cs typeface="Calibri"/>
              </a:rPr>
              <a:t> </a:t>
            </a:r>
            <a:r>
              <a:rPr sz="1200" b="1" dirty="0">
                <a:solidFill>
                  <a:srgbClr val="FF0000"/>
                </a:solidFill>
                <a:latin typeface="Calibri"/>
                <a:cs typeface="Calibri"/>
              </a:rPr>
              <a:t>the</a:t>
            </a:r>
            <a:r>
              <a:rPr sz="1200" b="1" spc="-40" dirty="0">
                <a:solidFill>
                  <a:srgbClr val="FF0000"/>
                </a:solidFill>
                <a:latin typeface="Calibri"/>
                <a:cs typeface="Calibri"/>
              </a:rPr>
              <a:t> </a:t>
            </a:r>
            <a:r>
              <a:rPr sz="1200" b="1" spc="-20" dirty="0">
                <a:solidFill>
                  <a:srgbClr val="FF0000"/>
                </a:solidFill>
                <a:latin typeface="Calibri"/>
                <a:cs typeface="Calibri"/>
              </a:rPr>
              <a:t>Year</a:t>
            </a:r>
            <a:endParaRPr sz="1200">
              <a:latin typeface="Calibri"/>
              <a:cs typeface="Calibri"/>
            </a:endParaRPr>
          </a:p>
          <a:p>
            <a:pPr marL="12700" marR="5080" algn="just">
              <a:lnSpc>
                <a:spcPct val="114999"/>
              </a:lnSpc>
              <a:spcBef>
                <a:spcPts val="805"/>
              </a:spcBef>
            </a:pPr>
            <a:r>
              <a:rPr sz="1200" dirty="0">
                <a:solidFill>
                  <a:srgbClr val="FFFFFF"/>
                </a:solidFill>
                <a:latin typeface="Calibri"/>
                <a:cs typeface="Calibri"/>
              </a:rPr>
              <a:t>This</a:t>
            </a:r>
            <a:r>
              <a:rPr sz="1200" spc="305" dirty="0">
                <a:solidFill>
                  <a:srgbClr val="FFFFFF"/>
                </a:solidFill>
                <a:latin typeface="Calibri"/>
                <a:cs typeface="Calibri"/>
              </a:rPr>
              <a:t> </a:t>
            </a:r>
            <a:r>
              <a:rPr sz="1200" dirty="0">
                <a:solidFill>
                  <a:srgbClr val="FFFFFF"/>
                </a:solidFill>
                <a:latin typeface="Calibri"/>
                <a:cs typeface="Calibri"/>
              </a:rPr>
              <a:t>category</a:t>
            </a:r>
            <a:r>
              <a:rPr sz="1200" spc="290" dirty="0">
                <a:solidFill>
                  <a:srgbClr val="FFFFFF"/>
                </a:solidFill>
                <a:latin typeface="Calibri"/>
                <a:cs typeface="Calibri"/>
              </a:rPr>
              <a:t> </a:t>
            </a:r>
            <a:r>
              <a:rPr sz="1200" dirty="0">
                <a:solidFill>
                  <a:srgbClr val="FFFFFF"/>
                </a:solidFill>
                <a:latin typeface="Calibri"/>
                <a:cs typeface="Calibri"/>
              </a:rPr>
              <a:t>will</a:t>
            </a:r>
            <a:r>
              <a:rPr sz="1200" spc="290" dirty="0">
                <a:solidFill>
                  <a:srgbClr val="FFFFFF"/>
                </a:solidFill>
                <a:latin typeface="Calibri"/>
                <a:cs typeface="Calibri"/>
              </a:rPr>
              <a:t> </a:t>
            </a:r>
            <a:r>
              <a:rPr sz="1200" dirty="0">
                <a:solidFill>
                  <a:srgbClr val="FFFFFF"/>
                </a:solidFill>
                <a:latin typeface="Calibri"/>
                <a:cs typeface="Calibri"/>
              </a:rPr>
              <a:t>recognise</a:t>
            </a:r>
            <a:r>
              <a:rPr sz="1200" spc="285" dirty="0">
                <a:solidFill>
                  <a:srgbClr val="FFFFFF"/>
                </a:solidFill>
                <a:latin typeface="Calibri"/>
                <a:cs typeface="Calibri"/>
              </a:rPr>
              <a:t> </a:t>
            </a:r>
            <a:r>
              <a:rPr sz="1200" dirty="0">
                <a:solidFill>
                  <a:srgbClr val="FFFFFF"/>
                </a:solidFill>
                <a:latin typeface="Calibri"/>
                <a:cs typeface="Calibri"/>
              </a:rPr>
              <a:t>companies</a:t>
            </a:r>
            <a:r>
              <a:rPr sz="1200" spc="310" dirty="0">
                <a:solidFill>
                  <a:srgbClr val="FFFFFF"/>
                </a:solidFill>
                <a:latin typeface="Calibri"/>
                <a:cs typeface="Calibri"/>
              </a:rPr>
              <a:t> </a:t>
            </a:r>
            <a:r>
              <a:rPr sz="1200" dirty="0">
                <a:solidFill>
                  <a:srgbClr val="FFFFFF"/>
                </a:solidFill>
                <a:latin typeface="Calibri"/>
                <a:cs typeface="Calibri"/>
              </a:rPr>
              <a:t>with</a:t>
            </a:r>
            <a:r>
              <a:rPr sz="1200" spc="275" dirty="0">
                <a:solidFill>
                  <a:srgbClr val="FFFFFF"/>
                </a:solidFill>
                <a:latin typeface="Calibri"/>
                <a:cs typeface="Calibri"/>
              </a:rPr>
              <a:t> </a:t>
            </a:r>
            <a:r>
              <a:rPr sz="1200" dirty="0">
                <a:solidFill>
                  <a:srgbClr val="FFFFFF"/>
                </a:solidFill>
                <a:latin typeface="Calibri"/>
                <a:cs typeface="Calibri"/>
              </a:rPr>
              <a:t>the</a:t>
            </a:r>
            <a:r>
              <a:rPr sz="1200" spc="300" dirty="0">
                <a:solidFill>
                  <a:srgbClr val="FFFFFF"/>
                </a:solidFill>
                <a:latin typeface="Calibri"/>
                <a:cs typeface="Calibri"/>
              </a:rPr>
              <a:t> </a:t>
            </a:r>
            <a:r>
              <a:rPr sz="1200" spc="-20" dirty="0">
                <a:solidFill>
                  <a:srgbClr val="FFFFFF"/>
                </a:solidFill>
                <a:latin typeface="Calibri"/>
                <a:cs typeface="Calibri"/>
              </a:rPr>
              <a:t>strongest </a:t>
            </a:r>
            <a:r>
              <a:rPr sz="1200" dirty="0">
                <a:solidFill>
                  <a:srgbClr val="FFFFFF"/>
                </a:solidFill>
                <a:latin typeface="Calibri"/>
                <a:cs typeface="Calibri"/>
              </a:rPr>
              <a:t>commitment</a:t>
            </a:r>
            <a:r>
              <a:rPr sz="1200" spc="155" dirty="0">
                <a:solidFill>
                  <a:srgbClr val="FFFFFF"/>
                </a:solidFill>
                <a:latin typeface="Calibri"/>
                <a:cs typeface="Calibri"/>
              </a:rPr>
              <a:t> </a:t>
            </a:r>
            <a:r>
              <a:rPr sz="1200" dirty="0">
                <a:solidFill>
                  <a:srgbClr val="FFFFFF"/>
                </a:solidFill>
                <a:latin typeface="Calibri"/>
                <a:cs typeface="Calibri"/>
              </a:rPr>
              <a:t>to</a:t>
            </a:r>
            <a:r>
              <a:rPr sz="1200" spc="150" dirty="0">
                <a:solidFill>
                  <a:srgbClr val="FFFFFF"/>
                </a:solidFill>
                <a:latin typeface="Calibri"/>
                <a:cs typeface="Calibri"/>
              </a:rPr>
              <a:t> </a:t>
            </a:r>
            <a:r>
              <a:rPr sz="1200" dirty="0">
                <a:solidFill>
                  <a:srgbClr val="FFFFFF"/>
                </a:solidFill>
                <a:latin typeface="Calibri"/>
                <a:cs typeface="Calibri"/>
              </a:rPr>
              <a:t>diversity</a:t>
            </a:r>
            <a:r>
              <a:rPr sz="1200" spc="160" dirty="0">
                <a:solidFill>
                  <a:srgbClr val="FFFFFF"/>
                </a:solidFill>
                <a:latin typeface="Calibri"/>
                <a:cs typeface="Calibri"/>
              </a:rPr>
              <a:t> </a:t>
            </a:r>
            <a:r>
              <a:rPr sz="1200" dirty="0">
                <a:solidFill>
                  <a:srgbClr val="FFFFFF"/>
                </a:solidFill>
                <a:latin typeface="Calibri"/>
                <a:cs typeface="Calibri"/>
              </a:rPr>
              <a:t>and</a:t>
            </a:r>
            <a:r>
              <a:rPr sz="1200" spc="170" dirty="0">
                <a:solidFill>
                  <a:srgbClr val="FFFFFF"/>
                </a:solidFill>
                <a:latin typeface="Calibri"/>
                <a:cs typeface="Calibri"/>
              </a:rPr>
              <a:t> </a:t>
            </a:r>
            <a:r>
              <a:rPr sz="1200" dirty="0">
                <a:solidFill>
                  <a:srgbClr val="FFFFFF"/>
                </a:solidFill>
                <a:latin typeface="Calibri"/>
                <a:cs typeface="Calibri"/>
              </a:rPr>
              <a:t>inclusion.</a:t>
            </a:r>
            <a:r>
              <a:rPr sz="1200" spc="160" dirty="0">
                <a:solidFill>
                  <a:srgbClr val="FFFFFF"/>
                </a:solidFill>
                <a:latin typeface="Calibri"/>
                <a:cs typeface="Calibri"/>
              </a:rPr>
              <a:t> </a:t>
            </a:r>
            <a:r>
              <a:rPr sz="1200" dirty="0">
                <a:solidFill>
                  <a:srgbClr val="FFFFFF"/>
                </a:solidFill>
                <a:latin typeface="Calibri"/>
                <a:cs typeface="Calibri"/>
              </a:rPr>
              <a:t>Companies</a:t>
            </a:r>
            <a:r>
              <a:rPr sz="1200" spc="170" dirty="0">
                <a:solidFill>
                  <a:srgbClr val="FFFFFF"/>
                </a:solidFill>
                <a:latin typeface="Calibri"/>
                <a:cs typeface="Calibri"/>
              </a:rPr>
              <a:t> </a:t>
            </a:r>
            <a:r>
              <a:rPr sz="1200" dirty="0">
                <a:solidFill>
                  <a:srgbClr val="FFFFFF"/>
                </a:solidFill>
                <a:latin typeface="Calibri"/>
                <a:cs typeface="Calibri"/>
              </a:rPr>
              <a:t>that</a:t>
            </a:r>
            <a:r>
              <a:rPr sz="1200" spc="160" dirty="0">
                <a:solidFill>
                  <a:srgbClr val="FFFFFF"/>
                </a:solidFill>
                <a:latin typeface="Calibri"/>
                <a:cs typeface="Calibri"/>
              </a:rPr>
              <a:t> </a:t>
            </a:r>
            <a:r>
              <a:rPr sz="1200" spc="-25" dirty="0">
                <a:solidFill>
                  <a:srgbClr val="FFFFFF"/>
                </a:solidFill>
                <a:latin typeface="Calibri"/>
                <a:cs typeface="Calibri"/>
              </a:rPr>
              <a:t>are </a:t>
            </a:r>
            <a:r>
              <a:rPr sz="1200" dirty="0">
                <a:solidFill>
                  <a:srgbClr val="FFFFFF"/>
                </a:solidFill>
                <a:latin typeface="Calibri"/>
                <a:cs typeface="Calibri"/>
              </a:rPr>
              <a:t>pushing</a:t>
            </a:r>
            <a:r>
              <a:rPr sz="1200" spc="145" dirty="0">
                <a:solidFill>
                  <a:srgbClr val="FFFFFF"/>
                </a:solidFill>
                <a:latin typeface="Calibri"/>
                <a:cs typeface="Calibri"/>
              </a:rPr>
              <a:t> </a:t>
            </a:r>
            <a:r>
              <a:rPr sz="1200" dirty="0">
                <a:solidFill>
                  <a:srgbClr val="FFFFFF"/>
                </a:solidFill>
                <a:latin typeface="Calibri"/>
                <a:cs typeface="Calibri"/>
              </a:rPr>
              <a:t>boundaries</a:t>
            </a:r>
            <a:r>
              <a:rPr sz="1200" spc="155" dirty="0">
                <a:solidFill>
                  <a:srgbClr val="FFFFFF"/>
                </a:solidFill>
                <a:latin typeface="Calibri"/>
                <a:cs typeface="Calibri"/>
              </a:rPr>
              <a:t> </a:t>
            </a:r>
            <a:r>
              <a:rPr sz="1200" dirty="0">
                <a:solidFill>
                  <a:srgbClr val="FFFFFF"/>
                </a:solidFill>
                <a:latin typeface="Calibri"/>
                <a:cs typeface="Calibri"/>
              </a:rPr>
              <a:t>and</a:t>
            </a:r>
            <a:r>
              <a:rPr sz="1200" spc="155" dirty="0">
                <a:solidFill>
                  <a:srgbClr val="FFFFFF"/>
                </a:solidFill>
                <a:latin typeface="Calibri"/>
                <a:cs typeface="Calibri"/>
              </a:rPr>
              <a:t> </a:t>
            </a:r>
            <a:r>
              <a:rPr sz="1200" dirty="0">
                <a:solidFill>
                  <a:srgbClr val="FFFFFF"/>
                </a:solidFill>
                <a:latin typeface="Calibri"/>
                <a:cs typeface="Calibri"/>
              </a:rPr>
              <a:t>shaping</a:t>
            </a:r>
            <a:r>
              <a:rPr sz="1200" spc="150" dirty="0">
                <a:solidFill>
                  <a:srgbClr val="FFFFFF"/>
                </a:solidFill>
                <a:latin typeface="Calibri"/>
                <a:cs typeface="Calibri"/>
              </a:rPr>
              <a:t> </a:t>
            </a:r>
            <a:r>
              <a:rPr sz="1200" dirty="0">
                <a:solidFill>
                  <a:srgbClr val="FFFFFF"/>
                </a:solidFill>
                <a:latin typeface="Calibri"/>
                <a:cs typeface="Calibri"/>
              </a:rPr>
              <a:t>their</a:t>
            </a:r>
            <a:r>
              <a:rPr sz="1200" spc="155" dirty="0">
                <a:solidFill>
                  <a:srgbClr val="FFFFFF"/>
                </a:solidFill>
                <a:latin typeface="Calibri"/>
                <a:cs typeface="Calibri"/>
              </a:rPr>
              <a:t> </a:t>
            </a:r>
            <a:r>
              <a:rPr sz="1200" dirty="0">
                <a:solidFill>
                  <a:srgbClr val="FFFFFF"/>
                </a:solidFill>
                <a:latin typeface="Calibri"/>
                <a:cs typeface="Calibri"/>
              </a:rPr>
              <a:t>own</a:t>
            </a:r>
            <a:r>
              <a:rPr sz="1200" spc="150" dirty="0">
                <a:solidFill>
                  <a:srgbClr val="FFFFFF"/>
                </a:solidFill>
                <a:latin typeface="Calibri"/>
                <a:cs typeface="Calibri"/>
              </a:rPr>
              <a:t> </a:t>
            </a:r>
            <a:r>
              <a:rPr sz="1200" dirty="0">
                <a:solidFill>
                  <a:srgbClr val="FFFFFF"/>
                </a:solidFill>
                <a:latin typeface="Calibri"/>
                <a:cs typeface="Calibri"/>
              </a:rPr>
              <a:t>path.</a:t>
            </a:r>
            <a:r>
              <a:rPr sz="1200" spc="130" dirty="0">
                <a:solidFill>
                  <a:srgbClr val="FFFFFF"/>
                </a:solidFill>
                <a:latin typeface="Calibri"/>
                <a:cs typeface="Calibri"/>
              </a:rPr>
              <a:t> </a:t>
            </a:r>
            <a:r>
              <a:rPr sz="1200" dirty="0">
                <a:solidFill>
                  <a:srgbClr val="FFFFFF"/>
                </a:solidFill>
                <a:latin typeface="Calibri"/>
                <a:cs typeface="Calibri"/>
              </a:rPr>
              <a:t>Judges</a:t>
            </a:r>
            <a:r>
              <a:rPr sz="1200" spc="175" dirty="0">
                <a:solidFill>
                  <a:srgbClr val="FFFFFF"/>
                </a:solidFill>
                <a:latin typeface="Calibri"/>
                <a:cs typeface="Calibri"/>
              </a:rPr>
              <a:t> </a:t>
            </a:r>
            <a:r>
              <a:rPr sz="1200" spc="-25" dirty="0">
                <a:solidFill>
                  <a:srgbClr val="FFFFFF"/>
                </a:solidFill>
                <a:latin typeface="Calibri"/>
                <a:cs typeface="Calibri"/>
              </a:rPr>
              <a:t>are </a:t>
            </a:r>
            <a:r>
              <a:rPr sz="1200" dirty="0">
                <a:solidFill>
                  <a:srgbClr val="FFFFFF"/>
                </a:solidFill>
                <a:latin typeface="Calibri"/>
                <a:cs typeface="Calibri"/>
              </a:rPr>
              <a:t>looking</a:t>
            </a:r>
            <a:r>
              <a:rPr sz="1200" spc="80" dirty="0">
                <a:solidFill>
                  <a:srgbClr val="FFFFFF"/>
                </a:solidFill>
                <a:latin typeface="Calibri"/>
                <a:cs typeface="Calibri"/>
              </a:rPr>
              <a:t> </a:t>
            </a:r>
            <a:r>
              <a:rPr sz="1200" dirty="0">
                <a:solidFill>
                  <a:srgbClr val="FFFFFF"/>
                </a:solidFill>
                <a:latin typeface="Calibri"/>
                <a:cs typeface="Calibri"/>
              </a:rPr>
              <a:t>for</a:t>
            </a:r>
            <a:r>
              <a:rPr sz="1200" spc="65" dirty="0">
                <a:solidFill>
                  <a:srgbClr val="FFFFFF"/>
                </a:solidFill>
                <a:latin typeface="Calibri"/>
                <a:cs typeface="Calibri"/>
              </a:rPr>
              <a:t> </a:t>
            </a:r>
            <a:r>
              <a:rPr sz="1200" spc="-10" dirty="0">
                <a:solidFill>
                  <a:srgbClr val="FFFFFF"/>
                </a:solidFill>
                <a:latin typeface="Calibri"/>
                <a:cs typeface="Calibri"/>
              </a:rPr>
              <a:t>examples</a:t>
            </a:r>
            <a:r>
              <a:rPr sz="1200" spc="75" dirty="0">
                <a:solidFill>
                  <a:srgbClr val="FFFFFF"/>
                </a:solidFill>
                <a:latin typeface="Calibri"/>
                <a:cs typeface="Calibri"/>
              </a:rPr>
              <a:t> </a:t>
            </a:r>
            <a:r>
              <a:rPr sz="1200" dirty="0">
                <a:solidFill>
                  <a:srgbClr val="FFFFFF"/>
                </a:solidFill>
                <a:latin typeface="Calibri"/>
                <a:cs typeface="Calibri"/>
              </a:rPr>
              <a:t>of</a:t>
            </a:r>
            <a:r>
              <a:rPr sz="1200" spc="90" dirty="0">
                <a:solidFill>
                  <a:srgbClr val="FFFFFF"/>
                </a:solidFill>
                <a:latin typeface="Calibri"/>
                <a:cs typeface="Calibri"/>
              </a:rPr>
              <a:t> </a:t>
            </a:r>
            <a:r>
              <a:rPr sz="1200" spc="-10" dirty="0">
                <a:solidFill>
                  <a:srgbClr val="FFFFFF"/>
                </a:solidFill>
                <a:latin typeface="Calibri"/>
                <a:cs typeface="Calibri"/>
              </a:rPr>
              <a:t>activities/initiatives</a:t>
            </a:r>
            <a:r>
              <a:rPr sz="1200" spc="90" dirty="0">
                <a:solidFill>
                  <a:srgbClr val="FFFFFF"/>
                </a:solidFill>
                <a:latin typeface="Calibri"/>
                <a:cs typeface="Calibri"/>
              </a:rPr>
              <a:t> </a:t>
            </a:r>
            <a:r>
              <a:rPr sz="1200" dirty="0">
                <a:solidFill>
                  <a:srgbClr val="FFFFFF"/>
                </a:solidFill>
                <a:latin typeface="Calibri"/>
                <a:cs typeface="Calibri"/>
              </a:rPr>
              <a:t>that</a:t>
            </a:r>
            <a:r>
              <a:rPr sz="1200" spc="60" dirty="0">
                <a:solidFill>
                  <a:srgbClr val="FFFFFF"/>
                </a:solidFill>
                <a:latin typeface="Calibri"/>
                <a:cs typeface="Calibri"/>
              </a:rPr>
              <a:t> </a:t>
            </a:r>
            <a:r>
              <a:rPr sz="1200" dirty="0">
                <a:solidFill>
                  <a:srgbClr val="FFFFFF"/>
                </a:solidFill>
                <a:latin typeface="Calibri"/>
                <a:cs typeface="Calibri"/>
              </a:rPr>
              <a:t>have</a:t>
            </a:r>
            <a:r>
              <a:rPr sz="1200" spc="55" dirty="0">
                <a:solidFill>
                  <a:srgbClr val="FFFFFF"/>
                </a:solidFill>
                <a:latin typeface="Calibri"/>
                <a:cs typeface="Calibri"/>
              </a:rPr>
              <a:t> </a:t>
            </a:r>
            <a:r>
              <a:rPr sz="1200" spc="-10" dirty="0">
                <a:solidFill>
                  <a:srgbClr val="FFFFFF"/>
                </a:solidFill>
                <a:latin typeface="Calibri"/>
                <a:cs typeface="Calibri"/>
              </a:rPr>
              <a:t>helped </a:t>
            </a:r>
            <a:r>
              <a:rPr sz="1200" dirty="0">
                <a:solidFill>
                  <a:srgbClr val="FFFFFF"/>
                </a:solidFill>
                <a:latin typeface="Calibri"/>
                <a:cs typeface="Calibri"/>
              </a:rPr>
              <a:t>build</a:t>
            </a:r>
            <a:r>
              <a:rPr sz="1200" spc="35" dirty="0">
                <a:solidFill>
                  <a:srgbClr val="FFFFFF"/>
                </a:solidFill>
                <a:latin typeface="Calibri"/>
                <a:cs typeface="Calibri"/>
              </a:rPr>
              <a:t> </a:t>
            </a:r>
            <a:r>
              <a:rPr sz="1200" spc="-10" dirty="0">
                <a:solidFill>
                  <a:srgbClr val="FFFFFF"/>
                </a:solidFill>
                <a:latin typeface="Calibri"/>
                <a:cs typeface="Calibri"/>
              </a:rPr>
              <a:t>diverse</a:t>
            </a:r>
            <a:r>
              <a:rPr sz="1200" spc="45" dirty="0">
                <a:solidFill>
                  <a:srgbClr val="FFFFFF"/>
                </a:solidFill>
                <a:latin typeface="Calibri"/>
                <a:cs typeface="Calibri"/>
              </a:rPr>
              <a:t> </a:t>
            </a:r>
            <a:r>
              <a:rPr sz="1200" dirty="0">
                <a:solidFill>
                  <a:srgbClr val="FFFFFF"/>
                </a:solidFill>
                <a:latin typeface="Calibri"/>
                <a:cs typeface="Calibri"/>
              </a:rPr>
              <a:t>teams,</a:t>
            </a:r>
            <a:r>
              <a:rPr sz="1200" spc="25" dirty="0">
                <a:solidFill>
                  <a:srgbClr val="FFFFFF"/>
                </a:solidFill>
                <a:latin typeface="Calibri"/>
                <a:cs typeface="Calibri"/>
              </a:rPr>
              <a:t> </a:t>
            </a:r>
            <a:r>
              <a:rPr sz="1200" spc="-10" dirty="0">
                <a:solidFill>
                  <a:srgbClr val="FFFFFF"/>
                </a:solidFill>
                <a:latin typeface="Calibri"/>
                <a:cs typeface="Calibri"/>
              </a:rPr>
              <a:t>create</a:t>
            </a:r>
            <a:r>
              <a:rPr sz="1200" spc="25" dirty="0">
                <a:solidFill>
                  <a:srgbClr val="FFFFFF"/>
                </a:solidFill>
                <a:latin typeface="Calibri"/>
                <a:cs typeface="Calibri"/>
              </a:rPr>
              <a:t> </a:t>
            </a:r>
            <a:r>
              <a:rPr sz="1200" dirty="0">
                <a:solidFill>
                  <a:srgbClr val="FFFFFF"/>
                </a:solidFill>
                <a:latin typeface="Calibri"/>
                <a:cs typeface="Calibri"/>
              </a:rPr>
              <a:t>an</a:t>
            </a:r>
            <a:r>
              <a:rPr sz="1200" spc="55" dirty="0">
                <a:solidFill>
                  <a:srgbClr val="FFFFFF"/>
                </a:solidFill>
                <a:latin typeface="Calibri"/>
                <a:cs typeface="Calibri"/>
              </a:rPr>
              <a:t> </a:t>
            </a:r>
            <a:r>
              <a:rPr sz="1200" spc="-10" dirty="0">
                <a:solidFill>
                  <a:srgbClr val="FFFFFF"/>
                </a:solidFill>
                <a:latin typeface="Calibri"/>
                <a:cs typeface="Calibri"/>
              </a:rPr>
              <a:t>inclusive</a:t>
            </a:r>
            <a:r>
              <a:rPr sz="1200" spc="25" dirty="0">
                <a:solidFill>
                  <a:srgbClr val="FFFFFF"/>
                </a:solidFill>
                <a:latin typeface="Calibri"/>
                <a:cs typeface="Calibri"/>
              </a:rPr>
              <a:t> </a:t>
            </a:r>
            <a:r>
              <a:rPr sz="1200" dirty="0">
                <a:solidFill>
                  <a:srgbClr val="FFFFFF"/>
                </a:solidFill>
                <a:latin typeface="Calibri"/>
                <a:cs typeface="Calibri"/>
              </a:rPr>
              <a:t>work</a:t>
            </a:r>
            <a:r>
              <a:rPr sz="1200" spc="50" dirty="0">
                <a:solidFill>
                  <a:srgbClr val="FFFFFF"/>
                </a:solidFill>
                <a:latin typeface="Calibri"/>
                <a:cs typeface="Calibri"/>
              </a:rPr>
              <a:t> </a:t>
            </a:r>
            <a:r>
              <a:rPr sz="1200" spc="-20" dirty="0">
                <a:solidFill>
                  <a:srgbClr val="FFFFFF"/>
                </a:solidFill>
                <a:latin typeface="Calibri"/>
                <a:cs typeface="Calibri"/>
              </a:rPr>
              <a:t>environment,</a:t>
            </a:r>
            <a:r>
              <a:rPr sz="1200" spc="-5" dirty="0">
                <a:solidFill>
                  <a:srgbClr val="FFFFFF"/>
                </a:solidFill>
                <a:latin typeface="Calibri"/>
                <a:cs typeface="Calibri"/>
              </a:rPr>
              <a:t> </a:t>
            </a:r>
            <a:r>
              <a:rPr sz="1200" spc="-25" dirty="0">
                <a:solidFill>
                  <a:srgbClr val="FFFFFF"/>
                </a:solidFill>
                <a:latin typeface="Calibri"/>
                <a:cs typeface="Calibri"/>
              </a:rPr>
              <a:t>or </a:t>
            </a:r>
            <a:r>
              <a:rPr sz="1200" spc="-30" dirty="0">
                <a:solidFill>
                  <a:srgbClr val="FFFFFF"/>
                </a:solidFill>
                <a:latin typeface="Calibri"/>
                <a:cs typeface="Calibri"/>
              </a:rPr>
              <a:t>foster</a:t>
            </a:r>
            <a:r>
              <a:rPr sz="1200" spc="-35" dirty="0">
                <a:solidFill>
                  <a:srgbClr val="FFFFFF"/>
                </a:solidFill>
                <a:latin typeface="Calibri"/>
                <a:cs typeface="Calibri"/>
              </a:rPr>
              <a:t> </a:t>
            </a:r>
            <a:r>
              <a:rPr sz="1200" dirty="0">
                <a:solidFill>
                  <a:srgbClr val="FFFFFF"/>
                </a:solidFill>
                <a:latin typeface="Calibri"/>
                <a:cs typeface="Calibri"/>
              </a:rPr>
              <a:t>a</a:t>
            </a:r>
            <a:r>
              <a:rPr sz="1200" spc="-25" dirty="0">
                <a:solidFill>
                  <a:srgbClr val="FFFFFF"/>
                </a:solidFill>
                <a:latin typeface="Calibri"/>
                <a:cs typeface="Calibri"/>
              </a:rPr>
              <a:t> </a:t>
            </a:r>
            <a:r>
              <a:rPr sz="1200" spc="-20" dirty="0">
                <a:solidFill>
                  <a:srgbClr val="FFFFFF"/>
                </a:solidFill>
                <a:latin typeface="Calibri"/>
                <a:cs typeface="Calibri"/>
              </a:rPr>
              <a:t>culture</a:t>
            </a:r>
            <a:r>
              <a:rPr sz="1200" spc="40" dirty="0">
                <a:solidFill>
                  <a:srgbClr val="FFFFFF"/>
                </a:solidFill>
                <a:latin typeface="Calibri"/>
                <a:cs typeface="Calibri"/>
              </a:rPr>
              <a:t> </a:t>
            </a:r>
            <a:r>
              <a:rPr sz="1200" spc="-10" dirty="0">
                <a:solidFill>
                  <a:srgbClr val="FFFFFF"/>
                </a:solidFill>
                <a:latin typeface="Calibri"/>
                <a:cs typeface="Calibri"/>
              </a:rPr>
              <a:t>that</a:t>
            </a:r>
            <a:r>
              <a:rPr sz="1200" spc="-100" dirty="0">
                <a:solidFill>
                  <a:srgbClr val="FFFFFF"/>
                </a:solidFill>
                <a:latin typeface="Calibri"/>
                <a:cs typeface="Calibri"/>
              </a:rPr>
              <a:t> </a:t>
            </a:r>
            <a:r>
              <a:rPr sz="1200" dirty="0">
                <a:solidFill>
                  <a:srgbClr val="FFFFFF"/>
                </a:solidFill>
                <a:latin typeface="Calibri"/>
                <a:cs typeface="Calibri"/>
              </a:rPr>
              <a:t>is</a:t>
            </a:r>
            <a:r>
              <a:rPr sz="1200" spc="-15" dirty="0">
                <a:solidFill>
                  <a:srgbClr val="FFFFFF"/>
                </a:solidFill>
                <a:latin typeface="Calibri"/>
                <a:cs typeface="Calibri"/>
              </a:rPr>
              <a:t> </a:t>
            </a:r>
            <a:r>
              <a:rPr sz="1200" spc="-20" dirty="0">
                <a:solidFill>
                  <a:srgbClr val="FFFFFF"/>
                </a:solidFill>
                <a:latin typeface="Calibri"/>
                <a:cs typeface="Calibri"/>
              </a:rPr>
              <a:t>inclusive</a:t>
            </a:r>
            <a:r>
              <a:rPr sz="1200" spc="90" dirty="0">
                <a:solidFill>
                  <a:srgbClr val="FFFFFF"/>
                </a:solidFill>
                <a:latin typeface="Calibri"/>
                <a:cs typeface="Calibri"/>
              </a:rPr>
              <a:t> </a:t>
            </a:r>
            <a:r>
              <a:rPr sz="1200" dirty="0">
                <a:solidFill>
                  <a:srgbClr val="FFFFFF"/>
                </a:solidFill>
                <a:latin typeface="Calibri"/>
                <a:cs typeface="Calibri"/>
              </a:rPr>
              <a:t>of</a:t>
            </a:r>
            <a:r>
              <a:rPr sz="1200" spc="-35" dirty="0">
                <a:solidFill>
                  <a:srgbClr val="FFFFFF"/>
                </a:solidFill>
                <a:latin typeface="Calibri"/>
                <a:cs typeface="Calibri"/>
              </a:rPr>
              <a:t> </a:t>
            </a:r>
            <a:r>
              <a:rPr sz="1200" dirty="0">
                <a:solidFill>
                  <a:srgbClr val="FFFFFF"/>
                </a:solidFill>
                <a:latin typeface="Calibri"/>
                <a:cs typeface="Calibri"/>
              </a:rPr>
              <a:t>a</a:t>
            </a:r>
            <a:r>
              <a:rPr sz="1200" spc="-5" dirty="0">
                <a:solidFill>
                  <a:srgbClr val="FFFFFF"/>
                </a:solidFill>
                <a:latin typeface="Calibri"/>
                <a:cs typeface="Calibri"/>
              </a:rPr>
              <a:t> </a:t>
            </a:r>
            <a:r>
              <a:rPr sz="1200" spc="-30" dirty="0">
                <a:solidFill>
                  <a:srgbClr val="FFFFFF"/>
                </a:solidFill>
                <a:latin typeface="Calibri"/>
                <a:cs typeface="Calibri"/>
              </a:rPr>
              <a:t>diverse</a:t>
            </a:r>
            <a:r>
              <a:rPr sz="1200" spc="-35" dirty="0">
                <a:solidFill>
                  <a:srgbClr val="FFFFFF"/>
                </a:solidFill>
                <a:latin typeface="Calibri"/>
                <a:cs typeface="Calibri"/>
              </a:rPr>
              <a:t> </a:t>
            </a:r>
            <a:r>
              <a:rPr sz="1200" spc="-10" dirty="0">
                <a:solidFill>
                  <a:srgbClr val="FFFFFF"/>
                </a:solidFill>
                <a:latin typeface="Calibri"/>
                <a:cs typeface="Calibri"/>
              </a:rPr>
              <a:t>audience.</a:t>
            </a:r>
            <a:endParaRPr sz="1200">
              <a:latin typeface="Calibri"/>
              <a:cs typeface="Calibri"/>
            </a:endParaRPr>
          </a:p>
        </p:txBody>
      </p:sp>
      <p:sp>
        <p:nvSpPr>
          <p:cNvPr id="4" name="object 4"/>
          <p:cNvSpPr txBox="1"/>
          <p:nvPr/>
        </p:nvSpPr>
        <p:spPr>
          <a:xfrm>
            <a:off x="5652642" y="1040383"/>
            <a:ext cx="3882390" cy="5008245"/>
          </a:xfrm>
          <a:prstGeom prst="rect">
            <a:avLst/>
          </a:prstGeom>
        </p:spPr>
        <p:txBody>
          <a:bodyPr vert="horz" wrap="square" lIns="0" tIns="12700" rIns="0" bIns="0" rtlCol="0">
            <a:spAutoFit/>
          </a:bodyPr>
          <a:lstStyle/>
          <a:p>
            <a:pPr marL="12700" marR="7620" algn="just">
              <a:lnSpc>
                <a:spcPct val="100000"/>
              </a:lnSpc>
              <a:spcBef>
                <a:spcPts val="100"/>
              </a:spcBef>
            </a:pPr>
            <a:r>
              <a:rPr sz="1200" b="1" dirty="0">
                <a:solidFill>
                  <a:srgbClr val="FF0000"/>
                </a:solidFill>
                <a:latin typeface="Calibri"/>
                <a:cs typeface="Calibri"/>
              </a:rPr>
              <a:t>PT03.</a:t>
            </a:r>
            <a:r>
              <a:rPr sz="1200" b="1" spc="204" dirty="0">
                <a:solidFill>
                  <a:srgbClr val="FF0000"/>
                </a:solidFill>
                <a:latin typeface="Calibri"/>
                <a:cs typeface="Calibri"/>
              </a:rPr>
              <a:t>  </a:t>
            </a:r>
            <a:r>
              <a:rPr sz="1200" b="1" dirty="0">
                <a:solidFill>
                  <a:srgbClr val="FF0000"/>
                </a:solidFill>
                <a:latin typeface="Calibri"/>
                <a:cs typeface="Calibri"/>
              </a:rPr>
              <a:t>Young</a:t>
            </a:r>
            <a:r>
              <a:rPr sz="1200" b="1" spc="204" dirty="0">
                <a:solidFill>
                  <a:srgbClr val="FF0000"/>
                </a:solidFill>
                <a:latin typeface="Calibri"/>
                <a:cs typeface="Calibri"/>
              </a:rPr>
              <a:t>  </a:t>
            </a:r>
            <a:r>
              <a:rPr sz="1200" b="1" dirty="0">
                <a:solidFill>
                  <a:srgbClr val="FF0000"/>
                </a:solidFill>
                <a:latin typeface="Calibri"/>
                <a:cs typeface="Calibri"/>
              </a:rPr>
              <a:t>PR</a:t>
            </a:r>
            <a:r>
              <a:rPr sz="1200" b="1" spc="210" dirty="0">
                <a:solidFill>
                  <a:srgbClr val="FF0000"/>
                </a:solidFill>
                <a:latin typeface="Calibri"/>
                <a:cs typeface="Calibri"/>
              </a:rPr>
              <a:t>  </a:t>
            </a:r>
            <a:r>
              <a:rPr sz="1200" b="1" dirty="0">
                <a:solidFill>
                  <a:srgbClr val="FF0000"/>
                </a:solidFill>
                <a:latin typeface="Calibri"/>
                <a:cs typeface="Calibri"/>
              </a:rPr>
              <a:t>Professional</a:t>
            </a:r>
            <a:r>
              <a:rPr sz="1200" b="1" spc="195" dirty="0">
                <a:solidFill>
                  <a:srgbClr val="FF0000"/>
                </a:solidFill>
                <a:latin typeface="Calibri"/>
                <a:cs typeface="Calibri"/>
              </a:rPr>
              <a:t>  </a:t>
            </a:r>
            <a:r>
              <a:rPr sz="1200" b="1" dirty="0">
                <a:solidFill>
                  <a:srgbClr val="FF0000"/>
                </a:solidFill>
                <a:latin typeface="Calibri"/>
                <a:cs typeface="Calibri"/>
              </a:rPr>
              <a:t>of</a:t>
            </a:r>
            <a:r>
              <a:rPr sz="1200" b="1" spc="204" dirty="0">
                <a:solidFill>
                  <a:srgbClr val="FF0000"/>
                </a:solidFill>
                <a:latin typeface="Calibri"/>
                <a:cs typeface="Calibri"/>
              </a:rPr>
              <a:t>  </a:t>
            </a:r>
            <a:r>
              <a:rPr sz="1200" b="1" dirty="0">
                <a:solidFill>
                  <a:srgbClr val="FF0000"/>
                </a:solidFill>
                <a:latin typeface="Calibri"/>
                <a:cs typeface="Calibri"/>
              </a:rPr>
              <a:t>the</a:t>
            </a:r>
            <a:r>
              <a:rPr sz="1200" b="1" spc="210" dirty="0">
                <a:solidFill>
                  <a:srgbClr val="FF0000"/>
                </a:solidFill>
                <a:latin typeface="Calibri"/>
                <a:cs typeface="Calibri"/>
              </a:rPr>
              <a:t>  </a:t>
            </a:r>
            <a:r>
              <a:rPr sz="1200" b="1" dirty="0">
                <a:solidFill>
                  <a:srgbClr val="FF0000"/>
                </a:solidFill>
                <a:latin typeface="Calibri"/>
                <a:cs typeface="Calibri"/>
              </a:rPr>
              <a:t>Year</a:t>
            </a:r>
            <a:r>
              <a:rPr sz="1200" b="1" spc="195" dirty="0">
                <a:solidFill>
                  <a:srgbClr val="FF0000"/>
                </a:solidFill>
                <a:latin typeface="Calibri"/>
                <a:cs typeface="Calibri"/>
              </a:rPr>
              <a:t>  </a:t>
            </a:r>
            <a:r>
              <a:rPr sz="1200" b="1" spc="-20" dirty="0">
                <a:solidFill>
                  <a:srgbClr val="FF0000"/>
                </a:solidFill>
                <a:latin typeface="Calibri"/>
                <a:cs typeface="Calibri"/>
              </a:rPr>
              <a:t>(Corporate </a:t>
            </a:r>
            <a:r>
              <a:rPr sz="1200" b="1" spc="-10" dirty="0">
                <a:solidFill>
                  <a:srgbClr val="FF0000"/>
                </a:solidFill>
                <a:latin typeface="Calibri"/>
                <a:cs typeface="Calibri"/>
              </a:rPr>
              <a:t>Communications)</a:t>
            </a:r>
            <a:endParaRPr sz="1200" dirty="0">
              <a:latin typeface="Calibri"/>
              <a:cs typeface="Calibri"/>
            </a:endParaRPr>
          </a:p>
          <a:p>
            <a:pPr marL="12700" marR="5080" algn="just">
              <a:lnSpc>
                <a:spcPct val="111000"/>
              </a:lnSpc>
              <a:spcBef>
                <a:spcPts val="515"/>
              </a:spcBef>
            </a:pPr>
            <a:r>
              <a:rPr sz="1200" dirty="0">
                <a:solidFill>
                  <a:srgbClr val="FFFFFF"/>
                </a:solidFill>
                <a:latin typeface="Calibri"/>
                <a:cs typeface="Calibri"/>
              </a:rPr>
              <a:t>This</a:t>
            </a:r>
            <a:r>
              <a:rPr sz="1200" spc="295" dirty="0">
                <a:solidFill>
                  <a:srgbClr val="FFFFFF"/>
                </a:solidFill>
                <a:latin typeface="Calibri"/>
                <a:cs typeface="Calibri"/>
              </a:rPr>
              <a:t> </a:t>
            </a:r>
            <a:r>
              <a:rPr sz="1200" dirty="0">
                <a:solidFill>
                  <a:srgbClr val="FFFFFF"/>
                </a:solidFill>
                <a:latin typeface="Calibri"/>
                <a:cs typeface="Calibri"/>
              </a:rPr>
              <a:t>category</a:t>
            </a:r>
            <a:r>
              <a:rPr sz="1200" spc="295" dirty="0">
                <a:solidFill>
                  <a:srgbClr val="FFFFFF"/>
                </a:solidFill>
                <a:latin typeface="Calibri"/>
                <a:cs typeface="Calibri"/>
              </a:rPr>
              <a:t> </a:t>
            </a:r>
            <a:r>
              <a:rPr sz="1200" dirty="0">
                <a:solidFill>
                  <a:srgbClr val="FFFFFF"/>
                </a:solidFill>
                <a:latin typeface="Calibri"/>
                <a:cs typeface="Calibri"/>
              </a:rPr>
              <a:t>awarded</a:t>
            </a:r>
            <a:r>
              <a:rPr sz="1200" spc="265" dirty="0">
                <a:solidFill>
                  <a:srgbClr val="FFFFFF"/>
                </a:solidFill>
                <a:latin typeface="Calibri"/>
                <a:cs typeface="Calibri"/>
              </a:rPr>
              <a:t> </a:t>
            </a:r>
            <a:r>
              <a:rPr sz="1200" dirty="0">
                <a:solidFill>
                  <a:srgbClr val="FFFFFF"/>
                </a:solidFill>
                <a:latin typeface="Calibri"/>
                <a:cs typeface="Calibri"/>
              </a:rPr>
              <a:t>to</a:t>
            </a:r>
            <a:r>
              <a:rPr sz="1200" spc="275" dirty="0">
                <a:solidFill>
                  <a:srgbClr val="FFFFFF"/>
                </a:solidFill>
                <a:latin typeface="Calibri"/>
                <a:cs typeface="Calibri"/>
              </a:rPr>
              <a:t> </a:t>
            </a:r>
            <a:r>
              <a:rPr sz="1200" dirty="0">
                <a:solidFill>
                  <a:srgbClr val="FFFFFF"/>
                </a:solidFill>
                <a:latin typeface="Calibri"/>
                <a:cs typeface="Calibri"/>
              </a:rPr>
              <a:t>PR</a:t>
            </a:r>
            <a:r>
              <a:rPr sz="1200" spc="285" dirty="0">
                <a:solidFill>
                  <a:srgbClr val="FFFFFF"/>
                </a:solidFill>
                <a:latin typeface="Calibri"/>
                <a:cs typeface="Calibri"/>
              </a:rPr>
              <a:t> </a:t>
            </a:r>
            <a:r>
              <a:rPr sz="1200" dirty="0">
                <a:solidFill>
                  <a:srgbClr val="FFFFFF"/>
                </a:solidFill>
                <a:latin typeface="Calibri"/>
                <a:cs typeface="Calibri"/>
              </a:rPr>
              <a:t>professionals</a:t>
            </a:r>
            <a:r>
              <a:rPr sz="1200" spc="270" dirty="0">
                <a:solidFill>
                  <a:srgbClr val="FFFFFF"/>
                </a:solidFill>
                <a:latin typeface="Calibri"/>
                <a:cs typeface="Calibri"/>
              </a:rPr>
              <a:t> </a:t>
            </a:r>
            <a:r>
              <a:rPr sz="1200" dirty="0">
                <a:solidFill>
                  <a:srgbClr val="FFFFFF"/>
                </a:solidFill>
                <a:latin typeface="Calibri"/>
                <a:cs typeface="Calibri"/>
              </a:rPr>
              <a:t>within</a:t>
            </a:r>
            <a:r>
              <a:rPr sz="1200" spc="285" dirty="0">
                <a:solidFill>
                  <a:srgbClr val="FFFFFF"/>
                </a:solidFill>
                <a:latin typeface="Calibri"/>
                <a:cs typeface="Calibri"/>
              </a:rPr>
              <a:t> </a:t>
            </a:r>
            <a:r>
              <a:rPr sz="1200" spc="-40" dirty="0">
                <a:solidFill>
                  <a:srgbClr val="FFFFFF"/>
                </a:solidFill>
                <a:latin typeface="Calibri"/>
                <a:cs typeface="Calibri"/>
              </a:rPr>
              <a:t>in-</a:t>
            </a:r>
            <a:r>
              <a:rPr sz="1200" spc="-10" dirty="0">
                <a:solidFill>
                  <a:srgbClr val="FFFFFF"/>
                </a:solidFill>
                <a:latin typeface="Calibri"/>
                <a:cs typeface="Calibri"/>
              </a:rPr>
              <a:t>house </a:t>
            </a:r>
            <a:r>
              <a:rPr sz="1200" spc="-20" dirty="0">
                <a:solidFill>
                  <a:srgbClr val="FFFFFF"/>
                </a:solidFill>
                <a:latin typeface="Calibri"/>
                <a:cs typeface="Calibri"/>
              </a:rPr>
              <a:t>departments</a:t>
            </a:r>
            <a:r>
              <a:rPr sz="1200" spc="45" dirty="0">
                <a:solidFill>
                  <a:srgbClr val="FFFFFF"/>
                </a:solidFill>
                <a:latin typeface="Calibri"/>
                <a:cs typeface="Calibri"/>
              </a:rPr>
              <a:t> </a:t>
            </a:r>
            <a:r>
              <a:rPr sz="1200" dirty="0">
                <a:solidFill>
                  <a:srgbClr val="FFFFFF"/>
                </a:solidFill>
                <a:latin typeface="Calibri"/>
                <a:cs typeface="Calibri"/>
              </a:rPr>
              <a:t>who</a:t>
            </a:r>
            <a:r>
              <a:rPr sz="1200" spc="25" dirty="0">
                <a:solidFill>
                  <a:srgbClr val="FFFFFF"/>
                </a:solidFill>
                <a:latin typeface="Calibri"/>
                <a:cs typeface="Calibri"/>
              </a:rPr>
              <a:t> </a:t>
            </a:r>
            <a:r>
              <a:rPr sz="1200" dirty="0">
                <a:solidFill>
                  <a:srgbClr val="FFFFFF"/>
                </a:solidFill>
                <a:latin typeface="Calibri"/>
                <a:cs typeface="Calibri"/>
              </a:rPr>
              <a:t>are</a:t>
            </a:r>
            <a:r>
              <a:rPr sz="1200" spc="20" dirty="0">
                <a:solidFill>
                  <a:srgbClr val="FFFFFF"/>
                </a:solidFill>
                <a:latin typeface="Calibri"/>
                <a:cs typeface="Calibri"/>
              </a:rPr>
              <a:t> </a:t>
            </a:r>
            <a:r>
              <a:rPr sz="1200" dirty="0">
                <a:solidFill>
                  <a:srgbClr val="FFFFFF"/>
                </a:solidFill>
                <a:latin typeface="Calibri"/>
                <a:cs typeface="Calibri"/>
              </a:rPr>
              <a:t>at</a:t>
            </a:r>
            <a:r>
              <a:rPr sz="1200" spc="40" dirty="0">
                <a:solidFill>
                  <a:srgbClr val="FFFFFF"/>
                </a:solidFill>
                <a:latin typeface="Calibri"/>
                <a:cs typeface="Calibri"/>
              </a:rPr>
              <a:t> </a:t>
            </a:r>
            <a:r>
              <a:rPr sz="1200" dirty="0">
                <a:solidFill>
                  <a:srgbClr val="FFFFFF"/>
                </a:solidFill>
                <a:latin typeface="Calibri"/>
                <a:cs typeface="Calibri"/>
              </a:rPr>
              <a:t>the</a:t>
            </a:r>
            <a:r>
              <a:rPr sz="1200" spc="40" dirty="0">
                <a:solidFill>
                  <a:srgbClr val="FFFFFF"/>
                </a:solidFill>
                <a:latin typeface="Calibri"/>
                <a:cs typeface="Calibri"/>
              </a:rPr>
              <a:t> </a:t>
            </a:r>
            <a:r>
              <a:rPr sz="1200" dirty="0">
                <a:solidFill>
                  <a:srgbClr val="FFFFFF"/>
                </a:solidFill>
                <a:latin typeface="Calibri"/>
                <a:cs typeface="Calibri"/>
              </a:rPr>
              <a:t>age</a:t>
            </a:r>
            <a:r>
              <a:rPr sz="1200" spc="35" dirty="0">
                <a:solidFill>
                  <a:srgbClr val="FFFFFF"/>
                </a:solidFill>
                <a:latin typeface="Calibri"/>
                <a:cs typeface="Calibri"/>
              </a:rPr>
              <a:t> </a:t>
            </a:r>
            <a:r>
              <a:rPr sz="1200" dirty="0">
                <a:solidFill>
                  <a:srgbClr val="FFFFFF"/>
                </a:solidFill>
                <a:latin typeface="Calibri"/>
                <a:cs typeface="Calibri"/>
              </a:rPr>
              <a:t>of</a:t>
            </a:r>
            <a:r>
              <a:rPr sz="1200" spc="30" dirty="0">
                <a:solidFill>
                  <a:srgbClr val="FFFFFF"/>
                </a:solidFill>
                <a:latin typeface="Calibri"/>
                <a:cs typeface="Calibri"/>
              </a:rPr>
              <a:t> </a:t>
            </a:r>
            <a:r>
              <a:rPr sz="1200" dirty="0">
                <a:solidFill>
                  <a:srgbClr val="FFFFFF"/>
                </a:solidFill>
                <a:latin typeface="Calibri"/>
                <a:cs typeface="Calibri"/>
              </a:rPr>
              <a:t>30</a:t>
            </a:r>
            <a:r>
              <a:rPr sz="1200" spc="25" dirty="0">
                <a:solidFill>
                  <a:srgbClr val="FFFFFF"/>
                </a:solidFill>
                <a:latin typeface="Calibri"/>
                <a:cs typeface="Calibri"/>
              </a:rPr>
              <a:t> </a:t>
            </a:r>
            <a:r>
              <a:rPr sz="1200" dirty="0">
                <a:solidFill>
                  <a:srgbClr val="FFFFFF"/>
                </a:solidFill>
                <a:latin typeface="Calibri"/>
                <a:cs typeface="Calibri"/>
              </a:rPr>
              <a:t>or</a:t>
            </a:r>
            <a:r>
              <a:rPr sz="1200" spc="50" dirty="0">
                <a:solidFill>
                  <a:srgbClr val="FFFFFF"/>
                </a:solidFill>
                <a:latin typeface="Calibri"/>
                <a:cs typeface="Calibri"/>
              </a:rPr>
              <a:t> </a:t>
            </a:r>
            <a:r>
              <a:rPr sz="1200" dirty="0">
                <a:solidFill>
                  <a:srgbClr val="FFFFFF"/>
                </a:solidFill>
                <a:latin typeface="Calibri"/>
                <a:cs typeface="Calibri"/>
              </a:rPr>
              <a:t>under</a:t>
            </a:r>
            <a:r>
              <a:rPr sz="1200" spc="5" dirty="0">
                <a:solidFill>
                  <a:srgbClr val="FFFFFF"/>
                </a:solidFill>
                <a:latin typeface="Calibri"/>
                <a:cs typeface="Calibri"/>
              </a:rPr>
              <a:t> </a:t>
            </a:r>
            <a:r>
              <a:rPr sz="1200" dirty="0">
                <a:solidFill>
                  <a:srgbClr val="FFFFFF"/>
                </a:solidFill>
                <a:latin typeface="Calibri"/>
                <a:cs typeface="Calibri"/>
              </a:rPr>
              <a:t>as</a:t>
            </a:r>
            <a:r>
              <a:rPr sz="1200" spc="45" dirty="0">
                <a:solidFill>
                  <a:srgbClr val="FFFFFF"/>
                </a:solidFill>
                <a:latin typeface="Calibri"/>
                <a:cs typeface="Calibri"/>
              </a:rPr>
              <a:t> </a:t>
            </a:r>
            <a:r>
              <a:rPr sz="1200" dirty="0">
                <a:solidFill>
                  <a:srgbClr val="FFFFFF"/>
                </a:solidFill>
                <a:latin typeface="Calibri"/>
                <a:cs typeface="Calibri"/>
              </a:rPr>
              <a:t>of</a:t>
            </a:r>
            <a:r>
              <a:rPr sz="1200" spc="50" dirty="0">
                <a:solidFill>
                  <a:srgbClr val="FFFFFF"/>
                </a:solidFill>
                <a:latin typeface="Calibri"/>
                <a:cs typeface="Calibri"/>
              </a:rPr>
              <a:t> </a:t>
            </a:r>
            <a:r>
              <a:rPr sz="1200" dirty="0">
                <a:solidFill>
                  <a:srgbClr val="FFFFFF"/>
                </a:solidFill>
                <a:latin typeface="Calibri"/>
                <a:cs typeface="Calibri"/>
              </a:rPr>
              <a:t>30</a:t>
            </a:r>
            <a:r>
              <a:rPr sz="1200" spc="50" dirty="0">
                <a:solidFill>
                  <a:srgbClr val="FFFFFF"/>
                </a:solidFill>
                <a:latin typeface="Calibri"/>
                <a:cs typeface="Calibri"/>
              </a:rPr>
              <a:t> </a:t>
            </a:r>
            <a:r>
              <a:rPr sz="1200" spc="-20" dirty="0">
                <a:solidFill>
                  <a:srgbClr val="FFFFFF"/>
                </a:solidFill>
                <a:latin typeface="Calibri"/>
                <a:cs typeface="Calibri"/>
              </a:rPr>
              <a:t>JUNE </a:t>
            </a:r>
            <a:r>
              <a:rPr sz="1200" dirty="0">
                <a:solidFill>
                  <a:srgbClr val="FFFFFF"/>
                </a:solidFill>
                <a:latin typeface="Calibri"/>
                <a:cs typeface="Calibri"/>
              </a:rPr>
              <a:t>2023.</a:t>
            </a:r>
            <a:r>
              <a:rPr sz="1200" spc="65" dirty="0">
                <a:solidFill>
                  <a:srgbClr val="FFFFFF"/>
                </a:solidFill>
                <a:latin typeface="Calibri"/>
                <a:cs typeface="Calibri"/>
              </a:rPr>
              <a:t> </a:t>
            </a:r>
            <a:r>
              <a:rPr sz="1200" spc="-10" dirty="0">
                <a:solidFill>
                  <a:srgbClr val="FFFFFF"/>
                </a:solidFill>
                <a:latin typeface="Calibri"/>
                <a:cs typeface="Calibri"/>
              </a:rPr>
              <a:t>Nominations</a:t>
            </a:r>
            <a:r>
              <a:rPr sz="1200" spc="45" dirty="0">
                <a:solidFill>
                  <a:srgbClr val="FFFFFF"/>
                </a:solidFill>
                <a:latin typeface="Calibri"/>
                <a:cs typeface="Calibri"/>
              </a:rPr>
              <a:t> </a:t>
            </a:r>
            <a:r>
              <a:rPr sz="1200" dirty="0">
                <a:solidFill>
                  <a:srgbClr val="FFFFFF"/>
                </a:solidFill>
                <a:latin typeface="Calibri"/>
                <a:cs typeface="Calibri"/>
              </a:rPr>
              <a:t>are</a:t>
            </a:r>
            <a:r>
              <a:rPr sz="1200" spc="40" dirty="0">
                <a:solidFill>
                  <a:srgbClr val="FFFFFF"/>
                </a:solidFill>
                <a:latin typeface="Calibri"/>
                <a:cs typeface="Calibri"/>
              </a:rPr>
              <a:t> </a:t>
            </a:r>
            <a:r>
              <a:rPr sz="1200" dirty="0">
                <a:solidFill>
                  <a:srgbClr val="FFFFFF"/>
                </a:solidFill>
                <a:latin typeface="Calibri"/>
                <a:cs typeface="Calibri"/>
              </a:rPr>
              <a:t>accepted</a:t>
            </a:r>
            <a:r>
              <a:rPr sz="1200" spc="50" dirty="0">
                <a:solidFill>
                  <a:srgbClr val="FFFFFF"/>
                </a:solidFill>
                <a:latin typeface="Calibri"/>
                <a:cs typeface="Calibri"/>
              </a:rPr>
              <a:t> </a:t>
            </a:r>
            <a:r>
              <a:rPr sz="1200" dirty="0">
                <a:solidFill>
                  <a:srgbClr val="FFFFFF"/>
                </a:solidFill>
                <a:latin typeface="Calibri"/>
                <a:cs typeface="Calibri"/>
              </a:rPr>
              <a:t>from</a:t>
            </a:r>
            <a:r>
              <a:rPr sz="1200" spc="40" dirty="0">
                <a:solidFill>
                  <a:srgbClr val="FFFFFF"/>
                </a:solidFill>
                <a:latin typeface="Calibri"/>
                <a:cs typeface="Calibri"/>
              </a:rPr>
              <a:t> </a:t>
            </a:r>
            <a:r>
              <a:rPr sz="1200" spc="-20" dirty="0">
                <a:solidFill>
                  <a:srgbClr val="FFFFFF"/>
                </a:solidFill>
                <a:latin typeface="Calibri"/>
                <a:cs typeface="Calibri"/>
              </a:rPr>
              <a:t>employers,</a:t>
            </a:r>
            <a:r>
              <a:rPr sz="1200" spc="30" dirty="0">
                <a:solidFill>
                  <a:srgbClr val="FFFFFF"/>
                </a:solidFill>
                <a:latin typeface="Calibri"/>
                <a:cs typeface="Calibri"/>
              </a:rPr>
              <a:t> </a:t>
            </a:r>
            <a:r>
              <a:rPr sz="1200" dirty="0">
                <a:solidFill>
                  <a:srgbClr val="FFFFFF"/>
                </a:solidFill>
                <a:latin typeface="Calibri"/>
                <a:cs typeface="Calibri"/>
              </a:rPr>
              <a:t>who</a:t>
            </a:r>
            <a:r>
              <a:rPr sz="1200" spc="55" dirty="0">
                <a:solidFill>
                  <a:srgbClr val="FFFFFF"/>
                </a:solidFill>
                <a:latin typeface="Calibri"/>
                <a:cs typeface="Calibri"/>
              </a:rPr>
              <a:t> </a:t>
            </a:r>
            <a:r>
              <a:rPr sz="1200" spc="-10" dirty="0">
                <a:solidFill>
                  <a:srgbClr val="FFFFFF"/>
                </a:solidFill>
                <a:latin typeface="Calibri"/>
                <a:cs typeface="Calibri"/>
              </a:rPr>
              <a:t>should </a:t>
            </a:r>
            <a:r>
              <a:rPr sz="1200" dirty="0">
                <a:solidFill>
                  <a:srgbClr val="FFFFFF"/>
                </a:solidFill>
                <a:latin typeface="Calibri"/>
                <a:cs typeface="Calibri"/>
              </a:rPr>
              <a:t>include</a:t>
            </a:r>
            <a:r>
              <a:rPr sz="1200" spc="240" dirty="0">
                <a:solidFill>
                  <a:srgbClr val="FFFFFF"/>
                </a:solidFill>
                <a:latin typeface="Calibri"/>
                <a:cs typeface="Calibri"/>
              </a:rPr>
              <a:t> </a:t>
            </a:r>
            <a:r>
              <a:rPr sz="1200" dirty="0">
                <a:solidFill>
                  <a:srgbClr val="FFFFFF"/>
                </a:solidFill>
                <a:latin typeface="Calibri"/>
                <a:cs typeface="Calibri"/>
              </a:rPr>
              <a:t>details</a:t>
            </a:r>
            <a:r>
              <a:rPr sz="1200" spc="250" dirty="0">
                <a:solidFill>
                  <a:srgbClr val="FFFFFF"/>
                </a:solidFill>
                <a:latin typeface="Calibri"/>
                <a:cs typeface="Calibri"/>
              </a:rPr>
              <a:t> </a:t>
            </a:r>
            <a:r>
              <a:rPr sz="1200" dirty="0">
                <a:solidFill>
                  <a:srgbClr val="FFFFFF"/>
                </a:solidFill>
                <a:latin typeface="Calibri"/>
                <a:cs typeface="Calibri"/>
              </a:rPr>
              <a:t>of</a:t>
            </a:r>
            <a:r>
              <a:rPr sz="1200" spc="254" dirty="0">
                <a:solidFill>
                  <a:srgbClr val="FFFFFF"/>
                </a:solidFill>
                <a:latin typeface="Calibri"/>
                <a:cs typeface="Calibri"/>
              </a:rPr>
              <a:t> </a:t>
            </a:r>
            <a:r>
              <a:rPr sz="1200" dirty="0">
                <a:solidFill>
                  <a:srgbClr val="FFFFFF"/>
                </a:solidFill>
                <a:latin typeface="Calibri"/>
                <a:cs typeface="Calibri"/>
              </a:rPr>
              <a:t>the</a:t>
            </a:r>
            <a:r>
              <a:rPr sz="1200" spc="250" dirty="0">
                <a:solidFill>
                  <a:srgbClr val="FFFFFF"/>
                </a:solidFill>
                <a:latin typeface="Calibri"/>
                <a:cs typeface="Calibri"/>
              </a:rPr>
              <a:t> </a:t>
            </a:r>
            <a:r>
              <a:rPr sz="1200" dirty="0">
                <a:solidFill>
                  <a:srgbClr val="FFFFFF"/>
                </a:solidFill>
                <a:latin typeface="Calibri"/>
                <a:cs typeface="Calibri"/>
              </a:rPr>
              <a:t>nominee’s</a:t>
            </a:r>
            <a:r>
              <a:rPr sz="1200" spc="250" dirty="0">
                <a:solidFill>
                  <a:srgbClr val="FFFFFF"/>
                </a:solidFill>
                <a:latin typeface="Calibri"/>
                <a:cs typeface="Calibri"/>
              </a:rPr>
              <a:t> </a:t>
            </a:r>
            <a:r>
              <a:rPr sz="1200" dirty="0">
                <a:solidFill>
                  <a:srgbClr val="FFFFFF"/>
                </a:solidFill>
                <a:latin typeface="Calibri"/>
                <a:cs typeface="Calibri"/>
              </a:rPr>
              <a:t>career</a:t>
            </a:r>
            <a:r>
              <a:rPr sz="1200" spc="235" dirty="0">
                <a:solidFill>
                  <a:srgbClr val="FFFFFF"/>
                </a:solidFill>
                <a:latin typeface="Calibri"/>
                <a:cs typeface="Calibri"/>
              </a:rPr>
              <a:t> </a:t>
            </a:r>
            <a:r>
              <a:rPr sz="1200" dirty="0">
                <a:solidFill>
                  <a:srgbClr val="FFFFFF"/>
                </a:solidFill>
                <a:latin typeface="Calibri"/>
                <a:cs typeface="Calibri"/>
              </a:rPr>
              <a:t>history,</a:t>
            </a:r>
            <a:r>
              <a:rPr sz="1200" spc="195" dirty="0">
                <a:solidFill>
                  <a:srgbClr val="FFFFFF"/>
                </a:solidFill>
                <a:latin typeface="Calibri"/>
                <a:cs typeface="Calibri"/>
              </a:rPr>
              <a:t> </a:t>
            </a:r>
            <a:r>
              <a:rPr sz="1200" dirty="0">
                <a:solidFill>
                  <a:srgbClr val="FFFFFF"/>
                </a:solidFill>
                <a:latin typeface="Calibri"/>
                <a:cs typeface="Calibri"/>
              </a:rPr>
              <a:t>their</a:t>
            </a:r>
            <a:r>
              <a:rPr sz="1200" spc="235" dirty="0">
                <a:solidFill>
                  <a:srgbClr val="FFFFFF"/>
                </a:solidFill>
                <a:latin typeface="Calibri"/>
                <a:cs typeface="Calibri"/>
              </a:rPr>
              <a:t> </a:t>
            </a:r>
            <a:r>
              <a:rPr sz="1200" spc="-10" dirty="0">
                <a:solidFill>
                  <a:srgbClr val="FFFFFF"/>
                </a:solidFill>
                <a:latin typeface="Calibri"/>
                <a:cs typeface="Calibri"/>
              </a:rPr>
              <a:t>exact </a:t>
            </a:r>
            <a:r>
              <a:rPr sz="1200" dirty="0">
                <a:solidFill>
                  <a:srgbClr val="FFFFFF"/>
                </a:solidFill>
                <a:latin typeface="Calibri"/>
                <a:cs typeface="Calibri"/>
              </a:rPr>
              <a:t>age,</a:t>
            </a:r>
            <a:r>
              <a:rPr sz="1200" spc="420" dirty="0">
                <a:solidFill>
                  <a:srgbClr val="FFFFFF"/>
                </a:solidFill>
                <a:latin typeface="Calibri"/>
                <a:cs typeface="Calibri"/>
              </a:rPr>
              <a:t> </a:t>
            </a:r>
            <a:r>
              <a:rPr sz="1200" dirty="0">
                <a:solidFill>
                  <a:srgbClr val="FFFFFF"/>
                </a:solidFill>
                <a:latin typeface="Calibri"/>
                <a:cs typeface="Calibri"/>
              </a:rPr>
              <a:t>and</a:t>
            </a:r>
            <a:r>
              <a:rPr sz="1200" spc="425" dirty="0">
                <a:solidFill>
                  <a:srgbClr val="FFFFFF"/>
                </a:solidFill>
                <a:latin typeface="Calibri"/>
                <a:cs typeface="Calibri"/>
              </a:rPr>
              <a:t> </a:t>
            </a:r>
            <a:r>
              <a:rPr sz="1200" dirty="0">
                <a:solidFill>
                  <a:srgbClr val="FFFFFF"/>
                </a:solidFill>
                <a:latin typeface="Calibri"/>
                <a:cs typeface="Calibri"/>
              </a:rPr>
              <a:t>professional</a:t>
            </a:r>
            <a:r>
              <a:rPr sz="1200" spc="400" dirty="0">
                <a:solidFill>
                  <a:srgbClr val="FFFFFF"/>
                </a:solidFill>
                <a:latin typeface="Calibri"/>
                <a:cs typeface="Calibri"/>
              </a:rPr>
              <a:t> </a:t>
            </a:r>
            <a:r>
              <a:rPr sz="1200" dirty="0">
                <a:solidFill>
                  <a:srgbClr val="FFFFFF"/>
                </a:solidFill>
                <a:latin typeface="Calibri"/>
                <a:cs typeface="Calibri"/>
              </a:rPr>
              <a:t>qualifications.</a:t>
            </a:r>
            <a:r>
              <a:rPr sz="1200" spc="420" dirty="0">
                <a:solidFill>
                  <a:srgbClr val="FFFFFF"/>
                </a:solidFill>
                <a:latin typeface="Calibri"/>
                <a:cs typeface="Calibri"/>
              </a:rPr>
              <a:t> </a:t>
            </a:r>
            <a:r>
              <a:rPr sz="1200" dirty="0">
                <a:solidFill>
                  <a:srgbClr val="FFFFFF"/>
                </a:solidFill>
                <a:latin typeface="Calibri"/>
                <a:cs typeface="Calibri"/>
              </a:rPr>
              <a:t>Please</a:t>
            </a:r>
            <a:r>
              <a:rPr sz="1200" spc="434" dirty="0">
                <a:solidFill>
                  <a:srgbClr val="FFFFFF"/>
                </a:solidFill>
                <a:latin typeface="Calibri"/>
                <a:cs typeface="Calibri"/>
              </a:rPr>
              <a:t> </a:t>
            </a:r>
            <a:r>
              <a:rPr sz="1200" dirty="0">
                <a:solidFill>
                  <a:srgbClr val="FFFFFF"/>
                </a:solidFill>
                <a:latin typeface="Calibri"/>
                <a:cs typeface="Calibri"/>
              </a:rPr>
              <a:t>include</a:t>
            </a:r>
            <a:r>
              <a:rPr sz="1200" spc="415" dirty="0">
                <a:solidFill>
                  <a:srgbClr val="FFFFFF"/>
                </a:solidFill>
                <a:latin typeface="Calibri"/>
                <a:cs typeface="Calibri"/>
              </a:rPr>
              <a:t> </a:t>
            </a:r>
            <a:r>
              <a:rPr sz="1200" spc="-10" dirty="0">
                <a:solidFill>
                  <a:srgbClr val="FFFFFF"/>
                </a:solidFill>
                <a:latin typeface="Calibri"/>
                <a:cs typeface="Calibri"/>
              </a:rPr>
              <a:t>client </a:t>
            </a:r>
            <a:r>
              <a:rPr sz="1200" spc="-30" dirty="0">
                <a:solidFill>
                  <a:srgbClr val="FFFFFF"/>
                </a:solidFill>
                <a:latin typeface="Calibri"/>
                <a:cs typeface="Calibri"/>
              </a:rPr>
              <a:t>testimonial(s)</a:t>
            </a:r>
            <a:r>
              <a:rPr sz="1200" spc="60" dirty="0">
                <a:solidFill>
                  <a:srgbClr val="FFFFFF"/>
                </a:solidFill>
                <a:latin typeface="Calibri"/>
                <a:cs typeface="Calibri"/>
              </a:rPr>
              <a:t> </a:t>
            </a:r>
            <a:r>
              <a:rPr sz="1200" dirty="0">
                <a:solidFill>
                  <a:srgbClr val="FFFFFF"/>
                </a:solidFill>
                <a:latin typeface="Calibri"/>
                <a:cs typeface="Calibri"/>
              </a:rPr>
              <a:t>as</a:t>
            </a:r>
            <a:r>
              <a:rPr sz="1200" spc="55" dirty="0">
                <a:solidFill>
                  <a:srgbClr val="FFFFFF"/>
                </a:solidFill>
                <a:latin typeface="Calibri"/>
                <a:cs typeface="Calibri"/>
              </a:rPr>
              <a:t> </a:t>
            </a:r>
            <a:r>
              <a:rPr sz="1200" spc="-10" dirty="0">
                <a:solidFill>
                  <a:srgbClr val="FFFFFF"/>
                </a:solidFill>
                <a:latin typeface="Calibri"/>
                <a:cs typeface="Calibri"/>
              </a:rPr>
              <a:t>support</a:t>
            </a:r>
            <a:r>
              <a:rPr sz="1200" spc="-90" dirty="0">
                <a:solidFill>
                  <a:srgbClr val="FFFFFF"/>
                </a:solidFill>
                <a:latin typeface="Calibri"/>
                <a:cs typeface="Calibri"/>
              </a:rPr>
              <a:t> </a:t>
            </a:r>
            <a:r>
              <a:rPr sz="1200" spc="-10" dirty="0">
                <a:solidFill>
                  <a:srgbClr val="FFFFFF"/>
                </a:solidFill>
                <a:latin typeface="Calibri"/>
                <a:cs typeface="Calibri"/>
              </a:rPr>
              <a:t>material.</a:t>
            </a:r>
            <a:endParaRPr sz="1200" dirty="0">
              <a:latin typeface="Calibri"/>
              <a:cs typeface="Calibri"/>
            </a:endParaRPr>
          </a:p>
          <a:p>
            <a:pPr>
              <a:lnSpc>
                <a:spcPct val="100000"/>
              </a:lnSpc>
              <a:spcBef>
                <a:spcPts val="160"/>
              </a:spcBef>
            </a:pPr>
            <a:endParaRPr sz="1200" dirty="0">
              <a:latin typeface="Calibri"/>
              <a:cs typeface="Calibri"/>
            </a:endParaRPr>
          </a:p>
          <a:p>
            <a:pPr marL="12700" algn="just">
              <a:lnSpc>
                <a:spcPct val="100000"/>
              </a:lnSpc>
            </a:pPr>
            <a:r>
              <a:rPr sz="1200" b="1" dirty="0">
                <a:solidFill>
                  <a:srgbClr val="FF0000"/>
                </a:solidFill>
                <a:latin typeface="Calibri"/>
                <a:cs typeface="Calibri"/>
              </a:rPr>
              <a:t>PT04.</a:t>
            </a:r>
            <a:r>
              <a:rPr sz="1200" b="1" spc="-50" dirty="0">
                <a:solidFill>
                  <a:srgbClr val="FF0000"/>
                </a:solidFill>
                <a:latin typeface="Calibri"/>
                <a:cs typeface="Calibri"/>
              </a:rPr>
              <a:t> </a:t>
            </a:r>
            <a:r>
              <a:rPr sz="1200" b="1" spc="-60" dirty="0">
                <a:solidFill>
                  <a:srgbClr val="FF0000"/>
                </a:solidFill>
                <a:latin typeface="Calibri"/>
                <a:cs typeface="Calibri"/>
              </a:rPr>
              <a:t>Young</a:t>
            </a:r>
            <a:r>
              <a:rPr sz="1200" b="1" spc="30" dirty="0">
                <a:solidFill>
                  <a:srgbClr val="FF0000"/>
                </a:solidFill>
                <a:latin typeface="Calibri"/>
                <a:cs typeface="Calibri"/>
              </a:rPr>
              <a:t> </a:t>
            </a:r>
            <a:r>
              <a:rPr sz="1200" b="1" dirty="0">
                <a:solidFill>
                  <a:srgbClr val="FF0000"/>
                </a:solidFill>
                <a:latin typeface="Calibri"/>
                <a:cs typeface="Calibri"/>
              </a:rPr>
              <a:t>PR</a:t>
            </a:r>
            <a:r>
              <a:rPr sz="1200" b="1" spc="-50" dirty="0">
                <a:solidFill>
                  <a:srgbClr val="FF0000"/>
                </a:solidFill>
                <a:latin typeface="Calibri"/>
                <a:cs typeface="Calibri"/>
              </a:rPr>
              <a:t> </a:t>
            </a:r>
            <a:r>
              <a:rPr sz="1200" b="1" dirty="0">
                <a:solidFill>
                  <a:srgbClr val="FF0000"/>
                </a:solidFill>
                <a:latin typeface="Calibri"/>
                <a:cs typeface="Calibri"/>
              </a:rPr>
              <a:t>Professionalof</a:t>
            </a:r>
            <a:r>
              <a:rPr sz="1200" b="1" spc="-20" dirty="0">
                <a:solidFill>
                  <a:srgbClr val="FF0000"/>
                </a:solidFill>
                <a:latin typeface="Calibri"/>
                <a:cs typeface="Calibri"/>
              </a:rPr>
              <a:t> </a:t>
            </a:r>
            <a:r>
              <a:rPr sz="1200" b="1" dirty="0">
                <a:solidFill>
                  <a:srgbClr val="FF0000"/>
                </a:solidFill>
                <a:latin typeface="Calibri"/>
                <a:cs typeface="Calibri"/>
              </a:rPr>
              <a:t>the</a:t>
            </a:r>
            <a:r>
              <a:rPr sz="1200" b="1" spc="-30" dirty="0">
                <a:solidFill>
                  <a:srgbClr val="FF0000"/>
                </a:solidFill>
                <a:latin typeface="Calibri"/>
                <a:cs typeface="Calibri"/>
              </a:rPr>
              <a:t> </a:t>
            </a:r>
            <a:r>
              <a:rPr sz="1200" b="1" spc="-75" dirty="0">
                <a:solidFill>
                  <a:srgbClr val="FF0000"/>
                </a:solidFill>
                <a:latin typeface="Calibri"/>
                <a:cs typeface="Calibri"/>
              </a:rPr>
              <a:t>Year</a:t>
            </a:r>
            <a:r>
              <a:rPr sz="1200" b="1" spc="-50" dirty="0">
                <a:solidFill>
                  <a:srgbClr val="FF0000"/>
                </a:solidFill>
                <a:latin typeface="Calibri"/>
                <a:cs typeface="Calibri"/>
              </a:rPr>
              <a:t> </a:t>
            </a:r>
            <a:r>
              <a:rPr sz="1200" b="1" spc="-10" dirty="0">
                <a:solidFill>
                  <a:srgbClr val="FF0000"/>
                </a:solidFill>
                <a:latin typeface="Calibri"/>
                <a:cs typeface="Calibri"/>
              </a:rPr>
              <a:t>(Agency)</a:t>
            </a:r>
            <a:endParaRPr sz="1200" dirty="0">
              <a:latin typeface="Calibri"/>
              <a:cs typeface="Calibri"/>
            </a:endParaRPr>
          </a:p>
          <a:p>
            <a:pPr marL="12700" marR="5080" algn="just">
              <a:lnSpc>
                <a:spcPct val="111100"/>
              </a:lnSpc>
              <a:spcBef>
                <a:spcPts val="1275"/>
              </a:spcBef>
            </a:pPr>
            <a:r>
              <a:rPr sz="1200" dirty="0">
                <a:solidFill>
                  <a:srgbClr val="FFFFFF"/>
                </a:solidFill>
                <a:latin typeface="Calibri"/>
                <a:cs typeface="Calibri"/>
              </a:rPr>
              <a:t>This</a:t>
            </a:r>
            <a:r>
              <a:rPr sz="1200" spc="295" dirty="0">
                <a:solidFill>
                  <a:srgbClr val="FFFFFF"/>
                </a:solidFill>
                <a:latin typeface="Calibri"/>
                <a:cs typeface="Calibri"/>
              </a:rPr>
              <a:t> </a:t>
            </a:r>
            <a:r>
              <a:rPr sz="1200" dirty="0">
                <a:solidFill>
                  <a:srgbClr val="FFFFFF"/>
                </a:solidFill>
                <a:latin typeface="Calibri"/>
                <a:cs typeface="Calibri"/>
              </a:rPr>
              <a:t>category</a:t>
            </a:r>
            <a:r>
              <a:rPr sz="1200" spc="295" dirty="0">
                <a:solidFill>
                  <a:srgbClr val="FFFFFF"/>
                </a:solidFill>
                <a:latin typeface="Calibri"/>
                <a:cs typeface="Calibri"/>
              </a:rPr>
              <a:t> </a:t>
            </a:r>
            <a:r>
              <a:rPr sz="1200" dirty="0">
                <a:solidFill>
                  <a:srgbClr val="FFFFFF"/>
                </a:solidFill>
                <a:latin typeface="Calibri"/>
                <a:cs typeface="Calibri"/>
              </a:rPr>
              <a:t>awarded</a:t>
            </a:r>
            <a:r>
              <a:rPr sz="1200" spc="265" dirty="0">
                <a:solidFill>
                  <a:srgbClr val="FFFFFF"/>
                </a:solidFill>
                <a:latin typeface="Calibri"/>
                <a:cs typeface="Calibri"/>
              </a:rPr>
              <a:t> </a:t>
            </a:r>
            <a:r>
              <a:rPr sz="1200" dirty="0">
                <a:solidFill>
                  <a:srgbClr val="FFFFFF"/>
                </a:solidFill>
                <a:latin typeface="Calibri"/>
                <a:cs typeface="Calibri"/>
              </a:rPr>
              <a:t>to</a:t>
            </a:r>
            <a:r>
              <a:rPr sz="1200" spc="275" dirty="0">
                <a:solidFill>
                  <a:srgbClr val="FFFFFF"/>
                </a:solidFill>
                <a:latin typeface="Calibri"/>
                <a:cs typeface="Calibri"/>
              </a:rPr>
              <a:t> </a:t>
            </a:r>
            <a:r>
              <a:rPr sz="1200" dirty="0">
                <a:solidFill>
                  <a:srgbClr val="FFFFFF"/>
                </a:solidFill>
                <a:latin typeface="Calibri"/>
                <a:cs typeface="Calibri"/>
              </a:rPr>
              <a:t>PR</a:t>
            </a:r>
            <a:r>
              <a:rPr sz="1200" spc="285" dirty="0">
                <a:solidFill>
                  <a:srgbClr val="FFFFFF"/>
                </a:solidFill>
                <a:latin typeface="Calibri"/>
                <a:cs typeface="Calibri"/>
              </a:rPr>
              <a:t> </a:t>
            </a:r>
            <a:r>
              <a:rPr sz="1200" dirty="0">
                <a:solidFill>
                  <a:srgbClr val="FFFFFF"/>
                </a:solidFill>
                <a:latin typeface="Calibri"/>
                <a:cs typeface="Calibri"/>
              </a:rPr>
              <a:t>professionals</a:t>
            </a:r>
            <a:r>
              <a:rPr sz="1200" spc="270" dirty="0">
                <a:solidFill>
                  <a:srgbClr val="FFFFFF"/>
                </a:solidFill>
                <a:latin typeface="Calibri"/>
                <a:cs typeface="Calibri"/>
              </a:rPr>
              <a:t> </a:t>
            </a:r>
            <a:r>
              <a:rPr sz="1200" dirty="0">
                <a:solidFill>
                  <a:srgbClr val="FFFFFF"/>
                </a:solidFill>
                <a:latin typeface="Calibri"/>
                <a:cs typeface="Calibri"/>
              </a:rPr>
              <a:t>within</a:t>
            </a:r>
            <a:r>
              <a:rPr sz="1200" spc="285" dirty="0">
                <a:solidFill>
                  <a:srgbClr val="FFFFFF"/>
                </a:solidFill>
                <a:latin typeface="Calibri"/>
                <a:cs typeface="Calibri"/>
              </a:rPr>
              <a:t> </a:t>
            </a:r>
            <a:r>
              <a:rPr sz="1200" spc="-40" dirty="0">
                <a:solidFill>
                  <a:srgbClr val="FFFFFF"/>
                </a:solidFill>
                <a:latin typeface="Calibri"/>
                <a:cs typeface="Calibri"/>
              </a:rPr>
              <a:t>in-</a:t>
            </a:r>
            <a:r>
              <a:rPr sz="1200" spc="-10" dirty="0">
                <a:solidFill>
                  <a:srgbClr val="FFFFFF"/>
                </a:solidFill>
                <a:latin typeface="Calibri"/>
                <a:cs typeface="Calibri"/>
              </a:rPr>
              <a:t>house </a:t>
            </a:r>
            <a:r>
              <a:rPr sz="1200" spc="-20" dirty="0">
                <a:solidFill>
                  <a:srgbClr val="FFFFFF"/>
                </a:solidFill>
                <a:latin typeface="Calibri"/>
                <a:cs typeface="Calibri"/>
              </a:rPr>
              <a:t>departments</a:t>
            </a:r>
            <a:r>
              <a:rPr sz="1200" spc="30" dirty="0">
                <a:solidFill>
                  <a:srgbClr val="FFFFFF"/>
                </a:solidFill>
                <a:latin typeface="Calibri"/>
                <a:cs typeface="Calibri"/>
              </a:rPr>
              <a:t> </a:t>
            </a:r>
            <a:r>
              <a:rPr sz="1200" dirty="0">
                <a:solidFill>
                  <a:srgbClr val="FFFFFF"/>
                </a:solidFill>
                <a:latin typeface="Calibri"/>
                <a:cs typeface="Calibri"/>
              </a:rPr>
              <a:t>who</a:t>
            </a:r>
            <a:r>
              <a:rPr sz="1200" spc="55" dirty="0">
                <a:solidFill>
                  <a:srgbClr val="FFFFFF"/>
                </a:solidFill>
                <a:latin typeface="Calibri"/>
                <a:cs typeface="Calibri"/>
              </a:rPr>
              <a:t> </a:t>
            </a:r>
            <a:r>
              <a:rPr sz="1200" dirty="0">
                <a:solidFill>
                  <a:srgbClr val="FFFFFF"/>
                </a:solidFill>
                <a:latin typeface="Calibri"/>
                <a:cs typeface="Calibri"/>
              </a:rPr>
              <a:t>are</a:t>
            </a:r>
            <a:r>
              <a:rPr sz="1200" spc="25" dirty="0">
                <a:solidFill>
                  <a:srgbClr val="FFFFFF"/>
                </a:solidFill>
                <a:latin typeface="Calibri"/>
                <a:cs typeface="Calibri"/>
              </a:rPr>
              <a:t> </a:t>
            </a:r>
            <a:r>
              <a:rPr sz="1200" dirty="0">
                <a:solidFill>
                  <a:srgbClr val="FFFFFF"/>
                </a:solidFill>
                <a:latin typeface="Calibri"/>
                <a:cs typeface="Calibri"/>
              </a:rPr>
              <a:t>at</a:t>
            </a:r>
            <a:r>
              <a:rPr sz="1200" spc="45" dirty="0">
                <a:solidFill>
                  <a:srgbClr val="FFFFFF"/>
                </a:solidFill>
                <a:latin typeface="Calibri"/>
                <a:cs typeface="Calibri"/>
              </a:rPr>
              <a:t> </a:t>
            </a:r>
            <a:r>
              <a:rPr sz="1200" dirty="0">
                <a:solidFill>
                  <a:srgbClr val="FFFFFF"/>
                </a:solidFill>
                <a:latin typeface="Calibri"/>
                <a:cs typeface="Calibri"/>
              </a:rPr>
              <a:t>the</a:t>
            </a:r>
            <a:r>
              <a:rPr sz="1200" spc="45" dirty="0">
                <a:solidFill>
                  <a:srgbClr val="FFFFFF"/>
                </a:solidFill>
                <a:latin typeface="Calibri"/>
                <a:cs typeface="Calibri"/>
              </a:rPr>
              <a:t> </a:t>
            </a:r>
            <a:r>
              <a:rPr sz="1200" dirty="0">
                <a:solidFill>
                  <a:srgbClr val="FFFFFF"/>
                </a:solidFill>
                <a:latin typeface="Calibri"/>
                <a:cs typeface="Calibri"/>
              </a:rPr>
              <a:t>age</a:t>
            </a:r>
            <a:r>
              <a:rPr sz="1200" spc="45" dirty="0">
                <a:solidFill>
                  <a:srgbClr val="FFFFFF"/>
                </a:solidFill>
                <a:latin typeface="Calibri"/>
                <a:cs typeface="Calibri"/>
              </a:rPr>
              <a:t> </a:t>
            </a:r>
            <a:r>
              <a:rPr sz="1200" dirty="0">
                <a:solidFill>
                  <a:srgbClr val="FFFFFF"/>
                </a:solidFill>
                <a:latin typeface="Calibri"/>
                <a:cs typeface="Calibri"/>
              </a:rPr>
              <a:t>of</a:t>
            </a:r>
            <a:r>
              <a:rPr sz="1200" spc="35" dirty="0">
                <a:solidFill>
                  <a:srgbClr val="FFFFFF"/>
                </a:solidFill>
                <a:latin typeface="Calibri"/>
                <a:cs typeface="Calibri"/>
              </a:rPr>
              <a:t> </a:t>
            </a:r>
            <a:r>
              <a:rPr sz="1200" dirty="0">
                <a:solidFill>
                  <a:srgbClr val="FFFFFF"/>
                </a:solidFill>
                <a:latin typeface="Calibri"/>
                <a:cs typeface="Calibri"/>
              </a:rPr>
              <a:t>30</a:t>
            </a:r>
            <a:r>
              <a:rPr sz="1200" spc="35" dirty="0">
                <a:solidFill>
                  <a:srgbClr val="FFFFFF"/>
                </a:solidFill>
                <a:latin typeface="Calibri"/>
                <a:cs typeface="Calibri"/>
              </a:rPr>
              <a:t> </a:t>
            </a:r>
            <a:r>
              <a:rPr sz="1200" dirty="0">
                <a:solidFill>
                  <a:srgbClr val="FFFFFF"/>
                </a:solidFill>
                <a:latin typeface="Calibri"/>
                <a:cs typeface="Calibri"/>
              </a:rPr>
              <a:t>or</a:t>
            </a:r>
            <a:r>
              <a:rPr sz="1200" spc="50" dirty="0">
                <a:solidFill>
                  <a:srgbClr val="FFFFFF"/>
                </a:solidFill>
                <a:latin typeface="Calibri"/>
                <a:cs typeface="Calibri"/>
              </a:rPr>
              <a:t> </a:t>
            </a:r>
            <a:r>
              <a:rPr sz="1200" dirty="0">
                <a:solidFill>
                  <a:srgbClr val="FFFFFF"/>
                </a:solidFill>
                <a:latin typeface="Calibri"/>
                <a:cs typeface="Calibri"/>
              </a:rPr>
              <a:t>under</a:t>
            </a:r>
            <a:r>
              <a:rPr sz="1200" spc="30" dirty="0">
                <a:solidFill>
                  <a:srgbClr val="FFFFFF"/>
                </a:solidFill>
                <a:latin typeface="Calibri"/>
                <a:cs typeface="Calibri"/>
              </a:rPr>
              <a:t> </a:t>
            </a:r>
            <a:r>
              <a:rPr sz="1200" dirty="0">
                <a:solidFill>
                  <a:srgbClr val="FFFFFF"/>
                </a:solidFill>
                <a:latin typeface="Calibri"/>
                <a:cs typeface="Calibri"/>
              </a:rPr>
              <a:t>as</a:t>
            </a:r>
            <a:r>
              <a:rPr sz="1200" spc="30" dirty="0">
                <a:solidFill>
                  <a:srgbClr val="FFFFFF"/>
                </a:solidFill>
                <a:latin typeface="Calibri"/>
                <a:cs typeface="Calibri"/>
              </a:rPr>
              <a:t> </a:t>
            </a:r>
            <a:r>
              <a:rPr sz="1200" dirty="0">
                <a:solidFill>
                  <a:srgbClr val="FFFFFF"/>
                </a:solidFill>
                <a:latin typeface="Calibri"/>
                <a:cs typeface="Calibri"/>
              </a:rPr>
              <a:t>of</a:t>
            </a:r>
            <a:r>
              <a:rPr sz="1200" spc="35" dirty="0">
                <a:solidFill>
                  <a:srgbClr val="FFFFFF"/>
                </a:solidFill>
                <a:latin typeface="Calibri"/>
                <a:cs typeface="Calibri"/>
              </a:rPr>
              <a:t> </a:t>
            </a:r>
            <a:r>
              <a:rPr sz="1200" dirty="0">
                <a:solidFill>
                  <a:srgbClr val="FFFFFF"/>
                </a:solidFill>
                <a:latin typeface="Calibri"/>
                <a:cs typeface="Calibri"/>
              </a:rPr>
              <a:t>30</a:t>
            </a:r>
            <a:r>
              <a:rPr sz="1200" spc="30" dirty="0">
                <a:solidFill>
                  <a:srgbClr val="FFFFFF"/>
                </a:solidFill>
                <a:latin typeface="Calibri"/>
                <a:cs typeface="Calibri"/>
              </a:rPr>
              <a:t> </a:t>
            </a:r>
            <a:r>
              <a:rPr sz="1200" spc="-20" dirty="0">
                <a:solidFill>
                  <a:srgbClr val="FFFFFF"/>
                </a:solidFill>
                <a:latin typeface="Calibri"/>
                <a:cs typeface="Calibri"/>
              </a:rPr>
              <a:t>JUNE </a:t>
            </a:r>
            <a:r>
              <a:rPr sz="1200" dirty="0">
                <a:solidFill>
                  <a:srgbClr val="FFFFFF"/>
                </a:solidFill>
                <a:latin typeface="Calibri"/>
                <a:cs typeface="Calibri"/>
              </a:rPr>
              <a:t>2023.</a:t>
            </a:r>
            <a:r>
              <a:rPr sz="1200" spc="65" dirty="0">
                <a:solidFill>
                  <a:srgbClr val="FFFFFF"/>
                </a:solidFill>
                <a:latin typeface="Calibri"/>
                <a:cs typeface="Calibri"/>
              </a:rPr>
              <a:t> </a:t>
            </a:r>
            <a:r>
              <a:rPr sz="1200" spc="-10" dirty="0">
                <a:solidFill>
                  <a:srgbClr val="FFFFFF"/>
                </a:solidFill>
                <a:latin typeface="Calibri"/>
                <a:cs typeface="Calibri"/>
              </a:rPr>
              <a:t>Nominations</a:t>
            </a:r>
            <a:r>
              <a:rPr sz="1200" spc="45" dirty="0">
                <a:solidFill>
                  <a:srgbClr val="FFFFFF"/>
                </a:solidFill>
                <a:latin typeface="Calibri"/>
                <a:cs typeface="Calibri"/>
              </a:rPr>
              <a:t> </a:t>
            </a:r>
            <a:r>
              <a:rPr sz="1200" dirty="0">
                <a:solidFill>
                  <a:srgbClr val="FFFFFF"/>
                </a:solidFill>
                <a:latin typeface="Calibri"/>
                <a:cs typeface="Calibri"/>
              </a:rPr>
              <a:t>are</a:t>
            </a:r>
            <a:r>
              <a:rPr sz="1200" spc="40" dirty="0">
                <a:solidFill>
                  <a:srgbClr val="FFFFFF"/>
                </a:solidFill>
                <a:latin typeface="Calibri"/>
                <a:cs typeface="Calibri"/>
              </a:rPr>
              <a:t> </a:t>
            </a:r>
            <a:r>
              <a:rPr sz="1200" dirty="0">
                <a:solidFill>
                  <a:srgbClr val="FFFFFF"/>
                </a:solidFill>
                <a:latin typeface="Calibri"/>
                <a:cs typeface="Calibri"/>
              </a:rPr>
              <a:t>accepted</a:t>
            </a:r>
            <a:r>
              <a:rPr sz="1200" spc="50" dirty="0">
                <a:solidFill>
                  <a:srgbClr val="FFFFFF"/>
                </a:solidFill>
                <a:latin typeface="Calibri"/>
                <a:cs typeface="Calibri"/>
              </a:rPr>
              <a:t> </a:t>
            </a:r>
            <a:r>
              <a:rPr sz="1200" dirty="0">
                <a:solidFill>
                  <a:srgbClr val="FFFFFF"/>
                </a:solidFill>
                <a:latin typeface="Calibri"/>
                <a:cs typeface="Calibri"/>
              </a:rPr>
              <a:t>from</a:t>
            </a:r>
            <a:r>
              <a:rPr sz="1200" spc="40" dirty="0">
                <a:solidFill>
                  <a:srgbClr val="FFFFFF"/>
                </a:solidFill>
                <a:latin typeface="Calibri"/>
                <a:cs typeface="Calibri"/>
              </a:rPr>
              <a:t> </a:t>
            </a:r>
            <a:r>
              <a:rPr sz="1200" spc="-20" dirty="0">
                <a:solidFill>
                  <a:srgbClr val="FFFFFF"/>
                </a:solidFill>
                <a:latin typeface="Calibri"/>
                <a:cs typeface="Calibri"/>
              </a:rPr>
              <a:t>employers,</a:t>
            </a:r>
            <a:r>
              <a:rPr sz="1200" spc="30" dirty="0">
                <a:solidFill>
                  <a:srgbClr val="FFFFFF"/>
                </a:solidFill>
                <a:latin typeface="Calibri"/>
                <a:cs typeface="Calibri"/>
              </a:rPr>
              <a:t> </a:t>
            </a:r>
            <a:r>
              <a:rPr sz="1200" dirty="0">
                <a:solidFill>
                  <a:srgbClr val="FFFFFF"/>
                </a:solidFill>
                <a:latin typeface="Calibri"/>
                <a:cs typeface="Calibri"/>
              </a:rPr>
              <a:t>who</a:t>
            </a:r>
            <a:r>
              <a:rPr sz="1200" spc="55" dirty="0">
                <a:solidFill>
                  <a:srgbClr val="FFFFFF"/>
                </a:solidFill>
                <a:latin typeface="Calibri"/>
                <a:cs typeface="Calibri"/>
              </a:rPr>
              <a:t> </a:t>
            </a:r>
            <a:r>
              <a:rPr sz="1200" spc="-10" dirty="0">
                <a:solidFill>
                  <a:srgbClr val="FFFFFF"/>
                </a:solidFill>
                <a:latin typeface="Calibri"/>
                <a:cs typeface="Calibri"/>
              </a:rPr>
              <a:t>should </a:t>
            </a:r>
            <a:r>
              <a:rPr sz="1200" dirty="0">
                <a:solidFill>
                  <a:srgbClr val="FFFFFF"/>
                </a:solidFill>
                <a:latin typeface="Calibri"/>
                <a:cs typeface="Calibri"/>
              </a:rPr>
              <a:t>include</a:t>
            </a:r>
            <a:r>
              <a:rPr sz="1200" spc="235" dirty="0">
                <a:solidFill>
                  <a:srgbClr val="FFFFFF"/>
                </a:solidFill>
                <a:latin typeface="Calibri"/>
                <a:cs typeface="Calibri"/>
              </a:rPr>
              <a:t> </a:t>
            </a:r>
            <a:r>
              <a:rPr sz="1200" dirty="0">
                <a:solidFill>
                  <a:srgbClr val="FFFFFF"/>
                </a:solidFill>
                <a:latin typeface="Calibri"/>
                <a:cs typeface="Calibri"/>
              </a:rPr>
              <a:t>details</a:t>
            </a:r>
            <a:r>
              <a:rPr sz="1200" spc="240" dirty="0">
                <a:solidFill>
                  <a:srgbClr val="FFFFFF"/>
                </a:solidFill>
                <a:latin typeface="Calibri"/>
                <a:cs typeface="Calibri"/>
              </a:rPr>
              <a:t> </a:t>
            </a:r>
            <a:r>
              <a:rPr sz="1200" dirty="0">
                <a:solidFill>
                  <a:srgbClr val="FFFFFF"/>
                </a:solidFill>
                <a:latin typeface="Calibri"/>
                <a:cs typeface="Calibri"/>
              </a:rPr>
              <a:t>of</a:t>
            </a:r>
            <a:r>
              <a:rPr sz="1200" spc="245" dirty="0">
                <a:solidFill>
                  <a:srgbClr val="FFFFFF"/>
                </a:solidFill>
                <a:latin typeface="Calibri"/>
                <a:cs typeface="Calibri"/>
              </a:rPr>
              <a:t> </a:t>
            </a:r>
            <a:r>
              <a:rPr sz="1200" dirty="0">
                <a:solidFill>
                  <a:srgbClr val="FFFFFF"/>
                </a:solidFill>
                <a:latin typeface="Calibri"/>
                <a:cs typeface="Calibri"/>
              </a:rPr>
              <a:t>the</a:t>
            </a:r>
            <a:r>
              <a:rPr sz="1200" spc="240" dirty="0">
                <a:solidFill>
                  <a:srgbClr val="FFFFFF"/>
                </a:solidFill>
                <a:latin typeface="Calibri"/>
                <a:cs typeface="Calibri"/>
              </a:rPr>
              <a:t> </a:t>
            </a:r>
            <a:r>
              <a:rPr sz="1200" dirty="0">
                <a:solidFill>
                  <a:srgbClr val="FFFFFF"/>
                </a:solidFill>
                <a:latin typeface="Calibri"/>
                <a:cs typeface="Calibri"/>
              </a:rPr>
              <a:t>nominee’s</a:t>
            </a:r>
            <a:r>
              <a:rPr sz="1200" spc="240" dirty="0">
                <a:solidFill>
                  <a:srgbClr val="FFFFFF"/>
                </a:solidFill>
                <a:latin typeface="Calibri"/>
                <a:cs typeface="Calibri"/>
              </a:rPr>
              <a:t> </a:t>
            </a:r>
            <a:r>
              <a:rPr sz="1200" dirty="0">
                <a:solidFill>
                  <a:srgbClr val="FFFFFF"/>
                </a:solidFill>
                <a:latin typeface="Calibri"/>
                <a:cs typeface="Calibri"/>
              </a:rPr>
              <a:t>career</a:t>
            </a:r>
            <a:r>
              <a:rPr sz="1200" spc="225" dirty="0">
                <a:solidFill>
                  <a:srgbClr val="FFFFFF"/>
                </a:solidFill>
                <a:latin typeface="Calibri"/>
                <a:cs typeface="Calibri"/>
              </a:rPr>
              <a:t> </a:t>
            </a:r>
            <a:r>
              <a:rPr sz="1200" dirty="0">
                <a:solidFill>
                  <a:srgbClr val="FFFFFF"/>
                </a:solidFill>
                <a:latin typeface="Calibri"/>
                <a:cs typeface="Calibri"/>
              </a:rPr>
              <a:t>history,</a:t>
            </a:r>
            <a:r>
              <a:rPr sz="1200" spc="190" dirty="0">
                <a:solidFill>
                  <a:srgbClr val="FFFFFF"/>
                </a:solidFill>
                <a:latin typeface="Calibri"/>
                <a:cs typeface="Calibri"/>
              </a:rPr>
              <a:t> </a:t>
            </a:r>
            <a:r>
              <a:rPr sz="1200" dirty="0">
                <a:solidFill>
                  <a:srgbClr val="FFFFFF"/>
                </a:solidFill>
                <a:latin typeface="Calibri"/>
                <a:cs typeface="Calibri"/>
              </a:rPr>
              <a:t>their</a:t>
            </a:r>
            <a:r>
              <a:rPr sz="1200" spc="225" dirty="0">
                <a:solidFill>
                  <a:srgbClr val="FFFFFF"/>
                </a:solidFill>
                <a:latin typeface="Calibri"/>
                <a:cs typeface="Calibri"/>
              </a:rPr>
              <a:t> </a:t>
            </a:r>
            <a:r>
              <a:rPr sz="1200" spc="-10" dirty="0">
                <a:solidFill>
                  <a:srgbClr val="FFFFFF"/>
                </a:solidFill>
                <a:latin typeface="Calibri"/>
                <a:cs typeface="Calibri"/>
              </a:rPr>
              <a:t>exact </a:t>
            </a:r>
            <a:r>
              <a:rPr sz="1200" dirty="0">
                <a:solidFill>
                  <a:srgbClr val="FFFFFF"/>
                </a:solidFill>
                <a:latin typeface="Calibri"/>
                <a:cs typeface="Calibri"/>
              </a:rPr>
              <a:t>age,</a:t>
            </a:r>
            <a:r>
              <a:rPr sz="1200" spc="420" dirty="0">
                <a:solidFill>
                  <a:srgbClr val="FFFFFF"/>
                </a:solidFill>
                <a:latin typeface="Calibri"/>
                <a:cs typeface="Calibri"/>
              </a:rPr>
              <a:t> </a:t>
            </a:r>
            <a:r>
              <a:rPr sz="1200" dirty="0">
                <a:solidFill>
                  <a:srgbClr val="FFFFFF"/>
                </a:solidFill>
                <a:latin typeface="Calibri"/>
                <a:cs typeface="Calibri"/>
              </a:rPr>
              <a:t>and</a:t>
            </a:r>
            <a:r>
              <a:rPr sz="1200" spc="425" dirty="0">
                <a:solidFill>
                  <a:srgbClr val="FFFFFF"/>
                </a:solidFill>
                <a:latin typeface="Calibri"/>
                <a:cs typeface="Calibri"/>
              </a:rPr>
              <a:t> </a:t>
            </a:r>
            <a:r>
              <a:rPr sz="1200" dirty="0">
                <a:solidFill>
                  <a:srgbClr val="FFFFFF"/>
                </a:solidFill>
                <a:latin typeface="Calibri"/>
                <a:cs typeface="Calibri"/>
              </a:rPr>
              <a:t>professional</a:t>
            </a:r>
            <a:r>
              <a:rPr sz="1200" spc="400" dirty="0">
                <a:solidFill>
                  <a:srgbClr val="FFFFFF"/>
                </a:solidFill>
                <a:latin typeface="Calibri"/>
                <a:cs typeface="Calibri"/>
              </a:rPr>
              <a:t> </a:t>
            </a:r>
            <a:r>
              <a:rPr sz="1200" dirty="0">
                <a:solidFill>
                  <a:srgbClr val="FFFFFF"/>
                </a:solidFill>
                <a:latin typeface="Calibri"/>
                <a:cs typeface="Calibri"/>
              </a:rPr>
              <a:t>qualifications.</a:t>
            </a:r>
            <a:r>
              <a:rPr sz="1200" spc="420" dirty="0">
                <a:solidFill>
                  <a:srgbClr val="FFFFFF"/>
                </a:solidFill>
                <a:latin typeface="Calibri"/>
                <a:cs typeface="Calibri"/>
              </a:rPr>
              <a:t> </a:t>
            </a:r>
            <a:r>
              <a:rPr sz="1200" dirty="0">
                <a:solidFill>
                  <a:srgbClr val="FFFFFF"/>
                </a:solidFill>
                <a:latin typeface="Calibri"/>
                <a:cs typeface="Calibri"/>
              </a:rPr>
              <a:t>Please</a:t>
            </a:r>
            <a:r>
              <a:rPr sz="1200" spc="434" dirty="0">
                <a:solidFill>
                  <a:srgbClr val="FFFFFF"/>
                </a:solidFill>
                <a:latin typeface="Calibri"/>
                <a:cs typeface="Calibri"/>
              </a:rPr>
              <a:t> </a:t>
            </a:r>
            <a:r>
              <a:rPr sz="1200" dirty="0">
                <a:solidFill>
                  <a:srgbClr val="FFFFFF"/>
                </a:solidFill>
                <a:latin typeface="Calibri"/>
                <a:cs typeface="Calibri"/>
              </a:rPr>
              <a:t>include</a:t>
            </a:r>
            <a:r>
              <a:rPr sz="1200" spc="415" dirty="0">
                <a:solidFill>
                  <a:srgbClr val="FFFFFF"/>
                </a:solidFill>
                <a:latin typeface="Calibri"/>
                <a:cs typeface="Calibri"/>
              </a:rPr>
              <a:t> </a:t>
            </a:r>
            <a:r>
              <a:rPr sz="1200" spc="-10" dirty="0">
                <a:solidFill>
                  <a:srgbClr val="FFFFFF"/>
                </a:solidFill>
                <a:latin typeface="Calibri"/>
                <a:cs typeface="Calibri"/>
              </a:rPr>
              <a:t>client </a:t>
            </a:r>
            <a:r>
              <a:rPr sz="1200" spc="-30" dirty="0">
                <a:solidFill>
                  <a:srgbClr val="FFFFFF"/>
                </a:solidFill>
                <a:latin typeface="Calibri"/>
                <a:cs typeface="Calibri"/>
              </a:rPr>
              <a:t>testimonial(s)</a:t>
            </a:r>
            <a:r>
              <a:rPr sz="1200" spc="60" dirty="0">
                <a:solidFill>
                  <a:srgbClr val="FFFFFF"/>
                </a:solidFill>
                <a:latin typeface="Calibri"/>
                <a:cs typeface="Calibri"/>
              </a:rPr>
              <a:t> </a:t>
            </a:r>
            <a:r>
              <a:rPr sz="1200" dirty="0">
                <a:solidFill>
                  <a:srgbClr val="FFFFFF"/>
                </a:solidFill>
                <a:latin typeface="Calibri"/>
                <a:cs typeface="Calibri"/>
              </a:rPr>
              <a:t>as</a:t>
            </a:r>
            <a:r>
              <a:rPr sz="1200" spc="55" dirty="0">
                <a:solidFill>
                  <a:srgbClr val="FFFFFF"/>
                </a:solidFill>
                <a:latin typeface="Calibri"/>
                <a:cs typeface="Calibri"/>
              </a:rPr>
              <a:t> </a:t>
            </a:r>
            <a:r>
              <a:rPr sz="1200" spc="-10" dirty="0">
                <a:solidFill>
                  <a:srgbClr val="FFFFFF"/>
                </a:solidFill>
                <a:latin typeface="Calibri"/>
                <a:cs typeface="Calibri"/>
              </a:rPr>
              <a:t>support</a:t>
            </a:r>
            <a:r>
              <a:rPr sz="1200" spc="-90" dirty="0">
                <a:solidFill>
                  <a:srgbClr val="FFFFFF"/>
                </a:solidFill>
                <a:latin typeface="Calibri"/>
                <a:cs typeface="Calibri"/>
              </a:rPr>
              <a:t> </a:t>
            </a:r>
            <a:r>
              <a:rPr sz="1200" spc="-10" dirty="0">
                <a:solidFill>
                  <a:srgbClr val="FFFFFF"/>
                </a:solidFill>
                <a:latin typeface="Calibri"/>
                <a:cs typeface="Calibri"/>
              </a:rPr>
              <a:t>material.</a:t>
            </a:r>
            <a:endParaRPr sz="1200" dirty="0">
              <a:latin typeface="Calibri"/>
              <a:cs typeface="Calibri"/>
            </a:endParaRPr>
          </a:p>
          <a:p>
            <a:pPr>
              <a:lnSpc>
                <a:spcPct val="100000"/>
              </a:lnSpc>
              <a:spcBef>
                <a:spcPts val="135"/>
              </a:spcBef>
            </a:pPr>
            <a:endParaRPr sz="1200" dirty="0">
              <a:latin typeface="Calibri"/>
              <a:cs typeface="Calibri"/>
            </a:endParaRPr>
          </a:p>
          <a:p>
            <a:pPr marL="12700" algn="just">
              <a:lnSpc>
                <a:spcPct val="100000"/>
              </a:lnSpc>
              <a:spcBef>
                <a:spcPts val="5"/>
              </a:spcBef>
            </a:pPr>
            <a:r>
              <a:rPr sz="1200" b="1" dirty="0">
                <a:solidFill>
                  <a:srgbClr val="FF0000"/>
                </a:solidFill>
                <a:latin typeface="Calibri"/>
                <a:cs typeface="Calibri"/>
              </a:rPr>
              <a:t>PT05.</a:t>
            </a:r>
            <a:r>
              <a:rPr sz="1200" b="1" spc="-5" dirty="0">
                <a:solidFill>
                  <a:srgbClr val="FF0000"/>
                </a:solidFill>
                <a:latin typeface="Calibri"/>
                <a:cs typeface="Calibri"/>
              </a:rPr>
              <a:t> </a:t>
            </a:r>
            <a:r>
              <a:rPr sz="1200" b="1" dirty="0">
                <a:solidFill>
                  <a:srgbClr val="FF0000"/>
                </a:solidFill>
                <a:latin typeface="Calibri"/>
                <a:cs typeface="Calibri"/>
              </a:rPr>
              <a:t>PR</a:t>
            </a:r>
            <a:r>
              <a:rPr sz="1200" b="1" spc="-15" dirty="0">
                <a:solidFill>
                  <a:srgbClr val="FF0000"/>
                </a:solidFill>
                <a:latin typeface="Calibri"/>
                <a:cs typeface="Calibri"/>
              </a:rPr>
              <a:t> </a:t>
            </a:r>
            <a:r>
              <a:rPr sz="1200" b="1" spc="-70" dirty="0">
                <a:solidFill>
                  <a:srgbClr val="FF0000"/>
                </a:solidFill>
                <a:latin typeface="Calibri"/>
                <a:cs typeface="Calibri"/>
              </a:rPr>
              <a:t>Team</a:t>
            </a:r>
            <a:r>
              <a:rPr sz="1200" b="1" spc="-110" dirty="0">
                <a:solidFill>
                  <a:srgbClr val="FF0000"/>
                </a:solidFill>
                <a:latin typeface="Calibri"/>
                <a:cs typeface="Calibri"/>
              </a:rPr>
              <a:t> </a:t>
            </a:r>
            <a:r>
              <a:rPr sz="1200" b="1" dirty="0">
                <a:solidFill>
                  <a:srgbClr val="FF0000"/>
                </a:solidFill>
                <a:latin typeface="Calibri"/>
                <a:cs typeface="Calibri"/>
              </a:rPr>
              <a:t>of</a:t>
            </a:r>
            <a:r>
              <a:rPr sz="1200" b="1" spc="-35" dirty="0">
                <a:solidFill>
                  <a:srgbClr val="FF0000"/>
                </a:solidFill>
                <a:latin typeface="Calibri"/>
                <a:cs typeface="Calibri"/>
              </a:rPr>
              <a:t> </a:t>
            </a:r>
            <a:r>
              <a:rPr sz="1200" b="1" dirty="0">
                <a:solidFill>
                  <a:srgbClr val="FF0000"/>
                </a:solidFill>
                <a:latin typeface="Calibri"/>
                <a:cs typeface="Calibri"/>
              </a:rPr>
              <a:t>the</a:t>
            </a:r>
            <a:r>
              <a:rPr sz="1200" b="1" spc="35" dirty="0">
                <a:solidFill>
                  <a:srgbClr val="FF0000"/>
                </a:solidFill>
                <a:latin typeface="Calibri"/>
                <a:cs typeface="Calibri"/>
              </a:rPr>
              <a:t> </a:t>
            </a:r>
            <a:r>
              <a:rPr sz="1200" b="1" spc="-70" dirty="0">
                <a:solidFill>
                  <a:srgbClr val="FF0000"/>
                </a:solidFill>
                <a:latin typeface="Calibri"/>
                <a:cs typeface="Calibri"/>
              </a:rPr>
              <a:t>Year</a:t>
            </a:r>
            <a:r>
              <a:rPr sz="1200" b="1" spc="-114" dirty="0">
                <a:solidFill>
                  <a:srgbClr val="FF0000"/>
                </a:solidFill>
                <a:latin typeface="Calibri"/>
                <a:cs typeface="Calibri"/>
              </a:rPr>
              <a:t> </a:t>
            </a:r>
            <a:r>
              <a:rPr sz="1200" b="1" spc="-25" dirty="0">
                <a:solidFill>
                  <a:srgbClr val="FF0000"/>
                </a:solidFill>
                <a:latin typeface="Calibri"/>
                <a:cs typeface="Calibri"/>
              </a:rPr>
              <a:t>(Corporate</a:t>
            </a:r>
            <a:r>
              <a:rPr sz="1200" b="1" spc="-70" dirty="0">
                <a:solidFill>
                  <a:srgbClr val="FF0000"/>
                </a:solidFill>
                <a:latin typeface="Calibri"/>
                <a:cs typeface="Calibri"/>
              </a:rPr>
              <a:t> </a:t>
            </a:r>
            <a:r>
              <a:rPr sz="1200" b="1" spc="-10" dirty="0">
                <a:solidFill>
                  <a:srgbClr val="FF0000"/>
                </a:solidFill>
                <a:latin typeface="Calibri"/>
                <a:cs typeface="Calibri"/>
              </a:rPr>
              <a:t>Communications)</a:t>
            </a:r>
            <a:endParaRPr sz="1200" dirty="0">
              <a:latin typeface="Calibri"/>
              <a:cs typeface="Calibri"/>
            </a:endParaRPr>
          </a:p>
          <a:p>
            <a:pPr marL="12700" marR="24765" algn="just">
              <a:lnSpc>
                <a:spcPct val="110900"/>
              </a:lnSpc>
              <a:spcBef>
                <a:spcPts val="1275"/>
              </a:spcBef>
            </a:pPr>
            <a:r>
              <a:rPr sz="1200" dirty="0">
                <a:solidFill>
                  <a:srgbClr val="FFFFFF"/>
                </a:solidFill>
                <a:latin typeface="Calibri"/>
                <a:cs typeface="Calibri"/>
              </a:rPr>
              <a:t>This</a:t>
            </a:r>
            <a:r>
              <a:rPr sz="1200" spc="80" dirty="0">
                <a:solidFill>
                  <a:srgbClr val="FFFFFF"/>
                </a:solidFill>
                <a:latin typeface="Calibri"/>
                <a:cs typeface="Calibri"/>
              </a:rPr>
              <a:t> </a:t>
            </a:r>
            <a:r>
              <a:rPr sz="1200" spc="-10" dirty="0">
                <a:solidFill>
                  <a:srgbClr val="FFFFFF"/>
                </a:solidFill>
                <a:latin typeface="Calibri"/>
                <a:cs typeface="Calibri"/>
              </a:rPr>
              <a:t>category</a:t>
            </a:r>
            <a:r>
              <a:rPr sz="1200" spc="50" dirty="0">
                <a:solidFill>
                  <a:srgbClr val="FFFFFF"/>
                </a:solidFill>
                <a:latin typeface="Calibri"/>
                <a:cs typeface="Calibri"/>
              </a:rPr>
              <a:t> </a:t>
            </a:r>
            <a:r>
              <a:rPr sz="1200" dirty="0">
                <a:solidFill>
                  <a:srgbClr val="FFFFFF"/>
                </a:solidFill>
                <a:latin typeface="Calibri"/>
                <a:cs typeface="Calibri"/>
              </a:rPr>
              <a:t>awarded</a:t>
            </a:r>
            <a:r>
              <a:rPr sz="1200" spc="55" dirty="0">
                <a:solidFill>
                  <a:srgbClr val="FFFFFF"/>
                </a:solidFill>
                <a:latin typeface="Calibri"/>
                <a:cs typeface="Calibri"/>
              </a:rPr>
              <a:t> </a:t>
            </a:r>
            <a:r>
              <a:rPr sz="1200" dirty="0">
                <a:solidFill>
                  <a:srgbClr val="FFFFFF"/>
                </a:solidFill>
                <a:latin typeface="Calibri"/>
                <a:cs typeface="Calibri"/>
              </a:rPr>
              <a:t>to</a:t>
            </a:r>
            <a:r>
              <a:rPr sz="1200" spc="50" dirty="0">
                <a:solidFill>
                  <a:srgbClr val="FFFFFF"/>
                </a:solidFill>
                <a:latin typeface="Calibri"/>
                <a:cs typeface="Calibri"/>
              </a:rPr>
              <a:t> </a:t>
            </a:r>
            <a:r>
              <a:rPr sz="1200" spc="-35" dirty="0">
                <a:solidFill>
                  <a:srgbClr val="FFFFFF"/>
                </a:solidFill>
                <a:latin typeface="Calibri"/>
                <a:cs typeface="Calibri"/>
              </a:rPr>
              <a:t>in-</a:t>
            </a:r>
            <a:r>
              <a:rPr sz="1200" dirty="0">
                <a:solidFill>
                  <a:srgbClr val="FFFFFF"/>
                </a:solidFill>
                <a:latin typeface="Calibri"/>
                <a:cs typeface="Calibri"/>
              </a:rPr>
              <a:t>house</a:t>
            </a:r>
            <a:r>
              <a:rPr sz="1200" spc="60" dirty="0">
                <a:solidFill>
                  <a:srgbClr val="FFFFFF"/>
                </a:solidFill>
                <a:latin typeface="Calibri"/>
                <a:cs typeface="Calibri"/>
              </a:rPr>
              <a:t> </a:t>
            </a:r>
            <a:r>
              <a:rPr sz="1200" spc="-20" dirty="0">
                <a:solidFill>
                  <a:srgbClr val="FFFFFF"/>
                </a:solidFill>
                <a:latin typeface="Calibri"/>
                <a:cs typeface="Calibri"/>
              </a:rPr>
              <a:t>corporate,</a:t>
            </a:r>
            <a:r>
              <a:rPr sz="1200" spc="30" dirty="0">
                <a:solidFill>
                  <a:srgbClr val="FFFFFF"/>
                </a:solidFill>
                <a:latin typeface="Calibri"/>
                <a:cs typeface="Calibri"/>
              </a:rPr>
              <a:t> </a:t>
            </a:r>
            <a:r>
              <a:rPr sz="1200" spc="-10" dirty="0">
                <a:solidFill>
                  <a:srgbClr val="FFFFFF"/>
                </a:solidFill>
                <a:latin typeface="Calibri"/>
                <a:cs typeface="Calibri"/>
              </a:rPr>
              <a:t>government,</a:t>
            </a:r>
            <a:r>
              <a:rPr sz="1200" spc="55" dirty="0">
                <a:solidFill>
                  <a:srgbClr val="FFFFFF"/>
                </a:solidFill>
                <a:latin typeface="Calibri"/>
                <a:cs typeface="Calibri"/>
              </a:rPr>
              <a:t> </a:t>
            </a:r>
            <a:r>
              <a:rPr sz="1200" spc="-25" dirty="0">
                <a:solidFill>
                  <a:srgbClr val="FFFFFF"/>
                </a:solidFill>
                <a:latin typeface="Calibri"/>
                <a:cs typeface="Calibri"/>
              </a:rPr>
              <a:t>or </a:t>
            </a:r>
            <a:r>
              <a:rPr sz="1200" spc="-35" dirty="0">
                <a:solidFill>
                  <a:srgbClr val="FFFFFF"/>
                </a:solidFill>
                <a:latin typeface="Calibri"/>
                <a:cs typeface="Calibri"/>
              </a:rPr>
              <a:t>non-</a:t>
            </a:r>
            <a:r>
              <a:rPr sz="1200" dirty="0">
                <a:solidFill>
                  <a:srgbClr val="FFFFFF"/>
                </a:solidFill>
                <a:latin typeface="Calibri"/>
                <a:cs typeface="Calibri"/>
              </a:rPr>
              <a:t>profit</a:t>
            </a:r>
            <a:r>
              <a:rPr sz="1200" spc="170" dirty="0">
                <a:solidFill>
                  <a:srgbClr val="FFFFFF"/>
                </a:solidFill>
                <a:latin typeface="Calibri"/>
                <a:cs typeface="Calibri"/>
              </a:rPr>
              <a:t>  </a:t>
            </a:r>
            <a:r>
              <a:rPr sz="1200" dirty="0">
                <a:solidFill>
                  <a:srgbClr val="FFFFFF"/>
                </a:solidFill>
                <a:latin typeface="Calibri"/>
                <a:cs typeface="Calibri"/>
              </a:rPr>
              <a:t>communications</a:t>
            </a:r>
            <a:r>
              <a:rPr sz="1200" spc="180" dirty="0">
                <a:solidFill>
                  <a:srgbClr val="FFFFFF"/>
                </a:solidFill>
                <a:latin typeface="Calibri"/>
                <a:cs typeface="Calibri"/>
              </a:rPr>
              <a:t>  </a:t>
            </a:r>
            <a:r>
              <a:rPr sz="1200" dirty="0">
                <a:solidFill>
                  <a:srgbClr val="FFFFFF"/>
                </a:solidFill>
                <a:latin typeface="Calibri"/>
                <a:cs typeface="Calibri"/>
              </a:rPr>
              <a:t>team,</a:t>
            </a:r>
            <a:r>
              <a:rPr sz="1200" spc="170" dirty="0">
                <a:solidFill>
                  <a:srgbClr val="FFFFFF"/>
                </a:solidFill>
                <a:latin typeface="Calibri"/>
                <a:cs typeface="Calibri"/>
              </a:rPr>
              <a:t>  </a:t>
            </a:r>
            <a:r>
              <a:rPr sz="1200" dirty="0">
                <a:solidFill>
                  <a:srgbClr val="FFFFFF"/>
                </a:solidFill>
                <a:latin typeface="Calibri"/>
                <a:cs typeface="Calibri"/>
              </a:rPr>
              <a:t>this</a:t>
            </a:r>
            <a:r>
              <a:rPr sz="1200" spc="180" dirty="0">
                <a:solidFill>
                  <a:srgbClr val="FFFFFF"/>
                </a:solidFill>
                <a:latin typeface="Calibri"/>
                <a:cs typeface="Calibri"/>
              </a:rPr>
              <a:t>  </a:t>
            </a:r>
            <a:r>
              <a:rPr sz="1200" dirty="0">
                <a:solidFill>
                  <a:srgbClr val="FFFFFF"/>
                </a:solidFill>
                <a:latin typeface="Calibri"/>
                <a:cs typeface="Calibri"/>
              </a:rPr>
              <a:t>award</a:t>
            </a:r>
            <a:r>
              <a:rPr sz="1200" spc="180" dirty="0">
                <a:solidFill>
                  <a:srgbClr val="FFFFFF"/>
                </a:solidFill>
                <a:latin typeface="Calibri"/>
                <a:cs typeface="Calibri"/>
              </a:rPr>
              <a:t>  </a:t>
            </a:r>
            <a:r>
              <a:rPr sz="1200" spc="-20" dirty="0">
                <a:solidFill>
                  <a:srgbClr val="FFFFFF"/>
                </a:solidFill>
                <a:latin typeface="Calibri"/>
                <a:cs typeface="Calibri"/>
              </a:rPr>
              <a:t>recognizes </a:t>
            </a:r>
            <a:r>
              <a:rPr sz="1200" dirty="0">
                <a:solidFill>
                  <a:srgbClr val="FFFFFF"/>
                </a:solidFill>
                <a:latin typeface="Calibri"/>
                <a:cs typeface="Calibri"/>
              </a:rPr>
              <a:t>success</a:t>
            </a:r>
            <a:r>
              <a:rPr sz="1200" spc="235" dirty="0">
                <a:solidFill>
                  <a:srgbClr val="FFFFFF"/>
                </a:solidFill>
                <a:latin typeface="Calibri"/>
                <a:cs typeface="Calibri"/>
              </a:rPr>
              <a:t>  </a:t>
            </a:r>
            <a:r>
              <a:rPr sz="1200" dirty="0">
                <a:solidFill>
                  <a:srgbClr val="FFFFFF"/>
                </a:solidFill>
                <a:latin typeface="Calibri"/>
                <a:cs typeface="Calibri"/>
              </a:rPr>
              <a:t>in</a:t>
            </a:r>
            <a:r>
              <a:rPr sz="1200" spc="229" dirty="0">
                <a:solidFill>
                  <a:srgbClr val="FFFFFF"/>
                </a:solidFill>
                <a:latin typeface="Calibri"/>
                <a:cs typeface="Calibri"/>
              </a:rPr>
              <a:t>  </a:t>
            </a:r>
            <a:r>
              <a:rPr sz="1200" dirty="0">
                <a:solidFill>
                  <a:srgbClr val="FFFFFF"/>
                </a:solidFill>
                <a:latin typeface="Calibri"/>
                <a:cs typeface="Calibri"/>
              </a:rPr>
              <a:t>addressing</a:t>
            </a:r>
            <a:r>
              <a:rPr sz="1200" spc="235" dirty="0">
                <a:solidFill>
                  <a:srgbClr val="FFFFFF"/>
                </a:solidFill>
                <a:latin typeface="Calibri"/>
                <a:cs typeface="Calibri"/>
              </a:rPr>
              <a:t>  </a:t>
            </a:r>
            <a:r>
              <a:rPr sz="1200" dirty="0">
                <a:solidFill>
                  <a:srgbClr val="FFFFFF"/>
                </a:solidFill>
                <a:latin typeface="Calibri"/>
                <a:cs typeface="Calibri"/>
              </a:rPr>
              <a:t>issues</a:t>
            </a:r>
            <a:r>
              <a:rPr sz="1200" spc="240" dirty="0">
                <a:solidFill>
                  <a:srgbClr val="FFFFFF"/>
                </a:solidFill>
                <a:latin typeface="Calibri"/>
                <a:cs typeface="Calibri"/>
              </a:rPr>
              <a:t>  </a:t>
            </a:r>
            <a:r>
              <a:rPr sz="1200" dirty="0">
                <a:solidFill>
                  <a:srgbClr val="FFFFFF"/>
                </a:solidFill>
                <a:latin typeface="Calibri"/>
                <a:cs typeface="Calibri"/>
              </a:rPr>
              <a:t>related</a:t>
            </a:r>
            <a:r>
              <a:rPr sz="1200" spc="229" dirty="0">
                <a:solidFill>
                  <a:srgbClr val="FFFFFF"/>
                </a:solidFill>
                <a:latin typeface="Calibri"/>
                <a:cs typeface="Calibri"/>
              </a:rPr>
              <a:t>  </a:t>
            </a:r>
            <a:r>
              <a:rPr sz="1200" dirty="0">
                <a:solidFill>
                  <a:srgbClr val="FFFFFF"/>
                </a:solidFill>
                <a:latin typeface="Calibri"/>
                <a:cs typeface="Calibri"/>
              </a:rPr>
              <a:t>to</a:t>
            </a:r>
            <a:r>
              <a:rPr sz="1200" spc="229" dirty="0">
                <a:solidFill>
                  <a:srgbClr val="FFFFFF"/>
                </a:solidFill>
                <a:latin typeface="Calibri"/>
                <a:cs typeface="Calibri"/>
              </a:rPr>
              <a:t>  </a:t>
            </a:r>
            <a:r>
              <a:rPr sz="1200" spc="-10" dirty="0">
                <a:solidFill>
                  <a:srgbClr val="FFFFFF"/>
                </a:solidFill>
                <a:latin typeface="Calibri"/>
                <a:cs typeface="Calibri"/>
              </a:rPr>
              <a:t>management, </a:t>
            </a:r>
            <a:r>
              <a:rPr sz="1200" dirty="0">
                <a:solidFill>
                  <a:srgbClr val="FFFFFF"/>
                </a:solidFill>
                <a:latin typeface="Calibri"/>
                <a:cs typeface="Calibri"/>
              </a:rPr>
              <a:t>corporate</a:t>
            </a:r>
            <a:r>
              <a:rPr sz="1200" spc="395" dirty="0">
                <a:solidFill>
                  <a:srgbClr val="FFFFFF"/>
                </a:solidFill>
                <a:latin typeface="Calibri"/>
                <a:cs typeface="Calibri"/>
              </a:rPr>
              <a:t>  </a:t>
            </a:r>
            <a:r>
              <a:rPr sz="1200" dirty="0">
                <a:solidFill>
                  <a:srgbClr val="FFFFFF"/>
                </a:solidFill>
                <a:latin typeface="Calibri"/>
                <a:cs typeface="Calibri"/>
              </a:rPr>
              <a:t>communications,</a:t>
            </a:r>
            <a:r>
              <a:rPr sz="1200" spc="405" dirty="0">
                <a:solidFill>
                  <a:srgbClr val="FFFFFF"/>
                </a:solidFill>
                <a:latin typeface="Calibri"/>
                <a:cs typeface="Calibri"/>
              </a:rPr>
              <a:t>  </a:t>
            </a:r>
            <a:r>
              <a:rPr sz="1200" dirty="0">
                <a:solidFill>
                  <a:srgbClr val="FFFFFF"/>
                </a:solidFill>
                <a:latin typeface="Calibri"/>
                <a:cs typeface="Calibri"/>
              </a:rPr>
              <a:t>and</a:t>
            </a:r>
            <a:r>
              <a:rPr sz="1200" spc="405" dirty="0">
                <a:solidFill>
                  <a:srgbClr val="FFFFFF"/>
                </a:solidFill>
                <a:latin typeface="Calibri"/>
                <a:cs typeface="Calibri"/>
              </a:rPr>
              <a:t>  </a:t>
            </a:r>
            <a:r>
              <a:rPr sz="1200" dirty="0">
                <a:solidFill>
                  <a:srgbClr val="FFFFFF"/>
                </a:solidFill>
                <a:latin typeface="Calibri"/>
                <a:cs typeface="Calibri"/>
              </a:rPr>
              <a:t>campaign</a:t>
            </a:r>
            <a:r>
              <a:rPr sz="1200" spc="380" dirty="0">
                <a:solidFill>
                  <a:srgbClr val="FFFFFF"/>
                </a:solidFill>
                <a:latin typeface="Calibri"/>
                <a:cs typeface="Calibri"/>
              </a:rPr>
              <a:t>  </a:t>
            </a:r>
            <a:r>
              <a:rPr sz="1200" spc="-10" dirty="0">
                <a:solidFill>
                  <a:srgbClr val="FFFFFF"/>
                </a:solidFill>
                <a:latin typeface="Calibri"/>
                <a:cs typeface="Calibri"/>
              </a:rPr>
              <a:t>execution, </a:t>
            </a:r>
            <a:r>
              <a:rPr sz="1200" spc="-25" dirty="0">
                <a:solidFill>
                  <a:srgbClr val="FFFFFF"/>
                </a:solidFill>
                <a:latin typeface="Calibri"/>
                <a:cs typeface="Calibri"/>
              </a:rPr>
              <a:t>including</a:t>
            </a:r>
            <a:r>
              <a:rPr sz="1200" spc="-5" dirty="0">
                <a:solidFill>
                  <a:srgbClr val="FFFFFF"/>
                </a:solidFill>
                <a:latin typeface="Calibri"/>
                <a:cs typeface="Calibri"/>
              </a:rPr>
              <a:t> </a:t>
            </a:r>
            <a:r>
              <a:rPr sz="1200" spc="-10" dirty="0">
                <a:solidFill>
                  <a:srgbClr val="FFFFFF"/>
                </a:solidFill>
                <a:latin typeface="Calibri"/>
                <a:cs typeface="Calibri"/>
              </a:rPr>
              <a:t>crisis</a:t>
            </a:r>
            <a:r>
              <a:rPr sz="1200" spc="10" dirty="0">
                <a:solidFill>
                  <a:srgbClr val="FFFFFF"/>
                </a:solidFill>
                <a:latin typeface="Calibri"/>
                <a:cs typeface="Calibri"/>
              </a:rPr>
              <a:t> </a:t>
            </a:r>
            <a:r>
              <a:rPr sz="1200" spc="-10" dirty="0">
                <a:solidFill>
                  <a:srgbClr val="FFFFFF"/>
                </a:solidFill>
                <a:latin typeface="Calibri"/>
                <a:cs typeface="Calibri"/>
              </a:rPr>
              <a:t>situations.</a:t>
            </a:r>
            <a:endParaRPr sz="1200" dirty="0">
              <a:latin typeface="Calibri"/>
              <a:cs typeface="Calibri"/>
            </a:endParaRPr>
          </a:p>
        </p:txBody>
      </p:sp>
      <p:sp>
        <p:nvSpPr>
          <p:cNvPr id="5" name="object 5"/>
          <p:cNvSpPr txBox="1">
            <a:spLocks noGrp="1"/>
          </p:cNvSpPr>
          <p:nvPr>
            <p:ph type="title"/>
          </p:nvPr>
        </p:nvSpPr>
        <p:spPr>
          <a:xfrm>
            <a:off x="848969" y="388111"/>
            <a:ext cx="7510780" cy="453390"/>
          </a:xfrm>
          <a:prstGeom prst="rect">
            <a:avLst/>
          </a:prstGeom>
        </p:spPr>
        <p:txBody>
          <a:bodyPr vert="horz" wrap="square" lIns="0" tIns="13335" rIns="0" bIns="0" rtlCol="0">
            <a:spAutoFit/>
          </a:bodyPr>
          <a:lstStyle/>
          <a:p>
            <a:pPr marL="12700">
              <a:lnSpc>
                <a:spcPct val="100000"/>
              </a:lnSpc>
              <a:spcBef>
                <a:spcPts val="105"/>
              </a:spcBef>
            </a:pPr>
            <a:r>
              <a:rPr spc="-25" dirty="0"/>
              <a:t>CATEGORIES:</a:t>
            </a:r>
            <a:r>
              <a:rPr spc="-125" dirty="0"/>
              <a:t> </a:t>
            </a:r>
            <a:r>
              <a:rPr spc="-25" dirty="0"/>
              <a:t>PEOPLE,</a:t>
            </a:r>
            <a:r>
              <a:rPr spc="-95" dirty="0"/>
              <a:t> </a:t>
            </a:r>
            <a:r>
              <a:rPr dirty="0"/>
              <a:t>TEAM</a:t>
            </a:r>
            <a:r>
              <a:rPr spc="-100" dirty="0"/>
              <a:t> </a:t>
            </a:r>
            <a:r>
              <a:rPr dirty="0"/>
              <a:t>&amp;</a:t>
            </a:r>
            <a:r>
              <a:rPr spc="-110" dirty="0"/>
              <a:t> </a:t>
            </a:r>
            <a:r>
              <a:rPr spc="-20" dirty="0"/>
              <a:t>COMPANY</a:t>
            </a:r>
            <a:r>
              <a:rPr spc="-85" dirty="0"/>
              <a:t> </a:t>
            </a:r>
            <a:r>
              <a:rPr spc="-10" dirty="0"/>
              <a:t>AWARDS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8969" y="1008633"/>
            <a:ext cx="4010660" cy="3074670"/>
          </a:xfrm>
          <a:prstGeom prst="rect">
            <a:avLst/>
          </a:prstGeom>
        </p:spPr>
        <p:txBody>
          <a:bodyPr vert="horz" wrap="square" lIns="0" tIns="12700" rIns="0" bIns="0" rtlCol="0">
            <a:spAutoFit/>
          </a:bodyPr>
          <a:lstStyle/>
          <a:p>
            <a:pPr marL="46990" algn="just">
              <a:lnSpc>
                <a:spcPct val="100000"/>
              </a:lnSpc>
              <a:spcBef>
                <a:spcPts val="100"/>
              </a:spcBef>
            </a:pPr>
            <a:r>
              <a:rPr sz="1200" b="1" dirty="0">
                <a:solidFill>
                  <a:srgbClr val="FF0000"/>
                </a:solidFill>
                <a:latin typeface="Calibri"/>
                <a:cs typeface="Calibri"/>
              </a:rPr>
              <a:t>PT06.</a:t>
            </a:r>
            <a:r>
              <a:rPr sz="1200" b="1" spc="-30" dirty="0">
                <a:solidFill>
                  <a:srgbClr val="FF0000"/>
                </a:solidFill>
                <a:latin typeface="Calibri"/>
                <a:cs typeface="Calibri"/>
              </a:rPr>
              <a:t> </a:t>
            </a:r>
            <a:r>
              <a:rPr sz="1200" b="1" dirty="0">
                <a:solidFill>
                  <a:srgbClr val="FF0000"/>
                </a:solidFill>
                <a:latin typeface="Calibri"/>
                <a:cs typeface="Calibri"/>
              </a:rPr>
              <a:t>PR</a:t>
            </a:r>
            <a:r>
              <a:rPr sz="1200" b="1" spc="220" dirty="0">
                <a:solidFill>
                  <a:srgbClr val="FF0000"/>
                </a:solidFill>
                <a:latin typeface="Calibri"/>
                <a:cs typeface="Calibri"/>
              </a:rPr>
              <a:t> </a:t>
            </a:r>
            <a:r>
              <a:rPr sz="1200" b="1" spc="-80" dirty="0">
                <a:solidFill>
                  <a:srgbClr val="FF0000"/>
                </a:solidFill>
                <a:latin typeface="Calibri"/>
                <a:cs typeface="Calibri"/>
              </a:rPr>
              <a:t>Team</a:t>
            </a:r>
            <a:r>
              <a:rPr sz="1200" b="1" spc="-75" dirty="0">
                <a:solidFill>
                  <a:srgbClr val="FF0000"/>
                </a:solidFill>
                <a:latin typeface="Calibri"/>
                <a:cs typeface="Calibri"/>
              </a:rPr>
              <a:t> </a:t>
            </a:r>
            <a:r>
              <a:rPr sz="1200" b="1" dirty="0">
                <a:solidFill>
                  <a:srgbClr val="FF0000"/>
                </a:solidFill>
                <a:latin typeface="Calibri"/>
                <a:cs typeface="Calibri"/>
              </a:rPr>
              <a:t>of</a:t>
            </a:r>
            <a:r>
              <a:rPr sz="1200" b="1" spc="-30" dirty="0">
                <a:solidFill>
                  <a:srgbClr val="FF0000"/>
                </a:solidFill>
                <a:latin typeface="Calibri"/>
                <a:cs typeface="Calibri"/>
              </a:rPr>
              <a:t> </a:t>
            </a:r>
            <a:r>
              <a:rPr sz="1200" b="1" dirty="0">
                <a:solidFill>
                  <a:srgbClr val="FF0000"/>
                </a:solidFill>
                <a:latin typeface="Calibri"/>
                <a:cs typeface="Calibri"/>
              </a:rPr>
              <a:t>the</a:t>
            </a:r>
            <a:r>
              <a:rPr sz="1200" b="1" spc="-15" dirty="0">
                <a:solidFill>
                  <a:srgbClr val="FF0000"/>
                </a:solidFill>
                <a:latin typeface="Calibri"/>
                <a:cs typeface="Calibri"/>
              </a:rPr>
              <a:t> </a:t>
            </a:r>
            <a:r>
              <a:rPr sz="1200" b="1" spc="-75" dirty="0">
                <a:solidFill>
                  <a:srgbClr val="FF0000"/>
                </a:solidFill>
                <a:latin typeface="Calibri"/>
                <a:cs typeface="Calibri"/>
              </a:rPr>
              <a:t>Year</a:t>
            </a:r>
            <a:r>
              <a:rPr sz="1200" b="1" spc="-50" dirty="0">
                <a:solidFill>
                  <a:srgbClr val="FF0000"/>
                </a:solidFill>
                <a:latin typeface="Calibri"/>
                <a:cs typeface="Calibri"/>
              </a:rPr>
              <a:t> </a:t>
            </a:r>
            <a:r>
              <a:rPr sz="1200" b="1" spc="-10" dirty="0">
                <a:solidFill>
                  <a:srgbClr val="FF0000"/>
                </a:solidFill>
                <a:latin typeface="Calibri"/>
                <a:cs typeface="Calibri"/>
              </a:rPr>
              <a:t>(Agency)</a:t>
            </a:r>
            <a:endParaRPr sz="1200" dirty="0">
              <a:latin typeface="Calibri"/>
              <a:cs typeface="Calibri"/>
            </a:endParaRPr>
          </a:p>
          <a:p>
            <a:pPr marL="46990" marR="6350" algn="just">
              <a:lnSpc>
                <a:spcPct val="111200"/>
              </a:lnSpc>
              <a:spcBef>
                <a:spcPts val="1175"/>
              </a:spcBef>
            </a:pPr>
            <a:r>
              <a:rPr sz="1200" dirty="0">
                <a:solidFill>
                  <a:srgbClr val="FFFFFF"/>
                </a:solidFill>
                <a:latin typeface="Calibri"/>
                <a:cs typeface="Calibri"/>
              </a:rPr>
              <a:t>This</a:t>
            </a:r>
            <a:r>
              <a:rPr sz="1200" spc="275" dirty="0">
                <a:solidFill>
                  <a:srgbClr val="FFFFFF"/>
                </a:solidFill>
                <a:latin typeface="Calibri"/>
                <a:cs typeface="Calibri"/>
              </a:rPr>
              <a:t> </a:t>
            </a:r>
            <a:r>
              <a:rPr sz="1200" dirty="0">
                <a:solidFill>
                  <a:srgbClr val="FFFFFF"/>
                </a:solidFill>
                <a:latin typeface="Calibri"/>
                <a:cs typeface="Calibri"/>
              </a:rPr>
              <a:t>category</a:t>
            </a:r>
            <a:r>
              <a:rPr sz="1200" spc="280" dirty="0">
                <a:solidFill>
                  <a:srgbClr val="FFFFFF"/>
                </a:solidFill>
                <a:latin typeface="Calibri"/>
                <a:cs typeface="Calibri"/>
              </a:rPr>
              <a:t> </a:t>
            </a:r>
            <a:r>
              <a:rPr sz="1200" dirty="0">
                <a:solidFill>
                  <a:srgbClr val="FFFFFF"/>
                </a:solidFill>
                <a:latin typeface="Calibri"/>
                <a:cs typeface="Calibri"/>
              </a:rPr>
              <a:t>awarded</a:t>
            </a:r>
            <a:r>
              <a:rPr sz="1200" spc="265" dirty="0">
                <a:solidFill>
                  <a:srgbClr val="FFFFFF"/>
                </a:solidFill>
                <a:latin typeface="Calibri"/>
                <a:cs typeface="Calibri"/>
              </a:rPr>
              <a:t> </a:t>
            </a:r>
            <a:r>
              <a:rPr sz="1200" dirty="0">
                <a:solidFill>
                  <a:srgbClr val="FFFFFF"/>
                </a:solidFill>
                <a:latin typeface="Calibri"/>
                <a:cs typeface="Calibri"/>
              </a:rPr>
              <a:t>to</a:t>
            </a:r>
            <a:r>
              <a:rPr sz="1200" spc="260" dirty="0">
                <a:solidFill>
                  <a:srgbClr val="FFFFFF"/>
                </a:solidFill>
                <a:latin typeface="Calibri"/>
                <a:cs typeface="Calibri"/>
              </a:rPr>
              <a:t> </a:t>
            </a:r>
            <a:r>
              <a:rPr sz="1200" dirty="0">
                <a:solidFill>
                  <a:srgbClr val="FFFFFF"/>
                </a:solidFill>
                <a:latin typeface="Calibri"/>
                <a:cs typeface="Calibri"/>
              </a:rPr>
              <a:t>the</a:t>
            </a:r>
            <a:r>
              <a:rPr sz="1200" spc="275" dirty="0">
                <a:solidFill>
                  <a:srgbClr val="FFFFFF"/>
                </a:solidFill>
                <a:latin typeface="Calibri"/>
                <a:cs typeface="Calibri"/>
              </a:rPr>
              <a:t> </a:t>
            </a:r>
            <a:r>
              <a:rPr sz="1200" dirty="0">
                <a:solidFill>
                  <a:srgbClr val="FFFFFF"/>
                </a:solidFill>
                <a:latin typeface="Calibri"/>
                <a:cs typeface="Calibri"/>
              </a:rPr>
              <a:t>PR</a:t>
            </a:r>
            <a:r>
              <a:rPr sz="1200" spc="290" dirty="0">
                <a:solidFill>
                  <a:srgbClr val="FFFFFF"/>
                </a:solidFill>
                <a:latin typeface="Calibri"/>
                <a:cs typeface="Calibri"/>
              </a:rPr>
              <a:t> </a:t>
            </a:r>
            <a:r>
              <a:rPr sz="1200" dirty="0">
                <a:solidFill>
                  <a:srgbClr val="FFFFFF"/>
                </a:solidFill>
                <a:latin typeface="Calibri"/>
                <a:cs typeface="Calibri"/>
              </a:rPr>
              <a:t>communications</a:t>
            </a:r>
            <a:r>
              <a:rPr sz="1200" spc="280" dirty="0">
                <a:solidFill>
                  <a:srgbClr val="FFFFFF"/>
                </a:solidFill>
                <a:latin typeface="Calibri"/>
                <a:cs typeface="Calibri"/>
              </a:rPr>
              <a:t> </a:t>
            </a:r>
            <a:r>
              <a:rPr sz="1200" dirty="0">
                <a:solidFill>
                  <a:srgbClr val="FFFFFF"/>
                </a:solidFill>
                <a:latin typeface="Calibri"/>
                <a:cs typeface="Calibri"/>
              </a:rPr>
              <a:t>team</a:t>
            </a:r>
            <a:r>
              <a:rPr sz="1200" spc="270" dirty="0">
                <a:solidFill>
                  <a:srgbClr val="FFFFFF"/>
                </a:solidFill>
                <a:latin typeface="Calibri"/>
                <a:cs typeface="Calibri"/>
              </a:rPr>
              <a:t>  </a:t>
            </a:r>
            <a:r>
              <a:rPr sz="1200" spc="-25" dirty="0">
                <a:solidFill>
                  <a:srgbClr val="FFFFFF"/>
                </a:solidFill>
                <a:latin typeface="Calibri"/>
                <a:cs typeface="Calibri"/>
              </a:rPr>
              <a:t>in </a:t>
            </a:r>
            <a:r>
              <a:rPr sz="1200" dirty="0">
                <a:solidFill>
                  <a:srgbClr val="FFFFFF"/>
                </a:solidFill>
                <a:latin typeface="Calibri"/>
                <a:cs typeface="Calibri"/>
              </a:rPr>
              <a:t>agency,</a:t>
            </a:r>
            <a:r>
              <a:rPr sz="1200" spc="240" dirty="0">
                <a:solidFill>
                  <a:srgbClr val="FFFFFF"/>
                </a:solidFill>
                <a:latin typeface="Calibri"/>
                <a:cs typeface="Calibri"/>
              </a:rPr>
              <a:t> </a:t>
            </a:r>
            <a:r>
              <a:rPr sz="1200" dirty="0">
                <a:solidFill>
                  <a:srgbClr val="FFFFFF"/>
                </a:solidFill>
                <a:latin typeface="Calibri"/>
                <a:cs typeface="Calibri"/>
              </a:rPr>
              <a:t>this</a:t>
            </a:r>
            <a:r>
              <a:rPr sz="1200" spc="300" dirty="0">
                <a:solidFill>
                  <a:srgbClr val="FFFFFF"/>
                </a:solidFill>
                <a:latin typeface="Calibri"/>
                <a:cs typeface="Calibri"/>
              </a:rPr>
              <a:t> </a:t>
            </a:r>
            <a:r>
              <a:rPr sz="1200" dirty="0">
                <a:solidFill>
                  <a:srgbClr val="FFFFFF"/>
                </a:solidFill>
                <a:latin typeface="Calibri"/>
                <a:cs typeface="Calibri"/>
              </a:rPr>
              <a:t>award</a:t>
            </a:r>
            <a:r>
              <a:rPr sz="1200" spc="265" dirty="0">
                <a:solidFill>
                  <a:srgbClr val="FFFFFF"/>
                </a:solidFill>
                <a:latin typeface="Calibri"/>
                <a:cs typeface="Calibri"/>
              </a:rPr>
              <a:t> </a:t>
            </a:r>
            <a:r>
              <a:rPr sz="1200" dirty="0">
                <a:solidFill>
                  <a:srgbClr val="FFFFFF"/>
                </a:solidFill>
                <a:latin typeface="Calibri"/>
                <a:cs typeface="Calibri"/>
              </a:rPr>
              <a:t>recognizes</a:t>
            </a:r>
            <a:r>
              <a:rPr sz="1200" spc="280" dirty="0">
                <a:solidFill>
                  <a:srgbClr val="FFFFFF"/>
                </a:solidFill>
                <a:latin typeface="Calibri"/>
                <a:cs typeface="Calibri"/>
              </a:rPr>
              <a:t> </a:t>
            </a:r>
            <a:r>
              <a:rPr sz="1200" dirty="0">
                <a:solidFill>
                  <a:srgbClr val="FFFFFF"/>
                </a:solidFill>
                <a:latin typeface="Calibri"/>
                <a:cs typeface="Calibri"/>
              </a:rPr>
              <a:t>success</a:t>
            </a:r>
            <a:r>
              <a:rPr sz="1200" spc="280" dirty="0">
                <a:solidFill>
                  <a:srgbClr val="FFFFFF"/>
                </a:solidFill>
                <a:latin typeface="Calibri"/>
                <a:cs typeface="Calibri"/>
              </a:rPr>
              <a:t> </a:t>
            </a:r>
            <a:r>
              <a:rPr sz="1200" dirty="0">
                <a:solidFill>
                  <a:srgbClr val="FFFFFF"/>
                </a:solidFill>
                <a:latin typeface="Calibri"/>
                <a:cs typeface="Calibri"/>
              </a:rPr>
              <a:t>in</a:t>
            </a:r>
            <a:r>
              <a:rPr sz="1200" spc="265" dirty="0">
                <a:solidFill>
                  <a:srgbClr val="FFFFFF"/>
                </a:solidFill>
                <a:latin typeface="Calibri"/>
                <a:cs typeface="Calibri"/>
              </a:rPr>
              <a:t> </a:t>
            </a:r>
            <a:r>
              <a:rPr sz="1200" dirty="0">
                <a:solidFill>
                  <a:srgbClr val="FFFFFF"/>
                </a:solidFill>
                <a:latin typeface="Calibri"/>
                <a:cs typeface="Calibri"/>
              </a:rPr>
              <a:t>addressing</a:t>
            </a:r>
            <a:r>
              <a:rPr sz="1200" spc="285" dirty="0">
                <a:solidFill>
                  <a:srgbClr val="FFFFFF"/>
                </a:solidFill>
                <a:latin typeface="Calibri"/>
                <a:cs typeface="Calibri"/>
              </a:rPr>
              <a:t>  </a:t>
            </a:r>
            <a:r>
              <a:rPr sz="1200" spc="-10" dirty="0">
                <a:solidFill>
                  <a:srgbClr val="FFFFFF"/>
                </a:solidFill>
                <a:latin typeface="Calibri"/>
                <a:cs typeface="Calibri"/>
              </a:rPr>
              <a:t>issues </a:t>
            </a:r>
            <a:r>
              <a:rPr sz="1200" dirty="0">
                <a:solidFill>
                  <a:srgbClr val="FFFFFF"/>
                </a:solidFill>
                <a:latin typeface="Calibri"/>
                <a:cs typeface="Calibri"/>
              </a:rPr>
              <a:t>related</a:t>
            </a:r>
            <a:r>
              <a:rPr sz="1200" spc="470" dirty="0">
                <a:solidFill>
                  <a:srgbClr val="FFFFFF"/>
                </a:solidFill>
                <a:latin typeface="Calibri"/>
                <a:cs typeface="Calibri"/>
              </a:rPr>
              <a:t> </a:t>
            </a:r>
            <a:r>
              <a:rPr sz="1200" dirty="0">
                <a:solidFill>
                  <a:srgbClr val="FFFFFF"/>
                </a:solidFill>
                <a:latin typeface="Calibri"/>
                <a:cs typeface="Calibri"/>
              </a:rPr>
              <a:t>to</a:t>
            </a:r>
            <a:r>
              <a:rPr sz="1200" spc="490" dirty="0">
                <a:solidFill>
                  <a:srgbClr val="FFFFFF"/>
                </a:solidFill>
                <a:latin typeface="Calibri"/>
                <a:cs typeface="Calibri"/>
              </a:rPr>
              <a:t> </a:t>
            </a:r>
            <a:r>
              <a:rPr sz="1200" dirty="0">
                <a:solidFill>
                  <a:srgbClr val="FFFFFF"/>
                </a:solidFill>
                <a:latin typeface="Calibri"/>
                <a:cs typeface="Calibri"/>
              </a:rPr>
              <a:t>management,</a:t>
            </a:r>
            <a:r>
              <a:rPr sz="1200" spc="490" dirty="0">
                <a:solidFill>
                  <a:srgbClr val="FFFFFF"/>
                </a:solidFill>
                <a:latin typeface="Calibri"/>
                <a:cs typeface="Calibri"/>
              </a:rPr>
              <a:t> </a:t>
            </a:r>
            <a:r>
              <a:rPr sz="1200" dirty="0">
                <a:solidFill>
                  <a:srgbClr val="FFFFFF"/>
                </a:solidFill>
                <a:latin typeface="Calibri"/>
                <a:cs typeface="Calibri"/>
              </a:rPr>
              <a:t>corporate</a:t>
            </a:r>
            <a:r>
              <a:rPr sz="1200" spc="490" dirty="0">
                <a:solidFill>
                  <a:srgbClr val="FFFFFF"/>
                </a:solidFill>
                <a:latin typeface="Calibri"/>
                <a:cs typeface="Calibri"/>
              </a:rPr>
              <a:t>  </a:t>
            </a:r>
            <a:r>
              <a:rPr sz="1200" dirty="0">
                <a:solidFill>
                  <a:srgbClr val="FFFFFF"/>
                </a:solidFill>
                <a:latin typeface="Calibri"/>
                <a:cs typeface="Calibri"/>
              </a:rPr>
              <a:t>communications,</a:t>
            </a:r>
            <a:r>
              <a:rPr sz="1200" spc="490" dirty="0">
                <a:solidFill>
                  <a:srgbClr val="FFFFFF"/>
                </a:solidFill>
                <a:latin typeface="Calibri"/>
                <a:cs typeface="Calibri"/>
              </a:rPr>
              <a:t> </a:t>
            </a:r>
            <a:r>
              <a:rPr sz="1200" spc="-25" dirty="0">
                <a:solidFill>
                  <a:srgbClr val="FFFFFF"/>
                </a:solidFill>
                <a:latin typeface="Calibri"/>
                <a:cs typeface="Calibri"/>
              </a:rPr>
              <a:t>and </a:t>
            </a:r>
            <a:r>
              <a:rPr sz="1200" spc="-10" dirty="0">
                <a:solidFill>
                  <a:srgbClr val="FFFFFF"/>
                </a:solidFill>
                <a:latin typeface="Calibri"/>
                <a:cs typeface="Calibri"/>
              </a:rPr>
              <a:t>campaign</a:t>
            </a:r>
            <a:r>
              <a:rPr sz="1200" spc="-60" dirty="0">
                <a:solidFill>
                  <a:srgbClr val="FFFFFF"/>
                </a:solidFill>
                <a:latin typeface="Calibri"/>
                <a:cs typeface="Calibri"/>
              </a:rPr>
              <a:t> </a:t>
            </a:r>
            <a:r>
              <a:rPr sz="1200" spc="-35" dirty="0">
                <a:solidFill>
                  <a:srgbClr val="FFFFFF"/>
                </a:solidFill>
                <a:latin typeface="Calibri"/>
                <a:cs typeface="Calibri"/>
              </a:rPr>
              <a:t>execution, </a:t>
            </a:r>
            <a:r>
              <a:rPr sz="1200" spc="-10" dirty="0">
                <a:solidFill>
                  <a:srgbClr val="FFFFFF"/>
                </a:solidFill>
                <a:latin typeface="Calibri"/>
                <a:cs typeface="Calibri"/>
              </a:rPr>
              <a:t>including</a:t>
            </a:r>
            <a:r>
              <a:rPr sz="1200" spc="210" dirty="0">
                <a:solidFill>
                  <a:srgbClr val="FFFFFF"/>
                </a:solidFill>
                <a:latin typeface="Calibri"/>
                <a:cs typeface="Calibri"/>
              </a:rPr>
              <a:t> </a:t>
            </a:r>
            <a:r>
              <a:rPr sz="1200" spc="-10" dirty="0">
                <a:solidFill>
                  <a:srgbClr val="FFFFFF"/>
                </a:solidFill>
                <a:latin typeface="Calibri"/>
                <a:cs typeface="Calibri"/>
              </a:rPr>
              <a:t>crisis</a:t>
            </a:r>
            <a:r>
              <a:rPr sz="1200" spc="30" dirty="0">
                <a:solidFill>
                  <a:srgbClr val="FFFFFF"/>
                </a:solidFill>
                <a:latin typeface="Calibri"/>
                <a:cs typeface="Calibri"/>
              </a:rPr>
              <a:t> </a:t>
            </a:r>
            <a:r>
              <a:rPr sz="1200" spc="-10" dirty="0">
                <a:solidFill>
                  <a:srgbClr val="FFFFFF"/>
                </a:solidFill>
                <a:latin typeface="Calibri"/>
                <a:cs typeface="Calibri"/>
              </a:rPr>
              <a:t>situations.</a:t>
            </a:r>
            <a:endParaRPr sz="1200" dirty="0">
              <a:latin typeface="Calibri"/>
              <a:cs typeface="Calibri"/>
            </a:endParaRPr>
          </a:p>
          <a:p>
            <a:pPr marL="12700" algn="just">
              <a:lnSpc>
                <a:spcPct val="100000"/>
              </a:lnSpc>
              <a:spcBef>
                <a:spcPts val="1235"/>
              </a:spcBef>
            </a:pPr>
            <a:r>
              <a:rPr sz="1200" b="1" dirty="0">
                <a:solidFill>
                  <a:srgbClr val="FF0000"/>
                </a:solidFill>
                <a:latin typeface="Calibri"/>
                <a:cs typeface="Calibri"/>
              </a:rPr>
              <a:t>PT07.</a:t>
            </a:r>
            <a:r>
              <a:rPr sz="1200" b="1" spc="-5" dirty="0">
                <a:solidFill>
                  <a:srgbClr val="FF0000"/>
                </a:solidFill>
                <a:latin typeface="Calibri"/>
                <a:cs typeface="Calibri"/>
              </a:rPr>
              <a:t> </a:t>
            </a:r>
            <a:r>
              <a:rPr sz="1200" b="1" dirty="0">
                <a:solidFill>
                  <a:srgbClr val="FF0000"/>
                </a:solidFill>
                <a:latin typeface="Calibri"/>
                <a:cs typeface="Calibri"/>
              </a:rPr>
              <a:t>PR</a:t>
            </a:r>
            <a:r>
              <a:rPr sz="1200" b="1" spc="-20" dirty="0">
                <a:solidFill>
                  <a:srgbClr val="FF0000"/>
                </a:solidFill>
                <a:latin typeface="Calibri"/>
                <a:cs typeface="Calibri"/>
              </a:rPr>
              <a:t> Professional</a:t>
            </a:r>
            <a:r>
              <a:rPr sz="1200" b="1" spc="-80" dirty="0">
                <a:solidFill>
                  <a:srgbClr val="FF0000"/>
                </a:solidFill>
                <a:latin typeface="Calibri"/>
                <a:cs typeface="Calibri"/>
              </a:rPr>
              <a:t> </a:t>
            </a:r>
            <a:r>
              <a:rPr sz="1200" b="1" dirty="0">
                <a:solidFill>
                  <a:srgbClr val="FF0000"/>
                </a:solidFill>
                <a:latin typeface="Calibri"/>
                <a:cs typeface="Calibri"/>
              </a:rPr>
              <a:t>of</a:t>
            </a:r>
            <a:r>
              <a:rPr sz="1200" b="1" spc="-15" dirty="0">
                <a:solidFill>
                  <a:srgbClr val="FF0000"/>
                </a:solidFill>
                <a:latin typeface="Calibri"/>
                <a:cs typeface="Calibri"/>
              </a:rPr>
              <a:t> </a:t>
            </a:r>
            <a:r>
              <a:rPr sz="1200" b="1" dirty="0">
                <a:solidFill>
                  <a:srgbClr val="FF0000"/>
                </a:solidFill>
                <a:latin typeface="Calibri"/>
                <a:cs typeface="Calibri"/>
              </a:rPr>
              <a:t>the </a:t>
            </a:r>
            <a:r>
              <a:rPr sz="1200" b="1" spc="-75" dirty="0">
                <a:solidFill>
                  <a:srgbClr val="FF0000"/>
                </a:solidFill>
                <a:latin typeface="Calibri"/>
                <a:cs typeface="Calibri"/>
              </a:rPr>
              <a:t>Year</a:t>
            </a:r>
            <a:r>
              <a:rPr sz="1200" b="1" spc="-35" dirty="0">
                <a:solidFill>
                  <a:srgbClr val="FF0000"/>
                </a:solidFill>
                <a:latin typeface="Calibri"/>
                <a:cs typeface="Calibri"/>
              </a:rPr>
              <a:t> </a:t>
            </a:r>
            <a:r>
              <a:rPr sz="1200" b="1" spc="-25" dirty="0">
                <a:solidFill>
                  <a:srgbClr val="FF0000"/>
                </a:solidFill>
                <a:latin typeface="Calibri"/>
                <a:cs typeface="Calibri"/>
              </a:rPr>
              <a:t>(Corporate </a:t>
            </a:r>
            <a:r>
              <a:rPr sz="1200" b="1" spc="-10" dirty="0">
                <a:solidFill>
                  <a:srgbClr val="FF0000"/>
                </a:solidFill>
                <a:latin typeface="Calibri"/>
                <a:cs typeface="Calibri"/>
              </a:rPr>
              <a:t>Communications)</a:t>
            </a:r>
            <a:endParaRPr sz="1200" dirty="0">
              <a:latin typeface="Calibri"/>
              <a:cs typeface="Calibri"/>
            </a:endParaRPr>
          </a:p>
          <a:p>
            <a:pPr marL="12700" marR="285115" algn="just">
              <a:lnSpc>
                <a:spcPct val="110900"/>
              </a:lnSpc>
              <a:spcBef>
                <a:spcPts val="1015"/>
              </a:spcBef>
            </a:pPr>
            <a:r>
              <a:rPr sz="1200" dirty="0">
                <a:solidFill>
                  <a:srgbClr val="FFFFFF"/>
                </a:solidFill>
                <a:latin typeface="Calibri"/>
                <a:cs typeface="Calibri"/>
              </a:rPr>
              <a:t>This</a:t>
            </a:r>
            <a:r>
              <a:rPr sz="1200" spc="175" dirty="0">
                <a:solidFill>
                  <a:srgbClr val="FFFFFF"/>
                </a:solidFill>
                <a:latin typeface="Calibri"/>
                <a:cs typeface="Calibri"/>
              </a:rPr>
              <a:t>  </a:t>
            </a:r>
            <a:r>
              <a:rPr sz="1200" dirty="0">
                <a:solidFill>
                  <a:srgbClr val="FFFFFF"/>
                </a:solidFill>
                <a:latin typeface="Calibri"/>
                <a:cs typeface="Calibri"/>
              </a:rPr>
              <a:t>award</a:t>
            </a:r>
            <a:r>
              <a:rPr sz="1200" spc="180" dirty="0">
                <a:solidFill>
                  <a:srgbClr val="FFFFFF"/>
                </a:solidFill>
                <a:latin typeface="Calibri"/>
                <a:cs typeface="Calibri"/>
              </a:rPr>
              <a:t>  </a:t>
            </a:r>
            <a:r>
              <a:rPr sz="1200" dirty="0">
                <a:solidFill>
                  <a:srgbClr val="FFFFFF"/>
                </a:solidFill>
                <a:latin typeface="Calibri"/>
                <a:cs typeface="Calibri"/>
              </a:rPr>
              <a:t>recognizes</a:t>
            </a:r>
            <a:r>
              <a:rPr sz="1200" spc="180" dirty="0">
                <a:solidFill>
                  <a:srgbClr val="FFFFFF"/>
                </a:solidFill>
                <a:latin typeface="Calibri"/>
                <a:cs typeface="Calibri"/>
              </a:rPr>
              <a:t>  </a:t>
            </a:r>
            <a:r>
              <a:rPr sz="1200" dirty="0">
                <a:solidFill>
                  <a:srgbClr val="FFFFFF"/>
                </a:solidFill>
                <a:latin typeface="Calibri"/>
                <a:cs typeface="Calibri"/>
              </a:rPr>
              <a:t>the</a:t>
            </a:r>
            <a:r>
              <a:rPr sz="1200" spc="175" dirty="0">
                <a:solidFill>
                  <a:srgbClr val="FFFFFF"/>
                </a:solidFill>
                <a:latin typeface="Calibri"/>
                <a:cs typeface="Calibri"/>
              </a:rPr>
              <a:t>  </a:t>
            </a:r>
            <a:r>
              <a:rPr sz="1200" dirty="0">
                <a:solidFill>
                  <a:srgbClr val="FFFFFF"/>
                </a:solidFill>
                <a:latin typeface="Calibri"/>
                <a:cs typeface="Calibri"/>
              </a:rPr>
              <a:t>work</a:t>
            </a:r>
            <a:r>
              <a:rPr sz="1200" spc="160" dirty="0">
                <a:solidFill>
                  <a:srgbClr val="FFFFFF"/>
                </a:solidFill>
                <a:latin typeface="Calibri"/>
                <a:cs typeface="Calibri"/>
              </a:rPr>
              <a:t>  </a:t>
            </a:r>
            <a:r>
              <a:rPr sz="1200" dirty="0">
                <a:solidFill>
                  <a:srgbClr val="FFFFFF"/>
                </a:solidFill>
                <a:latin typeface="Calibri"/>
                <a:cs typeface="Calibri"/>
              </a:rPr>
              <a:t>of</a:t>
            </a:r>
            <a:r>
              <a:rPr sz="1200" spc="170" dirty="0">
                <a:solidFill>
                  <a:srgbClr val="FFFFFF"/>
                </a:solidFill>
                <a:latin typeface="Calibri"/>
                <a:cs typeface="Calibri"/>
              </a:rPr>
              <a:t>  </a:t>
            </a:r>
            <a:r>
              <a:rPr sz="1200" dirty="0">
                <a:solidFill>
                  <a:srgbClr val="FFFFFF"/>
                </a:solidFill>
                <a:latin typeface="Calibri"/>
                <a:cs typeface="Calibri"/>
              </a:rPr>
              <a:t>an</a:t>
            </a:r>
            <a:r>
              <a:rPr sz="1200" spc="180" dirty="0">
                <a:solidFill>
                  <a:srgbClr val="FFFFFF"/>
                </a:solidFill>
                <a:latin typeface="Calibri"/>
                <a:cs typeface="Calibri"/>
              </a:rPr>
              <a:t>  </a:t>
            </a:r>
            <a:r>
              <a:rPr sz="1200" spc="-25" dirty="0">
                <a:solidFill>
                  <a:srgbClr val="FFFFFF"/>
                </a:solidFill>
                <a:latin typeface="Calibri"/>
                <a:cs typeface="Calibri"/>
              </a:rPr>
              <a:t>in-</a:t>
            </a:r>
            <a:r>
              <a:rPr sz="1200" dirty="0">
                <a:solidFill>
                  <a:srgbClr val="FFFFFF"/>
                </a:solidFill>
                <a:latin typeface="Calibri"/>
                <a:cs typeface="Calibri"/>
              </a:rPr>
              <a:t>house</a:t>
            </a:r>
            <a:r>
              <a:rPr sz="1200" spc="160" dirty="0">
                <a:solidFill>
                  <a:srgbClr val="FFFFFF"/>
                </a:solidFill>
                <a:latin typeface="Calibri"/>
                <a:cs typeface="Calibri"/>
              </a:rPr>
              <a:t>  </a:t>
            </a:r>
            <a:r>
              <a:rPr sz="1200" spc="-25" dirty="0">
                <a:solidFill>
                  <a:srgbClr val="FFFFFF"/>
                </a:solidFill>
                <a:latin typeface="Calibri"/>
                <a:cs typeface="Calibri"/>
              </a:rPr>
              <a:t>PR </a:t>
            </a:r>
            <a:r>
              <a:rPr sz="1200" dirty="0">
                <a:solidFill>
                  <a:srgbClr val="FFFFFF"/>
                </a:solidFill>
                <a:latin typeface="Calibri"/>
                <a:cs typeface="Calibri"/>
              </a:rPr>
              <a:t>professional,</a:t>
            </a:r>
            <a:r>
              <a:rPr sz="1200" spc="434" dirty="0">
                <a:solidFill>
                  <a:srgbClr val="FFFFFF"/>
                </a:solidFill>
                <a:latin typeface="Calibri"/>
                <a:cs typeface="Calibri"/>
              </a:rPr>
              <a:t> </a:t>
            </a:r>
            <a:r>
              <a:rPr sz="1200" dirty="0">
                <a:solidFill>
                  <a:srgbClr val="FFFFFF"/>
                </a:solidFill>
                <a:latin typeface="Calibri"/>
                <a:cs typeface="Calibri"/>
              </a:rPr>
              <a:t>whose</a:t>
            </a:r>
            <a:r>
              <a:rPr sz="1200" spc="450" dirty="0">
                <a:solidFill>
                  <a:srgbClr val="FFFFFF"/>
                </a:solidFill>
                <a:latin typeface="Calibri"/>
                <a:cs typeface="Calibri"/>
              </a:rPr>
              <a:t> </a:t>
            </a:r>
            <a:r>
              <a:rPr sz="1200" dirty="0">
                <a:solidFill>
                  <a:srgbClr val="FFFFFF"/>
                </a:solidFill>
                <a:latin typeface="Calibri"/>
                <a:cs typeface="Calibri"/>
              </a:rPr>
              <a:t>leadership</a:t>
            </a:r>
            <a:r>
              <a:rPr sz="1200" spc="459" dirty="0">
                <a:solidFill>
                  <a:srgbClr val="FFFFFF"/>
                </a:solidFill>
                <a:latin typeface="Calibri"/>
                <a:cs typeface="Calibri"/>
              </a:rPr>
              <a:t> </a:t>
            </a:r>
            <a:r>
              <a:rPr sz="1200" dirty="0">
                <a:solidFill>
                  <a:srgbClr val="FFFFFF"/>
                </a:solidFill>
                <a:latin typeface="Calibri"/>
                <a:cs typeface="Calibri"/>
              </a:rPr>
              <a:t>is</a:t>
            </a:r>
            <a:r>
              <a:rPr sz="1200" spc="455" dirty="0">
                <a:solidFill>
                  <a:srgbClr val="FFFFFF"/>
                </a:solidFill>
                <a:latin typeface="Calibri"/>
                <a:cs typeface="Calibri"/>
              </a:rPr>
              <a:t> </a:t>
            </a:r>
            <a:r>
              <a:rPr sz="1200" dirty="0">
                <a:solidFill>
                  <a:srgbClr val="FFFFFF"/>
                </a:solidFill>
                <a:latin typeface="Calibri"/>
                <a:cs typeface="Calibri"/>
              </a:rPr>
              <a:t>advancing</a:t>
            </a:r>
            <a:r>
              <a:rPr sz="1200" spc="459" dirty="0">
                <a:solidFill>
                  <a:srgbClr val="FFFFFF"/>
                </a:solidFill>
                <a:latin typeface="Calibri"/>
                <a:cs typeface="Calibri"/>
              </a:rPr>
              <a:t> </a:t>
            </a:r>
            <a:r>
              <a:rPr sz="1200" dirty="0">
                <a:solidFill>
                  <a:srgbClr val="FFFFFF"/>
                </a:solidFill>
                <a:latin typeface="Calibri"/>
                <a:cs typeface="Calibri"/>
              </a:rPr>
              <a:t>the</a:t>
            </a:r>
            <a:r>
              <a:rPr sz="1200" spc="445" dirty="0">
                <a:solidFill>
                  <a:srgbClr val="FFFFFF"/>
                </a:solidFill>
                <a:latin typeface="Calibri"/>
                <a:cs typeface="Calibri"/>
              </a:rPr>
              <a:t> </a:t>
            </a:r>
            <a:r>
              <a:rPr sz="1200" spc="-10" dirty="0">
                <a:solidFill>
                  <a:srgbClr val="FFFFFF"/>
                </a:solidFill>
                <a:latin typeface="Calibri"/>
                <a:cs typeface="Calibri"/>
              </a:rPr>
              <a:t>public </a:t>
            </a:r>
            <a:r>
              <a:rPr sz="1200" spc="-30" dirty="0">
                <a:solidFill>
                  <a:srgbClr val="FFFFFF"/>
                </a:solidFill>
                <a:latin typeface="Calibri"/>
                <a:cs typeface="Calibri"/>
              </a:rPr>
              <a:t>relations</a:t>
            </a:r>
            <a:r>
              <a:rPr sz="1200" spc="15" dirty="0">
                <a:solidFill>
                  <a:srgbClr val="FFFFFF"/>
                </a:solidFill>
                <a:latin typeface="Calibri"/>
                <a:cs typeface="Calibri"/>
              </a:rPr>
              <a:t> </a:t>
            </a:r>
            <a:r>
              <a:rPr sz="1200" spc="-10" dirty="0">
                <a:solidFill>
                  <a:srgbClr val="FFFFFF"/>
                </a:solidFill>
                <a:latin typeface="Calibri"/>
                <a:cs typeface="Calibri"/>
              </a:rPr>
              <a:t>profession.</a:t>
            </a:r>
            <a:endParaRPr sz="1200" dirty="0">
              <a:latin typeface="Calibri"/>
              <a:cs typeface="Calibri"/>
            </a:endParaRPr>
          </a:p>
          <a:p>
            <a:pPr>
              <a:lnSpc>
                <a:spcPct val="100000"/>
              </a:lnSpc>
              <a:spcBef>
                <a:spcPts val="250"/>
              </a:spcBef>
            </a:pPr>
            <a:endParaRPr sz="1200" dirty="0">
              <a:latin typeface="Calibri"/>
              <a:cs typeface="Calibri"/>
            </a:endParaRPr>
          </a:p>
          <a:p>
            <a:pPr marL="12700" marR="5080" algn="just">
              <a:lnSpc>
                <a:spcPct val="110900"/>
              </a:lnSpc>
            </a:pPr>
            <a:r>
              <a:rPr sz="1200" dirty="0">
                <a:solidFill>
                  <a:srgbClr val="FFFFFF"/>
                </a:solidFill>
                <a:latin typeface="Calibri"/>
                <a:cs typeface="Calibri"/>
              </a:rPr>
              <a:t>Judges</a:t>
            </a:r>
            <a:r>
              <a:rPr sz="1200" spc="10" dirty="0">
                <a:solidFill>
                  <a:srgbClr val="FFFFFF"/>
                </a:solidFill>
                <a:latin typeface="Calibri"/>
                <a:cs typeface="Calibri"/>
              </a:rPr>
              <a:t> </a:t>
            </a:r>
            <a:r>
              <a:rPr sz="1200" spc="-10" dirty="0">
                <a:solidFill>
                  <a:srgbClr val="FFFFFF"/>
                </a:solidFill>
                <a:latin typeface="Calibri"/>
                <a:cs typeface="Calibri"/>
              </a:rPr>
              <a:t>will</a:t>
            </a:r>
            <a:r>
              <a:rPr sz="1200" spc="-30" dirty="0">
                <a:solidFill>
                  <a:srgbClr val="FFFFFF"/>
                </a:solidFill>
                <a:latin typeface="Calibri"/>
                <a:cs typeface="Calibri"/>
              </a:rPr>
              <a:t> </a:t>
            </a:r>
            <a:r>
              <a:rPr sz="1200" dirty="0">
                <a:solidFill>
                  <a:srgbClr val="FFFFFF"/>
                </a:solidFill>
                <a:latin typeface="Calibri"/>
                <a:cs typeface="Calibri"/>
              </a:rPr>
              <a:t>look</a:t>
            </a:r>
            <a:r>
              <a:rPr sz="1200" spc="30" dirty="0">
                <a:solidFill>
                  <a:srgbClr val="FFFFFF"/>
                </a:solidFill>
                <a:latin typeface="Calibri"/>
                <a:cs typeface="Calibri"/>
              </a:rPr>
              <a:t> </a:t>
            </a:r>
            <a:r>
              <a:rPr sz="1200" dirty="0">
                <a:solidFill>
                  <a:srgbClr val="FFFFFF"/>
                </a:solidFill>
                <a:latin typeface="Calibri"/>
                <a:cs typeface="Calibri"/>
              </a:rPr>
              <a:t>for</a:t>
            </a:r>
            <a:r>
              <a:rPr sz="1200" spc="-30" dirty="0">
                <a:solidFill>
                  <a:srgbClr val="FFFFFF"/>
                </a:solidFill>
                <a:latin typeface="Calibri"/>
                <a:cs typeface="Calibri"/>
              </a:rPr>
              <a:t> </a:t>
            </a:r>
            <a:r>
              <a:rPr sz="1200" dirty="0">
                <a:solidFill>
                  <a:srgbClr val="FFFFFF"/>
                </a:solidFill>
                <a:latin typeface="Calibri"/>
                <a:cs typeface="Calibri"/>
              </a:rPr>
              <a:t>evidence</a:t>
            </a:r>
            <a:r>
              <a:rPr sz="1200" spc="5" dirty="0">
                <a:solidFill>
                  <a:srgbClr val="FFFFFF"/>
                </a:solidFill>
                <a:latin typeface="Calibri"/>
                <a:cs typeface="Calibri"/>
              </a:rPr>
              <a:t> </a:t>
            </a:r>
            <a:r>
              <a:rPr sz="1200" dirty="0">
                <a:solidFill>
                  <a:srgbClr val="FFFFFF"/>
                </a:solidFill>
                <a:latin typeface="Calibri"/>
                <a:cs typeface="Calibri"/>
              </a:rPr>
              <a:t>of</a:t>
            </a:r>
            <a:r>
              <a:rPr sz="1200" spc="-5" dirty="0">
                <a:solidFill>
                  <a:srgbClr val="FFFFFF"/>
                </a:solidFill>
                <a:latin typeface="Calibri"/>
                <a:cs typeface="Calibri"/>
              </a:rPr>
              <a:t> </a:t>
            </a:r>
            <a:r>
              <a:rPr sz="1200" spc="-25" dirty="0">
                <a:solidFill>
                  <a:srgbClr val="FFFFFF"/>
                </a:solidFill>
                <a:latin typeface="Calibri"/>
                <a:cs typeface="Calibri"/>
              </a:rPr>
              <a:t>outstanding</a:t>
            </a:r>
            <a:r>
              <a:rPr sz="1200" spc="-15" dirty="0">
                <a:solidFill>
                  <a:srgbClr val="FFFFFF"/>
                </a:solidFill>
                <a:latin typeface="Calibri"/>
                <a:cs typeface="Calibri"/>
              </a:rPr>
              <a:t> </a:t>
            </a:r>
            <a:r>
              <a:rPr sz="1200" dirty="0">
                <a:solidFill>
                  <a:srgbClr val="FFFFFF"/>
                </a:solidFill>
                <a:latin typeface="Calibri"/>
                <a:cs typeface="Calibri"/>
              </a:rPr>
              <a:t>achievement</a:t>
            </a:r>
            <a:r>
              <a:rPr sz="1200" spc="290" dirty="0">
                <a:solidFill>
                  <a:srgbClr val="FFFFFF"/>
                </a:solidFill>
                <a:latin typeface="Calibri"/>
                <a:cs typeface="Calibri"/>
              </a:rPr>
              <a:t> </a:t>
            </a:r>
            <a:r>
              <a:rPr sz="1200" spc="-10" dirty="0">
                <a:solidFill>
                  <a:srgbClr val="FFFFFF"/>
                </a:solidFill>
                <a:latin typeface="Calibri"/>
                <a:cs typeface="Calibri"/>
              </a:rPr>
              <a:t>within </a:t>
            </a:r>
            <a:r>
              <a:rPr sz="1200" dirty="0">
                <a:solidFill>
                  <a:srgbClr val="FFFFFF"/>
                </a:solidFill>
                <a:latin typeface="Calibri"/>
                <a:cs typeface="Calibri"/>
              </a:rPr>
              <a:t>the</a:t>
            </a:r>
            <a:r>
              <a:rPr sz="1200" spc="70" dirty="0">
                <a:solidFill>
                  <a:srgbClr val="FFFFFF"/>
                </a:solidFill>
                <a:latin typeface="Calibri"/>
                <a:cs typeface="Calibri"/>
              </a:rPr>
              <a:t> </a:t>
            </a:r>
            <a:r>
              <a:rPr sz="1200" dirty="0">
                <a:solidFill>
                  <a:srgbClr val="FFFFFF"/>
                </a:solidFill>
                <a:latin typeface="Calibri"/>
                <a:cs typeface="Calibri"/>
              </a:rPr>
              <a:t>client</a:t>
            </a:r>
            <a:r>
              <a:rPr sz="1200" spc="55" dirty="0">
                <a:solidFill>
                  <a:srgbClr val="FFFFFF"/>
                </a:solidFill>
                <a:latin typeface="Calibri"/>
                <a:cs typeface="Calibri"/>
              </a:rPr>
              <a:t> </a:t>
            </a:r>
            <a:r>
              <a:rPr sz="1200" dirty="0">
                <a:solidFill>
                  <a:srgbClr val="FFFFFF"/>
                </a:solidFill>
                <a:latin typeface="Calibri"/>
                <a:cs typeface="Calibri"/>
              </a:rPr>
              <a:t>side</a:t>
            </a:r>
            <a:r>
              <a:rPr sz="1200" spc="75" dirty="0">
                <a:solidFill>
                  <a:srgbClr val="FFFFFF"/>
                </a:solidFill>
                <a:latin typeface="Calibri"/>
                <a:cs typeface="Calibri"/>
              </a:rPr>
              <a:t> </a:t>
            </a:r>
            <a:r>
              <a:rPr sz="1200" dirty="0">
                <a:solidFill>
                  <a:srgbClr val="FFFFFF"/>
                </a:solidFill>
                <a:latin typeface="Calibri"/>
                <a:cs typeface="Calibri"/>
              </a:rPr>
              <a:t>of</a:t>
            </a:r>
            <a:r>
              <a:rPr sz="1200" spc="70" dirty="0">
                <a:solidFill>
                  <a:srgbClr val="FFFFFF"/>
                </a:solidFill>
                <a:latin typeface="Calibri"/>
                <a:cs typeface="Calibri"/>
              </a:rPr>
              <a:t> </a:t>
            </a:r>
            <a:r>
              <a:rPr sz="1200" dirty="0">
                <a:solidFill>
                  <a:srgbClr val="FFFFFF"/>
                </a:solidFill>
                <a:latin typeface="Calibri"/>
                <a:cs typeface="Calibri"/>
              </a:rPr>
              <a:t>the</a:t>
            </a:r>
            <a:r>
              <a:rPr sz="1200" spc="70" dirty="0">
                <a:solidFill>
                  <a:srgbClr val="FFFFFF"/>
                </a:solidFill>
                <a:latin typeface="Calibri"/>
                <a:cs typeface="Calibri"/>
              </a:rPr>
              <a:t> </a:t>
            </a:r>
            <a:r>
              <a:rPr sz="1200" dirty="0">
                <a:solidFill>
                  <a:srgbClr val="FFFFFF"/>
                </a:solidFill>
                <a:latin typeface="Calibri"/>
                <a:cs typeface="Calibri"/>
              </a:rPr>
              <a:t>PR</a:t>
            </a:r>
            <a:r>
              <a:rPr sz="1200" spc="65" dirty="0">
                <a:solidFill>
                  <a:srgbClr val="FFFFFF"/>
                </a:solidFill>
                <a:latin typeface="Calibri"/>
                <a:cs typeface="Calibri"/>
              </a:rPr>
              <a:t> </a:t>
            </a:r>
            <a:r>
              <a:rPr sz="1200" spc="-35" dirty="0">
                <a:solidFill>
                  <a:srgbClr val="FFFFFF"/>
                </a:solidFill>
                <a:latin typeface="Calibri"/>
                <a:cs typeface="Calibri"/>
              </a:rPr>
              <a:t>industry,</a:t>
            </a:r>
            <a:r>
              <a:rPr sz="1200" spc="25" dirty="0">
                <a:solidFill>
                  <a:srgbClr val="FFFFFF"/>
                </a:solidFill>
                <a:latin typeface="Calibri"/>
                <a:cs typeface="Calibri"/>
              </a:rPr>
              <a:t> </a:t>
            </a:r>
            <a:r>
              <a:rPr sz="1200" dirty="0">
                <a:solidFill>
                  <a:srgbClr val="FFFFFF"/>
                </a:solidFill>
                <a:latin typeface="Calibri"/>
                <a:cs typeface="Calibri"/>
              </a:rPr>
              <a:t>scope,</a:t>
            </a:r>
            <a:r>
              <a:rPr sz="1200" spc="60" dirty="0">
                <a:solidFill>
                  <a:srgbClr val="FFFFFF"/>
                </a:solidFill>
                <a:latin typeface="Calibri"/>
                <a:cs typeface="Calibri"/>
              </a:rPr>
              <a:t> </a:t>
            </a:r>
            <a:r>
              <a:rPr sz="1200" dirty="0">
                <a:solidFill>
                  <a:srgbClr val="FFFFFF"/>
                </a:solidFill>
                <a:latin typeface="Calibri"/>
                <a:cs typeface="Calibri"/>
              </a:rPr>
              <a:t>innovation,</a:t>
            </a:r>
            <a:r>
              <a:rPr sz="1200" spc="409" dirty="0">
                <a:solidFill>
                  <a:srgbClr val="FFFFFF"/>
                </a:solidFill>
                <a:latin typeface="Calibri"/>
                <a:cs typeface="Calibri"/>
              </a:rPr>
              <a:t> </a:t>
            </a:r>
            <a:r>
              <a:rPr sz="1200" spc="-10" dirty="0">
                <a:solidFill>
                  <a:srgbClr val="FFFFFF"/>
                </a:solidFill>
                <a:latin typeface="Calibri"/>
                <a:cs typeface="Calibri"/>
              </a:rPr>
              <a:t>leadership </a:t>
            </a:r>
            <a:r>
              <a:rPr sz="1200" dirty="0">
                <a:solidFill>
                  <a:srgbClr val="FFFFFF"/>
                </a:solidFill>
                <a:latin typeface="Calibri"/>
                <a:cs typeface="Calibri"/>
              </a:rPr>
              <a:t>and</a:t>
            </a:r>
            <a:r>
              <a:rPr sz="1200" spc="-40" dirty="0">
                <a:solidFill>
                  <a:srgbClr val="FFFFFF"/>
                </a:solidFill>
                <a:latin typeface="Calibri"/>
                <a:cs typeface="Calibri"/>
              </a:rPr>
              <a:t> </a:t>
            </a:r>
            <a:r>
              <a:rPr sz="1200" spc="-25" dirty="0">
                <a:solidFill>
                  <a:srgbClr val="FFFFFF"/>
                </a:solidFill>
                <a:latin typeface="Calibri"/>
                <a:cs typeface="Calibri"/>
              </a:rPr>
              <a:t>industry</a:t>
            </a:r>
            <a:r>
              <a:rPr sz="1200" spc="-10" dirty="0">
                <a:solidFill>
                  <a:srgbClr val="FFFFFF"/>
                </a:solidFill>
                <a:latin typeface="Calibri"/>
                <a:cs typeface="Calibri"/>
              </a:rPr>
              <a:t> </a:t>
            </a:r>
            <a:r>
              <a:rPr sz="1200" spc="-25" dirty="0">
                <a:solidFill>
                  <a:srgbClr val="FFFFFF"/>
                </a:solidFill>
                <a:latin typeface="Calibri"/>
                <a:cs typeface="Calibri"/>
              </a:rPr>
              <a:t>contribution</a:t>
            </a:r>
            <a:r>
              <a:rPr sz="1200" dirty="0">
                <a:solidFill>
                  <a:srgbClr val="FFFFFF"/>
                </a:solidFill>
                <a:latin typeface="Calibri"/>
                <a:cs typeface="Calibri"/>
              </a:rPr>
              <a:t> </a:t>
            </a:r>
            <a:r>
              <a:rPr sz="1200" spc="-20" dirty="0">
                <a:solidFill>
                  <a:srgbClr val="FFFFFF"/>
                </a:solidFill>
                <a:latin typeface="Calibri"/>
                <a:cs typeface="Calibri"/>
              </a:rPr>
              <a:t>within </a:t>
            </a:r>
            <a:r>
              <a:rPr sz="1200" dirty="0">
                <a:solidFill>
                  <a:srgbClr val="FFFFFF"/>
                </a:solidFill>
                <a:latin typeface="Calibri"/>
                <a:cs typeface="Calibri"/>
              </a:rPr>
              <a:t>the</a:t>
            </a:r>
            <a:r>
              <a:rPr sz="1200" spc="-50" dirty="0">
                <a:solidFill>
                  <a:srgbClr val="FFFFFF"/>
                </a:solidFill>
                <a:latin typeface="Calibri"/>
                <a:cs typeface="Calibri"/>
              </a:rPr>
              <a:t> </a:t>
            </a:r>
            <a:r>
              <a:rPr sz="1200" spc="-10" dirty="0">
                <a:solidFill>
                  <a:srgbClr val="FFFFFF"/>
                </a:solidFill>
                <a:latin typeface="Calibri"/>
                <a:cs typeface="Calibri"/>
              </a:rPr>
              <a:t>eligibility</a:t>
            </a:r>
            <a:r>
              <a:rPr sz="1200" spc="235" dirty="0">
                <a:solidFill>
                  <a:srgbClr val="FFFFFF"/>
                </a:solidFill>
                <a:latin typeface="Calibri"/>
                <a:cs typeface="Calibri"/>
              </a:rPr>
              <a:t> </a:t>
            </a:r>
            <a:r>
              <a:rPr sz="1200" spc="-10" dirty="0">
                <a:solidFill>
                  <a:srgbClr val="FFFFFF"/>
                </a:solidFill>
                <a:latin typeface="Calibri"/>
                <a:cs typeface="Calibri"/>
              </a:rPr>
              <a:t>period.</a:t>
            </a:r>
            <a:endParaRPr sz="1200" dirty="0">
              <a:latin typeface="Calibri"/>
              <a:cs typeface="Calibri"/>
            </a:endParaRPr>
          </a:p>
        </p:txBody>
      </p:sp>
      <p:sp>
        <p:nvSpPr>
          <p:cNvPr id="3" name="object 3"/>
          <p:cNvSpPr txBox="1"/>
          <p:nvPr/>
        </p:nvSpPr>
        <p:spPr>
          <a:xfrm>
            <a:off x="5839714" y="988263"/>
            <a:ext cx="3932554" cy="2756535"/>
          </a:xfrm>
          <a:prstGeom prst="rect">
            <a:avLst/>
          </a:prstGeom>
        </p:spPr>
        <p:txBody>
          <a:bodyPr vert="horz" wrap="square" lIns="0" tIns="12700" rIns="0" bIns="0" rtlCol="0">
            <a:spAutoFit/>
          </a:bodyPr>
          <a:lstStyle/>
          <a:p>
            <a:pPr marL="12700" algn="just">
              <a:lnSpc>
                <a:spcPct val="100000"/>
              </a:lnSpc>
              <a:spcBef>
                <a:spcPts val="100"/>
              </a:spcBef>
            </a:pPr>
            <a:r>
              <a:rPr sz="1200" b="1" dirty="0">
                <a:solidFill>
                  <a:srgbClr val="FF0000"/>
                </a:solidFill>
                <a:latin typeface="Calibri"/>
                <a:cs typeface="Calibri"/>
              </a:rPr>
              <a:t>PT08.</a:t>
            </a:r>
            <a:r>
              <a:rPr sz="1200" b="1" spc="-10" dirty="0">
                <a:solidFill>
                  <a:srgbClr val="FF0000"/>
                </a:solidFill>
                <a:latin typeface="Calibri"/>
                <a:cs typeface="Calibri"/>
              </a:rPr>
              <a:t> </a:t>
            </a:r>
            <a:r>
              <a:rPr sz="1200" b="1" dirty="0">
                <a:solidFill>
                  <a:srgbClr val="FF0000"/>
                </a:solidFill>
                <a:latin typeface="Calibri"/>
                <a:cs typeface="Calibri"/>
              </a:rPr>
              <a:t>PR</a:t>
            </a:r>
            <a:r>
              <a:rPr sz="1200" b="1" spc="-25" dirty="0">
                <a:solidFill>
                  <a:srgbClr val="FF0000"/>
                </a:solidFill>
                <a:latin typeface="Calibri"/>
                <a:cs typeface="Calibri"/>
              </a:rPr>
              <a:t> </a:t>
            </a:r>
            <a:r>
              <a:rPr sz="1200" b="1" spc="-20" dirty="0">
                <a:solidFill>
                  <a:srgbClr val="FF0000"/>
                </a:solidFill>
                <a:latin typeface="Calibri"/>
                <a:cs typeface="Calibri"/>
              </a:rPr>
              <a:t>Professional</a:t>
            </a:r>
            <a:r>
              <a:rPr sz="1200" b="1" spc="-80" dirty="0">
                <a:solidFill>
                  <a:srgbClr val="FF0000"/>
                </a:solidFill>
                <a:latin typeface="Calibri"/>
                <a:cs typeface="Calibri"/>
              </a:rPr>
              <a:t> </a:t>
            </a:r>
            <a:r>
              <a:rPr sz="1200" b="1" dirty="0">
                <a:solidFill>
                  <a:srgbClr val="FF0000"/>
                </a:solidFill>
                <a:latin typeface="Calibri"/>
                <a:cs typeface="Calibri"/>
              </a:rPr>
              <a:t>of</a:t>
            </a:r>
            <a:r>
              <a:rPr sz="1200" b="1" spc="-35" dirty="0">
                <a:solidFill>
                  <a:srgbClr val="FF0000"/>
                </a:solidFill>
                <a:latin typeface="Calibri"/>
                <a:cs typeface="Calibri"/>
              </a:rPr>
              <a:t> </a:t>
            </a:r>
            <a:r>
              <a:rPr sz="1200" b="1" dirty="0">
                <a:solidFill>
                  <a:srgbClr val="FF0000"/>
                </a:solidFill>
                <a:latin typeface="Calibri"/>
                <a:cs typeface="Calibri"/>
              </a:rPr>
              <a:t>the</a:t>
            </a:r>
            <a:r>
              <a:rPr sz="1200" b="1" spc="25" dirty="0">
                <a:solidFill>
                  <a:srgbClr val="FF0000"/>
                </a:solidFill>
                <a:latin typeface="Calibri"/>
                <a:cs typeface="Calibri"/>
              </a:rPr>
              <a:t> </a:t>
            </a:r>
            <a:r>
              <a:rPr sz="1200" b="1" spc="-80" dirty="0">
                <a:solidFill>
                  <a:srgbClr val="FF0000"/>
                </a:solidFill>
                <a:latin typeface="Calibri"/>
                <a:cs typeface="Calibri"/>
              </a:rPr>
              <a:t>Year</a:t>
            </a:r>
            <a:r>
              <a:rPr sz="1200" b="1" spc="-40" dirty="0">
                <a:solidFill>
                  <a:srgbClr val="FF0000"/>
                </a:solidFill>
                <a:latin typeface="Calibri"/>
                <a:cs typeface="Calibri"/>
              </a:rPr>
              <a:t> </a:t>
            </a:r>
            <a:r>
              <a:rPr sz="1200" b="1" spc="-10" dirty="0">
                <a:solidFill>
                  <a:srgbClr val="FF0000"/>
                </a:solidFill>
                <a:latin typeface="Calibri"/>
                <a:cs typeface="Calibri"/>
              </a:rPr>
              <a:t>(Agency)</a:t>
            </a:r>
            <a:endParaRPr sz="1200">
              <a:latin typeface="Calibri"/>
              <a:cs typeface="Calibri"/>
            </a:endParaRPr>
          </a:p>
          <a:p>
            <a:pPr marL="12700" marR="5080" algn="just">
              <a:lnSpc>
                <a:spcPct val="111000"/>
              </a:lnSpc>
              <a:spcBef>
                <a:spcPts val="1115"/>
              </a:spcBef>
            </a:pPr>
            <a:r>
              <a:rPr sz="1200" dirty="0">
                <a:solidFill>
                  <a:srgbClr val="FFFFFF"/>
                </a:solidFill>
                <a:latin typeface="Calibri"/>
                <a:cs typeface="Calibri"/>
              </a:rPr>
              <a:t>This</a:t>
            </a:r>
            <a:r>
              <a:rPr sz="1200" spc="45" dirty="0">
                <a:solidFill>
                  <a:srgbClr val="FFFFFF"/>
                </a:solidFill>
                <a:latin typeface="Calibri"/>
                <a:cs typeface="Calibri"/>
              </a:rPr>
              <a:t> </a:t>
            </a:r>
            <a:r>
              <a:rPr sz="1200" dirty="0">
                <a:solidFill>
                  <a:srgbClr val="FFFFFF"/>
                </a:solidFill>
                <a:latin typeface="Calibri"/>
                <a:cs typeface="Calibri"/>
              </a:rPr>
              <a:t>category</a:t>
            </a:r>
            <a:r>
              <a:rPr sz="1200" spc="50" dirty="0">
                <a:solidFill>
                  <a:srgbClr val="FFFFFF"/>
                </a:solidFill>
                <a:latin typeface="Calibri"/>
                <a:cs typeface="Calibri"/>
              </a:rPr>
              <a:t> </a:t>
            </a:r>
            <a:r>
              <a:rPr sz="1200" spc="-20" dirty="0">
                <a:solidFill>
                  <a:srgbClr val="FFFFFF"/>
                </a:solidFill>
                <a:latin typeface="Calibri"/>
                <a:cs typeface="Calibri"/>
              </a:rPr>
              <a:t>awarded</a:t>
            </a:r>
            <a:r>
              <a:rPr sz="1200" spc="30" dirty="0">
                <a:solidFill>
                  <a:srgbClr val="FFFFFF"/>
                </a:solidFill>
                <a:latin typeface="Calibri"/>
                <a:cs typeface="Calibri"/>
              </a:rPr>
              <a:t> </a:t>
            </a:r>
            <a:r>
              <a:rPr sz="1200" dirty="0">
                <a:solidFill>
                  <a:srgbClr val="FFFFFF"/>
                </a:solidFill>
                <a:latin typeface="Calibri"/>
                <a:cs typeface="Calibri"/>
              </a:rPr>
              <a:t>to</a:t>
            </a:r>
            <a:r>
              <a:rPr sz="1200" spc="35" dirty="0">
                <a:solidFill>
                  <a:srgbClr val="FFFFFF"/>
                </a:solidFill>
                <a:latin typeface="Calibri"/>
                <a:cs typeface="Calibri"/>
              </a:rPr>
              <a:t> </a:t>
            </a:r>
            <a:r>
              <a:rPr sz="1200" dirty="0">
                <a:solidFill>
                  <a:srgbClr val="FFFFFF"/>
                </a:solidFill>
                <a:latin typeface="Calibri"/>
                <a:cs typeface="Calibri"/>
              </a:rPr>
              <a:t>an</a:t>
            </a:r>
            <a:r>
              <a:rPr sz="1200" spc="55" dirty="0">
                <a:solidFill>
                  <a:srgbClr val="FFFFFF"/>
                </a:solidFill>
                <a:latin typeface="Calibri"/>
                <a:cs typeface="Calibri"/>
              </a:rPr>
              <a:t> </a:t>
            </a:r>
            <a:r>
              <a:rPr sz="1200" spc="-10" dirty="0">
                <a:solidFill>
                  <a:srgbClr val="FFFFFF"/>
                </a:solidFill>
                <a:latin typeface="Calibri"/>
                <a:cs typeface="Calibri"/>
              </a:rPr>
              <a:t>individual</a:t>
            </a:r>
            <a:r>
              <a:rPr sz="1200" spc="30" dirty="0">
                <a:solidFill>
                  <a:srgbClr val="FFFFFF"/>
                </a:solidFill>
                <a:latin typeface="Calibri"/>
                <a:cs typeface="Calibri"/>
              </a:rPr>
              <a:t> </a:t>
            </a:r>
            <a:r>
              <a:rPr sz="1200" dirty="0">
                <a:solidFill>
                  <a:srgbClr val="FFFFFF"/>
                </a:solidFill>
                <a:latin typeface="Calibri"/>
                <a:cs typeface="Calibri"/>
              </a:rPr>
              <a:t>who</a:t>
            </a:r>
            <a:r>
              <a:rPr sz="1200" spc="30" dirty="0">
                <a:solidFill>
                  <a:srgbClr val="FFFFFF"/>
                </a:solidFill>
                <a:latin typeface="Calibri"/>
                <a:cs typeface="Calibri"/>
              </a:rPr>
              <a:t> </a:t>
            </a:r>
            <a:r>
              <a:rPr sz="1200" dirty="0">
                <a:solidFill>
                  <a:srgbClr val="FFFFFF"/>
                </a:solidFill>
                <a:latin typeface="Calibri"/>
                <a:cs typeface="Calibri"/>
              </a:rPr>
              <a:t>has</a:t>
            </a:r>
            <a:r>
              <a:rPr sz="1200" spc="409" dirty="0">
                <a:solidFill>
                  <a:srgbClr val="FFFFFF"/>
                </a:solidFill>
                <a:latin typeface="Calibri"/>
                <a:cs typeface="Calibri"/>
              </a:rPr>
              <a:t> </a:t>
            </a:r>
            <a:r>
              <a:rPr sz="1200" spc="-10" dirty="0">
                <a:solidFill>
                  <a:srgbClr val="FFFFFF"/>
                </a:solidFill>
                <a:latin typeface="Calibri"/>
                <a:cs typeface="Calibri"/>
              </a:rPr>
              <a:t>demonstrated </a:t>
            </a:r>
            <a:r>
              <a:rPr sz="1200" spc="-25" dirty="0">
                <a:solidFill>
                  <a:srgbClr val="FFFFFF"/>
                </a:solidFill>
                <a:latin typeface="Calibri"/>
                <a:cs typeface="Calibri"/>
              </a:rPr>
              <a:t>innovation</a:t>
            </a:r>
            <a:r>
              <a:rPr sz="1200" spc="-45" dirty="0">
                <a:solidFill>
                  <a:srgbClr val="FFFFFF"/>
                </a:solidFill>
                <a:latin typeface="Calibri"/>
                <a:cs typeface="Calibri"/>
              </a:rPr>
              <a:t> </a:t>
            </a:r>
            <a:r>
              <a:rPr sz="1200" dirty="0">
                <a:solidFill>
                  <a:srgbClr val="FFFFFF"/>
                </a:solidFill>
                <a:latin typeface="Calibri"/>
                <a:cs typeface="Calibri"/>
              </a:rPr>
              <a:t>and</a:t>
            </a:r>
            <a:r>
              <a:rPr sz="1200" spc="5" dirty="0">
                <a:solidFill>
                  <a:srgbClr val="FFFFFF"/>
                </a:solidFill>
                <a:latin typeface="Calibri"/>
                <a:cs typeface="Calibri"/>
              </a:rPr>
              <a:t> </a:t>
            </a:r>
            <a:r>
              <a:rPr sz="1200" spc="-25" dirty="0">
                <a:solidFill>
                  <a:srgbClr val="FFFFFF"/>
                </a:solidFill>
                <a:latin typeface="Calibri"/>
                <a:cs typeface="Calibri"/>
              </a:rPr>
              <a:t>leadership </a:t>
            </a:r>
            <a:r>
              <a:rPr sz="1200" dirty="0">
                <a:solidFill>
                  <a:srgbClr val="FFFFFF"/>
                </a:solidFill>
                <a:latin typeface="Calibri"/>
                <a:cs typeface="Calibri"/>
              </a:rPr>
              <a:t>in</a:t>
            </a:r>
            <a:r>
              <a:rPr sz="1200" spc="-20" dirty="0">
                <a:solidFill>
                  <a:srgbClr val="FFFFFF"/>
                </a:solidFill>
                <a:latin typeface="Calibri"/>
                <a:cs typeface="Calibri"/>
              </a:rPr>
              <a:t> </a:t>
            </a:r>
            <a:r>
              <a:rPr sz="1200" dirty="0">
                <a:solidFill>
                  <a:srgbClr val="FFFFFF"/>
                </a:solidFill>
                <a:latin typeface="Calibri"/>
                <a:cs typeface="Calibri"/>
              </a:rPr>
              <a:t>their</a:t>
            </a:r>
            <a:r>
              <a:rPr sz="1200" spc="-25" dirty="0">
                <a:solidFill>
                  <a:srgbClr val="FFFFFF"/>
                </a:solidFill>
                <a:latin typeface="Calibri"/>
                <a:cs typeface="Calibri"/>
              </a:rPr>
              <a:t> </a:t>
            </a:r>
            <a:r>
              <a:rPr sz="1200" dirty="0">
                <a:solidFill>
                  <a:srgbClr val="FFFFFF"/>
                </a:solidFill>
                <a:latin typeface="Calibri"/>
                <a:cs typeface="Calibri"/>
              </a:rPr>
              <a:t>agency</a:t>
            </a:r>
            <a:r>
              <a:rPr sz="1200" spc="254" dirty="0">
                <a:solidFill>
                  <a:srgbClr val="FFFFFF"/>
                </a:solidFill>
                <a:latin typeface="Calibri"/>
                <a:cs typeface="Calibri"/>
              </a:rPr>
              <a:t> </a:t>
            </a:r>
            <a:r>
              <a:rPr sz="1200" dirty="0">
                <a:solidFill>
                  <a:srgbClr val="FFFFFF"/>
                </a:solidFill>
                <a:latin typeface="Calibri"/>
                <a:cs typeface="Calibri"/>
              </a:rPr>
              <a:t>and</a:t>
            </a:r>
            <a:r>
              <a:rPr sz="1200" spc="-25" dirty="0">
                <a:solidFill>
                  <a:srgbClr val="FFFFFF"/>
                </a:solidFill>
                <a:latin typeface="Calibri"/>
                <a:cs typeface="Calibri"/>
              </a:rPr>
              <a:t> </a:t>
            </a:r>
            <a:r>
              <a:rPr sz="1200" dirty="0">
                <a:solidFill>
                  <a:srgbClr val="FFFFFF"/>
                </a:solidFill>
                <a:latin typeface="Calibri"/>
                <a:cs typeface="Calibri"/>
              </a:rPr>
              <a:t>to</a:t>
            </a:r>
            <a:r>
              <a:rPr sz="1200" spc="-25" dirty="0">
                <a:solidFill>
                  <a:srgbClr val="FFFFFF"/>
                </a:solidFill>
                <a:latin typeface="Calibri"/>
                <a:cs typeface="Calibri"/>
              </a:rPr>
              <a:t> </a:t>
            </a:r>
            <a:r>
              <a:rPr sz="1200" dirty="0">
                <a:solidFill>
                  <a:srgbClr val="FFFFFF"/>
                </a:solidFill>
                <a:latin typeface="Calibri"/>
                <a:cs typeface="Calibri"/>
              </a:rPr>
              <a:t>the</a:t>
            </a:r>
            <a:r>
              <a:rPr sz="1200" spc="-15" dirty="0">
                <a:solidFill>
                  <a:srgbClr val="FFFFFF"/>
                </a:solidFill>
                <a:latin typeface="Calibri"/>
                <a:cs typeface="Calibri"/>
              </a:rPr>
              <a:t> </a:t>
            </a:r>
            <a:r>
              <a:rPr sz="1200" spc="-10" dirty="0">
                <a:solidFill>
                  <a:srgbClr val="FFFFFF"/>
                </a:solidFill>
                <a:latin typeface="Calibri"/>
                <a:cs typeface="Calibri"/>
              </a:rPr>
              <a:t>profession. </a:t>
            </a:r>
            <a:r>
              <a:rPr sz="1200" dirty="0">
                <a:solidFill>
                  <a:srgbClr val="FFFFFF"/>
                </a:solidFill>
                <a:latin typeface="Calibri"/>
                <a:cs typeface="Calibri"/>
              </a:rPr>
              <a:t>Judges</a:t>
            </a:r>
            <a:r>
              <a:rPr sz="1200" spc="350" dirty="0">
                <a:solidFill>
                  <a:srgbClr val="FFFFFF"/>
                </a:solidFill>
                <a:latin typeface="Calibri"/>
                <a:cs typeface="Calibri"/>
              </a:rPr>
              <a:t> </a:t>
            </a:r>
            <a:r>
              <a:rPr sz="1200" dirty="0">
                <a:solidFill>
                  <a:srgbClr val="FFFFFF"/>
                </a:solidFill>
                <a:latin typeface="Calibri"/>
                <a:cs typeface="Calibri"/>
              </a:rPr>
              <a:t>will</a:t>
            </a:r>
            <a:r>
              <a:rPr sz="1200" spc="300" dirty="0">
                <a:solidFill>
                  <a:srgbClr val="FFFFFF"/>
                </a:solidFill>
                <a:latin typeface="Calibri"/>
                <a:cs typeface="Calibri"/>
              </a:rPr>
              <a:t> </a:t>
            </a:r>
            <a:r>
              <a:rPr sz="1200" dirty="0">
                <a:solidFill>
                  <a:srgbClr val="FFFFFF"/>
                </a:solidFill>
                <a:latin typeface="Calibri"/>
                <a:cs typeface="Calibri"/>
              </a:rPr>
              <a:t>look</a:t>
            </a:r>
            <a:r>
              <a:rPr sz="1200" spc="340" dirty="0">
                <a:solidFill>
                  <a:srgbClr val="FFFFFF"/>
                </a:solidFill>
                <a:latin typeface="Calibri"/>
                <a:cs typeface="Calibri"/>
              </a:rPr>
              <a:t> </a:t>
            </a:r>
            <a:r>
              <a:rPr sz="1200" dirty="0">
                <a:solidFill>
                  <a:srgbClr val="FFFFFF"/>
                </a:solidFill>
                <a:latin typeface="Calibri"/>
                <a:cs typeface="Calibri"/>
              </a:rPr>
              <a:t>for</a:t>
            </a:r>
            <a:r>
              <a:rPr sz="1200" spc="300" dirty="0">
                <a:solidFill>
                  <a:srgbClr val="FFFFFF"/>
                </a:solidFill>
                <a:latin typeface="Calibri"/>
                <a:cs typeface="Calibri"/>
              </a:rPr>
              <a:t> </a:t>
            </a:r>
            <a:r>
              <a:rPr sz="1200" dirty="0">
                <a:solidFill>
                  <a:srgbClr val="FFFFFF"/>
                </a:solidFill>
                <a:latin typeface="Calibri"/>
                <a:cs typeface="Calibri"/>
              </a:rPr>
              <a:t>evidence</a:t>
            </a:r>
            <a:r>
              <a:rPr sz="1200" spc="340" dirty="0">
                <a:solidFill>
                  <a:srgbClr val="FFFFFF"/>
                </a:solidFill>
                <a:latin typeface="Calibri"/>
                <a:cs typeface="Calibri"/>
              </a:rPr>
              <a:t> </a:t>
            </a:r>
            <a:r>
              <a:rPr sz="1200" dirty="0">
                <a:solidFill>
                  <a:srgbClr val="FFFFFF"/>
                </a:solidFill>
                <a:latin typeface="Calibri"/>
                <a:cs typeface="Calibri"/>
              </a:rPr>
              <a:t>of</a:t>
            </a:r>
            <a:r>
              <a:rPr sz="1200" spc="320" dirty="0">
                <a:solidFill>
                  <a:srgbClr val="FFFFFF"/>
                </a:solidFill>
                <a:latin typeface="Calibri"/>
                <a:cs typeface="Calibri"/>
              </a:rPr>
              <a:t>  </a:t>
            </a:r>
            <a:r>
              <a:rPr sz="1200" dirty="0">
                <a:solidFill>
                  <a:srgbClr val="FFFFFF"/>
                </a:solidFill>
                <a:latin typeface="Calibri"/>
                <a:cs typeface="Calibri"/>
              </a:rPr>
              <a:t>outstanding</a:t>
            </a:r>
            <a:r>
              <a:rPr sz="1200" spc="325" dirty="0">
                <a:solidFill>
                  <a:srgbClr val="FFFFFF"/>
                </a:solidFill>
                <a:latin typeface="Calibri"/>
                <a:cs typeface="Calibri"/>
              </a:rPr>
              <a:t> </a:t>
            </a:r>
            <a:r>
              <a:rPr sz="1200" spc="-10" dirty="0">
                <a:solidFill>
                  <a:srgbClr val="FFFFFF"/>
                </a:solidFill>
                <a:latin typeface="Calibri"/>
                <a:cs typeface="Calibri"/>
              </a:rPr>
              <a:t>achievement </a:t>
            </a:r>
            <a:r>
              <a:rPr sz="1200" dirty="0">
                <a:solidFill>
                  <a:srgbClr val="FFFFFF"/>
                </a:solidFill>
                <a:latin typeface="Calibri"/>
                <a:cs typeface="Calibri"/>
              </a:rPr>
              <a:t>within</a:t>
            </a:r>
            <a:r>
              <a:rPr sz="1200" spc="110" dirty="0">
                <a:solidFill>
                  <a:srgbClr val="FFFFFF"/>
                </a:solidFill>
                <a:latin typeface="Calibri"/>
                <a:cs typeface="Calibri"/>
              </a:rPr>
              <a:t>  </a:t>
            </a:r>
            <a:r>
              <a:rPr sz="1200" dirty="0">
                <a:solidFill>
                  <a:srgbClr val="FFFFFF"/>
                </a:solidFill>
                <a:latin typeface="Calibri"/>
                <a:cs typeface="Calibri"/>
              </a:rPr>
              <a:t>the</a:t>
            </a:r>
            <a:r>
              <a:rPr sz="1200" spc="120" dirty="0">
                <a:solidFill>
                  <a:srgbClr val="FFFFFF"/>
                </a:solidFill>
                <a:latin typeface="Calibri"/>
                <a:cs typeface="Calibri"/>
              </a:rPr>
              <a:t>  </a:t>
            </a:r>
            <a:r>
              <a:rPr sz="1200" dirty="0">
                <a:solidFill>
                  <a:srgbClr val="FFFFFF"/>
                </a:solidFill>
                <a:latin typeface="Calibri"/>
                <a:cs typeface="Calibri"/>
              </a:rPr>
              <a:t>agency</a:t>
            </a:r>
            <a:r>
              <a:rPr sz="1200" spc="120" dirty="0">
                <a:solidFill>
                  <a:srgbClr val="FFFFFF"/>
                </a:solidFill>
                <a:latin typeface="Calibri"/>
                <a:cs typeface="Calibri"/>
              </a:rPr>
              <a:t>  </a:t>
            </a:r>
            <a:r>
              <a:rPr sz="1200" dirty="0">
                <a:solidFill>
                  <a:srgbClr val="FFFFFF"/>
                </a:solidFill>
                <a:latin typeface="Calibri"/>
                <a:cs typeface="Calibri"/>
              </a:rPr>
              <a:t>side</a:t>
            </a:r>
            <a:r>
              <a:rPr sz="1200" spc="130" dirty="0">
                <a:solidFill>
                  <a:srgbClr val="FFFFFF"/>
                </a:solidFill>
                <a:latin typeface="Calibri"/>
                <a:cs typeface="Calibri"/>
              </a:rPr>
              <a:t>  </a:t>
            </a:r>
            <a:r>
              <a:rPr sz="1200" dirty="0">
                <a:solidFill>
                  <a:srgbClr val="FFFFFF"/>
                </a:solidFill>
                <a:latin typeface="Calibri"/>
                <a:cs typeface="Calibri"/>
              </a:rPr>
              <a:t>of</a:t>
            </a:r>
            <a:r>
              <a:rPr sz="1200" spc="125" dirty="0">
                <a:solidFill>
                  <a:srgbClr val="FFFFFF"/>
                </a:solidFill>
                <a:latin typeface="Calibri"/>
                <a:cs typeface="Calibri"/>
              </a:rPr>
              <a:t>  </a:t>
            </a:r>
            <a:r>
              <a:rPr sz="1200" dirty="0">
                <a:solidFill>
                  <a:srgbClr val="FFFFFF"/>
                </a:solidFill>
                <a:latin typeface="Calibri"/>
                <a:cs typeface="Calibri"/>
              </a:rPr>
              <a:t>the</a:t>
            </a:r>
            <a:r>
              <a:rPr sz="1200" spc="120" dirty="0">
                <a:solidFill>
                  <a:srgbClr val="FFFFFF"/>
                </a:solidFill>
                <a:latin typeface="Calibri"/>
                <a:cs typeface="Calibri"/>
              </a:rPr>
              <a:t>  </a:t>
            </a:r>
            <a:r>
              <a:rPr sz="1200" dirty="0">
                <a:solidFill>
                  <a:srgbClr val="FFFFFF"/>
                </a:solidFill>
                <a:latin typeface="Calibri"/>
                <a:cs typeface="Calibri"/>
              </a:rPr>
              <a:t>PR</a:t>
            </a:r>
            <a:r>
              <a:rPr sz="1200" spc="245" dirty="0">
                <a:solidFill>
                  <a:srgbClr val="FFFFFF"/>
                </a:solidFill>
                <a:latin typeface="Calibri"/>
                <a:cs typeface="Calibri"/>
              </a:rPr>
              <a:t>   </a:t>
            </a:r>
            <a:r>
              <a:rPr sz="1200" dirty="0">
                <a:solidFill>
                  <a:srgbClr val="FFFFFF"/>
                </a:solidFill>
                <a:latin typeface="Calibri"/>
                <a:cs typeface="Calibri"/>
              </a:rPr>
              <a:t>industry,</a:t>
            </a:r>
            <a:r>
              <a:rPr sz="1200" spc="480" dirty="0">
                <a:solidFill>
                  <a:srgbClr val="FFFFFF"/>
                </a:solidFill>
                <a:latin typeface="Calibri"/>
                <a:cs typeface="Calibri"/>
              </a:rPr>
              <a:t> </a:t>
            </a:r>
            <a:r>
              <a:rPr sz="1200" spc="-10" dirty="0">
                <a:solidFill>
                  <a:srgbClr val="FFFFFF"/>
                </a:solidFill>
                <a:latin typeface="Calibri"/>
                <a:cs typeface="Calibri"/>
              </a:rPr>
              <a:t>innovation, </a:t>
            </a:r>
            <a:r>
              <a:rPr sz="1200" dirty="0">
                <a:solidFill>
                  <a:srgbClr val="FFFFFF"/>
                </a:solidFill>
                <a:latin typeface="Calibri"/>
                <a:cs typeface="Calibri"/>
              </a:rPr>
              <a:t>leadership,</a:t>
            </a:r>
            <a:r>
              <a:rPr sz="1200" spc="105" dirty="0">
                <a:solidFill>
                  <a:srgbClr val="FFFFFF"/>
                </a:solidFill>
                <a:latin typeface="Calibri"/>
                <a:cs typeface="Calibri"/>
              </a:rPr>
              <a:t> </a:t>
            </a:r>
            <a:r>
              <a:rPr sz="1200" dirty="0">
                <a:solidFill>
                  <a:srgbClr val="FFFFFF"/>
                </a:solidFill>
                <a:latin typeface="Calibri"/>
                <a:cs typeface="Calibri"/>
              </a:rPr>
              <a:t>new</a:t>
            </a:r>
            <a:r>
              <a:rPr sz="1200" spc="135" dirty="0">
                <a:solidFill>
                  <a:srgbClr val="FFFFFF"/>
                </a:solidFill>
                <a:latin typeface="Calibri"/>
                <a:cs typeface="Calibri"/>
              </a:rPr>
              <a:t> </a:t>
            </a:r>
            <a:r>
              <a:rPr sz="1200" dirty="0">
                <a:solidFill>
                  <a:srgbClr val="FFFFFF"/>
                </a:solidFill>
                <a:latin typeface="Calibri"/>
                <a:cs typeface="Calibri"/>
              </a:rPr>
              <a:t>business</a:t>
            </a:r>
            <a:r>
              <a:rPr sz="1200" spc="145" dirty="0">
                <a:solidFill>
                  <a:srgbClr val="FFFFFF"/>
                </a:solidFill>
                <a:latin typeface="Calibri"/>
                <a:cs typeface="Calibri"/>
              </a:rPr>
              <a:t> </a:t>
            </a:r>
            <a:r>
              <a:rPr sz="1200" dirty="0">
                <a:solidFill>
                  <a:srgbClr val="FFFFFF"/>
                </a:solidFill>
                <a:latin typeface="Calibri"/>
                <a:cs typeface="Calibri"/>
              </a:rPr>
              <a:t>development</a:t>
            </a:r>
            <a:r>
              <a:rPr sz="1200" spc="120" dirty="0">
                <a:solidFill>
                  <a:srgbClr val="FFFFFF"/>
                </a:solidFill>
                <a:latin typeface="Calibri"/>
                <a:cs typeface="Calibri"/>
              </a:rPr>
              <a:t>  </a:t>
            </a:r>
            <a:r>
              <a:rPr sz="1200" spc="-10" dirty="0">
                <a:solidFill>
                  <a:srgbClr val="FFFFFF"/>
                </a:solidFill>
                <a:latin typeface="Calibri"/>
                <a:cs typeface="Calibri"/>
              </a:rPr>
              <a:t>initiatives,</a:t>
            </a:r>
            <a:r>
              <a:rPr sz="1200" spc="105" dirty="0">
                <a:solidFill>
                  <a:srgbClr val="FFFFFF"/>
                </a:solidFill>
                <a:latin typeface="Calibri"/>
                <a:cs typeface="Calibri"/>
              </a:rPr>
              <a:t> </a:t>
            </a:r>
            <a:r>
              <a:rPr sz="1200" dirty="0">
                <a:solidFill>
                  <a:srgbClr val="FFFFFF"/>
                </a:solidFill>
                <a:latin typeface="Calibri"/>
                <a:cs typeface="Calibri"/>
              </a:rPr>
              <a:t>scope</a:t>
            </a:r>
            <a:r>
              <a:rPr sz="1200" spc="135" dirty="0">
                <a:solidFill>
                  <a:srgbClr val="FFFFFF"/>
                </a:solidFill>
                <a:latin typeface="Calibri"/>
                <a:cs typeface="Calibri"/>
              </a:rPr>
              <a:t> </a:t>
            </a:r>
            <a:r>
              <a:rPr sz="1200" spc="-25" dirty="0">
                <a:solidFill>
                  <a:srgbClr val="FFFFFF"/>
                </a:solidFill>
                <a:latin typeface="Calibri"/>
                <a:cs typeface="Calibri"/>
              </a:rPr>
              <a:t>and industry</a:t>
            </a:r>
            <a:r>
              <a:rPr sz="1200" spc="10" dirty="0">
                <a:solidFill>
                  <a:srgbClr val="FFFFFF"/>
                </a:solidFill>
                <a:latin typeface="Calibri"/>
                <a:cs typeface="Calibri"/>
              </a:rPr>
              <a:t> </a:t>
            </a:r>
            <a:r>
              <a:rPr sz="1200" spc="-25" dirty="0">
                <a:solidFill>
                  <a:srgbClr val="FFFFFF"/>
                </a:solidFill>
                <a:latin typeface="Calibri"/>
                <a:cs typeface="Calibri"/>
              </a:rPr>
              <a:t>contribution</a:t>
            </a:r>
            <a:r>
              <a:rPr sz="1200" spc="40" dirty="0">
                <a:solidFill>
                  <a:srgbClr val="FFFFFF"/>
                </a:solidFill>
                <a:latin typeface="Calibri"/>
                <a:cs typeface="Calibri"/>
              </a:rPr>
              <a:t> </a:t>
            </a:r>
            <a:r>
              <a:rPr sz="1200" spc="-20" dirty="0">
                <a:solidFill>
                  <a:srgbClr val="FFFFFF"/>
                </a:solidFill>
                <a:latin typeface="Calibri"/>
                <a:cs typeface="Calibri"/>
              </a:rPr>
              <a:t>during</a:t>
            </a:r>
            <a:r>
              <a:rPr sz="1200" spc="-10" dirty="0">
                <a:solidFill>
                  <a:srgbClr val="FFFFFF"/>
                </a:solidFill>
                <a:latin typeface="Calibri"/>
                <a:cs typeface="Calibri"/>
              </a:rPr>
              <a:t> </a:t>
            </a:r>
            <a:r>
              <a:rPr sz="1200" dirty="0">
                <a:solidFill>
                  <a:srgbClr val="FFFFFF"/>
                </a:solidFill>
                <a:latin typeface="Calibri"/>
                <a:cs typeface="Calibri"/>
              </a:rPr>
              <a:t>the</a:t>
            </a:r>
            <a:r>
              <a:rPr sz="1200" spc="195" dirty="0">
                <a:solidFill>
                  <a:srgbClr val="FFFFFF"/>
                </a:solidFill>
                <a:latin typeface="Calibri"/>
                <a:cs typeface="Calibri"/>
              </a:rPr>
              <a:t> </a:t>
            </a:r>
            <a:r>
              <a:rPr sz="1200" spc="-25" dirty="0">
                <a:solidFill>
                  <a:srgbClr val="FFFFFF"/>
                </a:solidFill>
                <a:latin typeface="Calibri"/>
                <a:cs typeface="Calibri"/>
              </a:rPr>
              <a:t>eligibility</a:t>
            </a:r>
            <a:r>
              <a:rPr sz="1200" spc="75" dirty="0">
                <a:solidFill>
                  <a:srgbClr val="FFFFFF"/>
                </a:solidFill>
                <a:latin typeface="Calibri"/>
                <a:cs typeface="Calibri"/>
              </a:rPr>
              <a:t> </a:t>
            </a:r>
            <a:r>
              <a:rPr sz="1200" spc="-10" dirty="0">
                <a:solidFill>
                  <a:srgbClr val="FFFFFF"/>
                </a:solidFill>
                <a:latin typeface="Calibri"/>
                <a:cs typeface="Calibri"/>
              </a:rPr>
              <a:t>period.</a:t>
            </a:r>
            <a:endParaRPr sz="1200">
              <a:latin typeface="Calibri"/>
              <a:cs typeface="Calibri"/>
            </a:endParaRPr>
          </a:p>
          <a:p>
            <a:pPr>
              <a:lnSpc>
                <a:spcPct val="100000"/>
              </a:lnSpc>
              <a:spcBef>
                <a:spcPts val="310"/>
              </a:spcBef>
            </a:pPr>
            <a:endParaRPr sz="1200">
              <a:latin typeface="Calibri"/>
              <a:cs typeface="Calibri"/>
            </a:endParaRPr>
          </a:p>
          <a:p>
            <a:pPr marL="12700" algn="just">
              <a:lnSpc>
                <a:spcPct val="100000"/>
              </a:lnSpc>
            </a:pPr>
            <a:r>
              <a:rPr sz="1200" b="1" spc="-10" dirty="0">
                <a:solidFill>
                  <a:srgbClr val="FF0000"/>
                </a:solidFill>
                <a:latin typeface="Calibri"/>
                <a:cs typeface="Calibri"/>
              </a:rPr>
              <a:t>PT09.</a:t>
            </a:r>
            <a:r>
              <a:rPr sz="1200" b="1" spc="-50" dirty="0">
                <a:solidFill>
                  <a:srgbClr val="FF0000"/>
                </a:solidFill>
                <a:latin typeface="Calibri"/>
                <a:cs typeface="Calibri"/>
              </a:rPr>
              <a:t> </a:t>
            </a:r>
            <a:r>
              <a:rPr sz="1200" b="1" dirty="0">
                <a:solidFill>
                  <a:srgbClr val="FF0000"/>
                </a:solidFill>
                <a:latin typeface="Calibri"/>
                <a:cs typeface="Calibri"/>
              </a:rPr>
              <a:t>PR</a:t>
            </a:r>
            <a:r>
              <a:rPr sz="1200" b="1" spc="-65" dirty="0">
                <a:solidFill>
                  <a:srgbClr val="FF0000"/>
                </a:solidFill>
                <a:latin typeface="Calibri"/>
                <a:cs typeface="Calibri"/>
              </a:rPr>
              <a:t> </a:t>
            </a:r>
            <a:r>
              <a:rPr sz="1200" b="1" spc="-20" dirty="0">
                <a:solidFill>
                  <a:srgbClr val="FF0000"/>
                </a:solidFill>
                <a:latin typeface="Calibri"/>
                <a:cs typeface="Calibri"/>
              </a:rPr>
              <a:t>Agency</a:t>
            </a:r>
            <a:r>
              <a:rPr sz="1200" b="1" spc="15" dirty="0">
                <a:solidFill>
                  <a:srgbClr val="FF0000"/>
                </a:solidFill>
                <a:latin typeface="Calibri"/>
                <a:cs typeface="Calibri"/>
              </a:rPr>
              <a:t> </a:t>
            </a:r>
            <a:r>
              <a:rPr sz="1200" b="1" spc="-10" dirty="0">
                <a:solidFill>
                  <a:srgbClr val="FF0000"/>
                </a:solidFill>
                <a:latin typeface="Calibri"/>
                <a:cs typeface="Calibri"/>
              </a:rPr>
              <a:t>Head</a:t>
            </a:r>
            <a:r>
              <a:rPr sz="1200" b="1" spc="-75" dirty="0">
                <a:solidFill>
                  <a:srgbClr val="FF0000"/>
                </a:solidFill>
                <a:latin typeface="Calibri"/>
                <a:cs typeface="Calibri"/>
              </a:rPr>
              <a:t> </a:t>
            </a:r>
            <a:r>
              <a:rPr sz="1200" b="1" dirty="0">
                <a:solidFill>
                  <a:srgbClr val="FF0000"/>
                </a:solidFill>
                <a:latin typeface="Calibri"/>
                <a:cs typeface="Calibri"/>
              </a:rPr>
              <a:t>of</a:t>
            </a:r>
            <a:r>
              <a:rPr sz="1200" b="1" spc="-55" dirty="0">
                <a:solidFill>
                  <a:srgbClr val="FF0000"/>
                </a:solidFill>
                <a:latin typeface="Calibri"/>
                <a:cs typeface="Calibri"/>
              </a:rPr>
              <a:t> </a:t>
            </a:r>
            <a:r>
              <a:rPr sz="1200" b="1" dirty="0">
                <a:solidFill>
                  <a:srgbClr val="FF0000"/>
                </a:solidFill>
                <a:latin typeface="Calibri"/>
                <a:cs typeface="Calibri"/>
              </a:rPr>
              <a:t>the</a:t>
            </a:r>
            <a:r>
              <a:rPr sz="1200" b="1" spc="-20" dirty="0">
                <a:solidFill>
                  <a:srgbClr val="FF0000"/>
                </a:solidFill>
                <a:latin typeface="Calibri"/>
                <a:cs typeface="Calibri"/>
              </a:rPr>
              <a:t> Year</a:t>
            </a:r>
            <a:endParaRPr sz="1200">
              <a:latin typeface="Calibri"/>
              <a:cs typeface="Calibri"/>
            </a:endParaRPr>
          </a:p>
          <a:p>
            <a:pPr marL="12700" marR="5080" algn="just">
              <a:lnSpc>
                <a:spcPct val="110900"/>
              </a:lnSpc>
              <a:spcBef>
                <a:spcPts val="1350"/>
              </a:spcBef>
            </a:pPr>
            <a:r>
              <a:rPr sz="1200" dirty="0">
                <a:solidFill>
                  <a:srgbClr val="FFFFFF"/>
                </a:solidFill>
                <a:latin typeface="Calibri"/>
                <a:cs typeface="Calibri"/>
              </a:rPr>
              <a:t>This</a:t>
            </a:r>
            <a:r>
              <a:rPr sz="1200" spc="-70" dirty="0">
                <a:solidFill>
                  <a:srgbClr val="FFFFFF"/>
                </a:solidFill>
                <a:latin typeface="Calibri"/>
                <a:cs typeface="Calibri"/>
              </a:rPr>
              <a:t> </a:t>
            </a:r>
            <a:r>
              <a:rPr sz="1200" spc="-10" dirty="0">
                <a:solidFill>
                  <a:srgbClr val="FFFFFF"/>
                </a:solidFill>
                <a:latin typeface="Calibri"/>
                <a:cs typeface="Calibri"/>
              </a:rPr>
              <a:t>category</a:t>
            </a:r>
            <a:r>
              <a:rPr sz="1200" spc="-45" dirty="0">
                <a:solidFill>
                  <a:srgbClr val="FFFFFF"/>
                </a:solidFill>
                <a:latin typeface="Calibri"/>
                <a:cs typeface="Calibri"/>
              </a:rPr>
              <a:t> </a:t>
            </a:r>
            <a:r>
              <a:rPr sz="1200" spc="-20" dirty="0">
                <a:solidFill>
                  <a:srgbClr val="FFFFFF"/>
                </a:solidFill>
                <a:latin typeface="Calibri"/>
                <a:cs typeface="Calibri"/>
              </a:rPr>
              <a:t>awarded</a:t>
            </a:r>
            <a:r>
              <a:rPr sz="1200" spc="-50" dirty="0">
                <a:solidFill>
                  <a:srgbClr val="FFFFFF"/>
                </a:solidFill>
                <a:latin typeface="Calibri"/>
                <a:cs typeface="Calibri"/>
              </a:rPr>
              <a:t> </a:t>
            </a:r>
            <a:r>
              <a:rPr sz="1200" dirty="0">
                <a:solidFill>
                  <a:srgbClr val="FFFFFF"/>
                </a:solidFill>
                <a:latin typeface="Calibri"/>
                <a:cs typeface="Calibri"/>
              </a:rPr>
              <a:t>to</a:t>
            </a:r>
            <a:r>
              <a:rPr sz="1200" spc="-55" dirty="0">
                <a:solidFill>
                  <a:srgbClr val="FFFFFF"/>
                </a:solidFill>
                <a:latin typeface="Calibri"/>
                <a:cs typeface="Calibri"/>
              </a:rPr>
              <a:t> </a:t>
            </a:r>
            <a:r>
              <a:rPr sz="1200" spc="-20" dirty="0">
                <a:solidFill>
                  <a:srgbClr val="FFFFFF"/>
                </a:solidFill>
                <a:latin typeface="Calibri"/>
                <a:cs typeface="Calibri"/>
              </a:rPr>
              <a:t>outstanding</a:t>
            </a:r>
            <a:r>
              <a:rPr sz="1200" spc="-45" dirty="0">
                <a:solidFill>
                  <a:srgbClr val="FFFFFF"/>
                </a:solidFill>
                <a:latin typeface="Calibri"/>
                <a:cs typeface="Calibri"/>
              </a:rPr>
              <a:t> </a:t>
            </a:r>
            <a:r>
              <a:rPr sz="1200" dirty="0">
                <a:solidFill>
                  <a:srgbClr val="FFFFFF"/>
                </a:solidFill>
                <a:latin typeface="Calibri"/>
                <a:cs typeface="Calibri"/>
              </a:rPr>
              <a:t>professional</a:t>
            </a:r>
            <a:r>
              <a:rPr sz="1200" spc="175" dirty="0">
                <a:solidFill>
                  <a:srgbClr val="FFFFFF"/>
                </a:solidFill>
                <a:latin typeface="Calibri"/>
                <a:cs typeface="Calibri"/>
              </a:rPr>
              <a:t> </a:t>
            </a:r>
            <a:r>
              <a:rPr sz="1200" spc="-10" dirty="0">
                <a:solidFill>
                  <a:srgbClr val="FFFFFF"/>
                </a:solidFill>
                <a:latin typeface="Calibri"/>
                <a:cs typeface="Calibri"/>
              </a:rPr>
              <a:t>performance </a:t>
            </a:r>
            <a:r>
              <a:rPr sz="1200" dirty="0">
                <a:solidFill>
                  <a:srgbClr val="FFFFFF"/>
                </a:solidFill>
                <a:latin typeface="Calibri"/>
                <a:cs typeface="Calibri"/>
              </a:rPr>
              <a:t>by</a:t>
            </a:r>
            <a:r>
              <a:rPr sz="1200" spc="254" dirty="0">
                <a:solidFill>
                  <a:srgbClr val="FFFFFF"/>
                </a:solidFill>
                <a:latin typeface="Calibri"/>
                <a:cs typeface="Calibri"/>
              </a:rPr>
              <a:t> </a:t>
            </a:r>
            <a:r>
              <a:rPr sz="1200" dirty="0">
                <a:solidFill>
                  <a:srgbClr val="FFFFFF"/>
                </a:solidFill>
                <a:latin typeface="Calibri"/>
                <a:cs typeface="Calibri"/>
              </a:rPr>
              <a:t>an</a:t>
            </a:r>
            <a:r>
              <a:rPr sz="1200" spc="250" dirty="0">
                <a:solidFill>
                  <a:srgbClr val="FFFFFF"/>
                </a:solidFill>
                <a:latin typeface="Calibri"/>
                <a:cs typeface="Calibri"/>
              </a:rPr>
              <a:t> </a:t>
            </a:r>
            <a:r>
              <a:rPr sz="1200" dirty="0">
                <a:solidFill>
                  <a:srgbClr val="FFFFFF"/>
                </a:solidFill>
                <a:latin typeface="Calibri"/>
                <a:cs typeface="Calibri"/>
              </a:rPr>
              <a:t>individual</a:t>
            </a:r>
            <a:r>
              <a:rPr sz="1200" spc="240" dirty="0">
                <a:solidFill>
                  <a:srgbClr val="FFFFFF"/>
                </a:solidFill>
                <a:latin typeface="Calibri"/>
                <a:cs typeface="Calibri"/>
              </a:rPr>
              <a:t> </a:t>
            </a:r>
            <a:r>
              <a:rPr sz="1200" dirty="0">
                <a:solidFill>
                  <a:srgbClr val="FFFFFF"/>
                </a:solidFill>
                <a:latin typeface="Calibri"/>
                <a:cs typeface="Calibri"/>
              </a:rPr>
              <a:t>who</a:t>
            </a:r>
            <a:r>
              <a:rPr sz="1200" spc="245" dirty="0">
                <a:solidFill>
                  <a:srgbClr val="FFFFFF"/>
                </a:solidFill>
                <a:latin typeface="Calibri"/>
                <a:cs typeface="Calibri"/>
              </a:rPr>
              <a:t> </a:t>
            </a:r>
            <a:r>
              <a:rPr sz="1200" dirty="0">
                <a:solidFill>
                  <a:srgbClr val="FFFFFF"/>
                </a:solidFill>
                <a:latin typeface="Calibri"/>
                <a:cs typeface="Calibri"/>
              </a:rPr>
              <a:t>has</a:t>
            </a:r>
            <a:r>
              <a:rPr sz="1200" spc="240" dirty="0">
                <a:solidFill>
                  <a:srgbClr val="FFFFFF"/>
                </a:solidFill>
                <a:latin typeface="Calibri"/>
                <a:cs typeface="Calibri"/>
              </a:rPr>
              <a:t> </a:t>
            </a:r>
            <a:r>
              <a:rPr sz="1200" dirty="0">
                <a:solidFill>
                  <a:srgbClr val="FFFFFF"/>
                </a:solidFill>
                <a:latin typeface="Calibri"/>
                <a:cs typeface="Calibri"/>
              </a:rPr>
              <a:t>full</a:t>
            </a:r>
            <a:r>
              <a:rPr sz="1200" spc="240" dirty="0">
                <a:solidFill>
                  <a:srgbClr val="FFFFFF"/>
                </a:solidFill>
                <a:latin typeface="Calibri"/>
                <a:cs typeface="Calibri"/>
              </a:rPr>
              <a:t> </a:t>
            </a:r>
            <a:r>
              <a:rPr sz="1200" dirty="0">
                <a:solidFill>
                  <a:srgbClr val="FFFFFF"/>
                </a:solidFill>
                <a:latin typeface="Calibri"/>
                <a:cs typeface="Calibri"/>
              </a:rPr>
              <a:t>operational</a:t>
            </a:r>
            <a:r>
              <a:rPr sz="1200" spc="235" dirty="0">
                <a:solidFill>
                  <a:srgbClr val="FFFFFF"/>
                </a:solidFill>
                <a:latin typeface="Calibri"/>
                <a:cs typeface="Calibri"/>
              </a:rPr>
              <a:t>  </a:t>
            </a:r>
            <a:r>
              <a:rPr sz="1200" dirty="0">
                <a:solidFill>
                  <a:srgbClr val="FFFFFF"/>
                </a:solidFill>
                <a:latin typeface="Calibri"/>
                <a:cs typeface="Calibri"/>
              </a:rPr>
              <a:t>responsibility</a:t>
            </a:r>
            <a:r>
              <a:rPr sz="1200" spc="245" dirty="0">
                <a:solidFill>
                  <a:srgbClr val="FFFFFF"/>
                </a:solidFill>
                <a:latin typeface="Calibri"/>
                <a:cs typeface="Calibri"/>
              </a:rPr>
              <a:t> </a:t>
            </a:r>
            <a:r>
              <a:rPr sz="1200" spc="-25" dirty="0">
                <a:solidFill>
                  <a:srgbClr val="FFFFFF"/>
                </a:solidFill>
                <a:latin typeface="Calibri"/>
                <a:cs typeface="Calibri"/>
              </a:rPr>
              <a:t>for </a:t>
            </a:r>
            <a:r>
              <a:rPr sz="1200" spc="-10" dirty="0">
                <a:solidFill>
                  <a:srgbClr val="FFFFFF"/>
                </a:solidFill>
                <a:latin typeface="Calibri"/>
                <a:cs typeface="Calibri"/>
              </a:rPr>
              <a:t>either</a:t>
            </a:r>
            <a:r>
              <a:rPr sz="1200" spc="-65" dirty="0">
                <a:solidFill>
                  <a:srgbClr val="FFFFFF"/>
                </a:solidFill>
                <a:latin typeface="Calibri"/>
                <a:cs typeface="Calibri"/>
              </a:rPr>
              <a:t> </a:t>
            </a:r>
            <a:r>
              <a:rPr sz="1200" dirty="0">
                <a:solidFill>
                  <a:srgbClr val="FFFFFF"/>
                </a:solidFill>
                <a:latin typeface="Calibri"/>
                <a:cs typeface="Calibri"/>
              </a:rPr>
              <a:t>a</a:t>
            </a:r>
            <a:r>
              <a:rPr sz="1200" spc="20" dirty="0">
                <a:solidFill>
                  <a:srgbClr val="FFFFFF"/>
                </a:solidFill>
                <a:latin typeface="Calibri"/>
                <a:cs typeface="Calibri"/>
              </a:rPr>
              <a:t> </a:t>
            </a:r>
            <a:r>
              <a:rPr sz="1200" spc="-10" dirty="0">
                <a:solidFill>
                  <a:srgbClr val="FFFFFF"/>
                </a:solidFill>
                <a:latin typeface="Calibri"/>
                <a:cs typeface="Calibri"/>
              </a:rPr>
              <a:t>specific</a:t>
            </a:r>
            <a:r>
              <a:rPr sz="1200" spc="-110" dirty="0">
                <a:solidFill>
                  <a:srgbClr val="FFFFFF"/>
                </a:solidFill>
                <a:latin typeface="Calibri"/>
                <a:cs typeface="Calibri"/>
              </a:rPr>
              <a:t> </a:t>
            </a:r>
            <a:r>
              <a:rPr sz="1200" spc="-40" dirty="0">
                <a:solidFill>
                  <a:srgbClr val="FFFFFF"/>
                </a:solidFill>
                <a:latin typeface="Calibri"/>
                <a:cs typeface="Calibri"/>
              </a:rPr>
              <a:t>consultancy,</a:t>
            </a:r>
            <a:r>
              <a:rPr sz="1200" spc="10" dirty="0">
                <a:solidFill>
                  <a:srgbClr val="FFFFFF"/>
                </a:solidFill>
                <a:latin typeface="Calibri"/>
                <a:cs typeface="Calibri"/>
              </a:rPr>
              <a:t> </a:t>
            </a:r>
            <a:r>
              <a:rPr sz="1200" dirty="0">
                <a:solidFill>
                  <a:srgbClr val="FFFFFF"/>
                </a:solidFill>
                <a:latin typeface="Calibri"/>
                <a:cs typeface="Calibri"/>
              </a:rPr>
              <a:t>or</a:t>
            </a:r>
            <a:r>
              <a:rPr sz="1200" spc="5" dirty="0">
                <a:solidFill>
                  <a:srgbClr val="FFFFFF"/>
                </a:solidFill>
                <a:latin typeface="Calibri"/>
                <a:cs typeface="Calibri"/>
              </a:rPr>
              <a:t> </a:t>
            </a:r>
            <a:r>
              <a:rPr sz="1200" dirty="0">
                <a:solidFill>
                  <a:srgbClr val="FFFFFF"/>
                </a:solidFill>
                <a:latin typeface="Calibri"/>
                <a:cs typeface="Calibri"/>
              </a:rPr>
              <a:t>a</a:t>
            </a:r>
            <a:r>
              <a:rPr sz="1200" spc="290" dirty="0">
                <a:solidFill>
                  <a:srgbClr val="FFFFFF"/>
                </a:solidFill>
                <a:latin typeface="Calibri"/>
                <a:cs typeface="Calibri"/>
              </a:rPr>
              <a:t> </a:t>
            </a:r>
            <a:r>
              <a:rPr sz="1200" spc="-10" dirty="0">
                <a:solidFill>
                  <a:srgbClr val="FFFFFF"/>
                </a:solidFill>
                <a:latin typeface="Calibri"/>
                <a:cs typeface="Calibri"/>
              </a:rPr>
              <a:t>network</a:t>
            </a:r>
            <a:r>
              <a:rPr sz="1200" spc="-100" dirty="0">
                <a:solidFill>
                  <a:srgbClr val="FFFFFF"/>
                </a:solidFill>
                <a:latin typeface="Calibri"/>
                <a:cs typeface="Calibri"/>
              </a:rPr>
              <a:t> </a:t>
            </a:r>
            <a:r>
              <a:rPr sz="1200" dirty="0">
                <a:solidFill>
                  <a:srgbClr val="FFFFFF"/>
                </a:solidFill>
                <a:latin typeface="Calibri"/>
                <a:cs typeface="Calibri"/>
              </a:rPr>
              <a:t>of</a:t>
            </a:r>
            <a:r>
              <a:rPr sz="1200" spc="10" dirty="0">
                <a:solidFill>
                  <a:srgbClr val="FFFFFF"/>
                </a:solidFill>
                <a:latin typeface="Calibri"/>
                <a:cs typeface="Calibri"/>
              </a:rPr>
              <a:t> </a:t>
            </a:r>
            <a:r>
              <a:rPr sz="1200" spc="-10" dirty="0">
                <a:solidFill>
                  <a:srgbClr val="FFFFFF"/>
                </a:solidFill>
                <a:latin typeface="Calibri"/>
                <a:cs typeface="Calibri"/>
              </a:rPr>
              <a:t>consultancies.</a:t>
            </a:r>
            <a:endParaRPr sz="1200">
              <a:latin typeface="Calibri"/>
              <a:cs typeface="Calibri"/>
            </a:endParaRPr>
          </a:p>
        </p:txBody>
      </p:sp>
      <p:sp>
        <p:nvSpPr>
          <p:cNvPr id="4" name="object 4"/>
          <p:cNvSpPr txBox="1"/>
          <p:nvPr/>
        </p:nvSpPr>
        <p:spPr>
          <a:xfrm>
            <a:off x="5839714" y="4117593"/>
            <a:ext cx="4091304" cy="988060"/>
          </a:xfrm>
          <a:prstGeom prst="rect">
            <a:avLst/>
          </a:prstGeom>
        </p:spPr>
        <p:txBody>
          <a:bodyPr vert="horz" wrap="square" lIns="0" tIns="12700" rIns="0" bIns="0" rtlCol="0">
            <a:spAutoFit/>
          </a:bodyPr>
          <a:lstStyle/>
          <a:p>
            <a:pPr marL="12700" algn="just">
              <a:lnSpc>
                <a:spcPct val="100000"/>
              </a:lnSpc>
              <a:spcBef>
                <a:spcPts val="100"/>
              </a:spcBef>
            </a:pPr>
            <a:r>
              <a:rPr sz="1200" b="1" spc="-10" dirty="0">
                <a:solidFill>
                  <a:srgbClr val="FF0000"/>
                </a:solidFill>
                <a:latin typeface="Calibri"/>
                <a:cs typeface="Calibri"/>
              </a:rPr>
              <a:t>PT10.</a:t>
            </a:r>
            <a:r>
              <a:rPr sz="1200" b="1" spc="-15" dirty="0">
                <a:solidFill>
                  <a:srgbClr val="FF0000"/>
                </a:solidFill>
                <a:latin typeface="Calibri"/>
                <a:cs typeface="Calibri"/>
              </a:rPr>
              <a:t> </a:t>
            </a:r>
            <a:r>
              <a:rPr sz="1200" b="1" dirty="0">
                <a:solidFill>
                  <a:srgbClr val="FF0000"/>
                </a:solidFill>
                <a:latin typeface="Calibri"/>
                <a:cs typeface="Calibri"/>
              </a:rPr>
              <a:t>PR</a:t>
            </a:r>
            <a:r>
              <a:rPr sz="1200" b="1" spc="-5" dirty="0">
                <a:solidFill>
                  <a:srgbClr val="FF0000"/>
                </a:solidFill>
                <a:latin typeface="Calibri"/>
                <a:cs typeface="Calibri"/>
              </a:rPr>
              <a:t> </a:t>
            </a:r>
            <a:r>
              <a:rPr sz="1200" b="1" spc="-35" dirty="0">
                <a:solidFill>
                  <a:srgbClr val="FF0000"/>
                </a:solidFill>
                <a:latin typeface="Calibri"/>
                <a:cs typeface="Calibri"/>
              </a:rPr>
              <a:t>Corporate</a:t>
            </a:r>
            <a:r>
              <a:rPr sz="1200" b="1" spc="-95" dirty="0">
                <a:solidFill>
                  <a:srgbClr val="FF0000"/>
                </a:solidFill>
                <a:latin typeface="Calibri"/>
                <a:cs typeface="Calibri"/>
              </a:rPr>
              <a:t> </a:t>
            </a:r>
            <a:r>
              <a:rPr sz="1200" b="1" spc="-20" dirty="0">
                <a:solidFill>
                  <a:srgbClr val="FF0000"/>
                </a:solidFill>
                <a:latin typeface="Calibri"/>
                <a:cs typeface="Calibri"/>
              </a:rPr>
              <a:t>Communications</a:t>
            </a:r>
            <a:r>
              <a:rPr sz="1200" b="1" spc="-55" dirty="0">
                <a:solidFill>
                  <a:srgbClr val="FF0000"/>
                </a:solidFill>
                <a:latin typeface="Calibri"/>
                <a:cs typeface="Calibri"/>
              </a:rPr>
              <a:t> </a:t>
            </a:r>
            <a:r>
              <a:rPr sz="1200" b="1" dirty="0">
                <a:solidFill>
                  <a:srgbClr val="FF0000"/>
                </a:solidFill>
                <a:latin typeface="Calibri"/>
                <a:cs typeface="Calibri"/>
              </a:rPr>
              <a:t>Head of</a:t>
            </a:r>
            <a:r>
              <a:rPr sz="1200" b="1" spc="-5" dirty="0">
                <a:solidFill>
                  <a:srgbClr val="FF0000"/>
                </a:solidFill>
                <a:latin typeface="Calibri"/>
                <a:cs typeface="Calibri"/>
              </a:rPr>
              <a:t> </a:t>
            </a:r>
            <a:r>
              <a:rPr sz="1200" b="1" dirty="0">
                <a:solidFill>
                  <a:srgbClr val="FF0000"/>
                </a:solidFill>
                <a:latin typeface="Calibri"/>
                <a:cs typeface="Calibri"/>
              </a:rPr>
              <a:t>the</a:t>
            </a:r>
            <a:r>
              <a:rPr sz="1200" b="1" spc="15" dirty="0">
                <a:solidFill>
                  <a:srgbClr val="FF0000"/>
                </a:solidFill>
                <a:latin typeface="Calibri"/>
                <a:cs typeface="Calibri"/>
              </a:rPr>
              <a:t> </a:t>
            </a:r>
            <a:r>
              <a:rPr sz="1200" b="1" spc="-20" dirty="0">
                <a:solidFill>
                  <a:srgbClr val="FF0000"/>
                </a:solidFill>
                <a:latin typeface="Calibri"/>
                <a:cs typeface="Calibri"/>
              </a:rPr>
              <a:t>Year</a:t>
            </a:r>
            <a:endParaRPr sz="1200" dirty="0">
              <a:latin typeface="Calibri"/>
              <a:cs typeface="Calibri"/>
            </a:endParaRPr>
          </a:p>
          <a:p>
            <a:pPr marL="12700" marR="5080" algn="just">
              <a:lnSpc>
                <a:spcPct val="110800"/>
              </a:lnSpc>
              <a:spcBef>
                <a:spcPts val="1350"/>
              </a:spcBef>
            </a:pPr>
            <a:r>
              <a:rPr sz="1200" dirty="0">
                <a:solidFill>
                  <a:srgbClr val="FFFFFF"/>
                </a:solidFill>
                <a:latin typeface="Calibri"/>
                <a:cs typeface="Calibri"/>
              </a:rPr>
              <a:t>This</a:t>
            </a:r>
            <a:r>
              <a:rPr sz="1200" spc="155" dirty="0">
                <a:solidFill>
                  <a:srgbClr val="FFFFFF"/>
                </a:solidFill>
                <a:latin typeface="Calibri"/>
                <a:cs typeface="Calibri"/>
              </a:rPr>
              <a:t>  </a:t>
            </a:r>
            <a:r>
              <a:rPr sz="1200" dirty="0">
                <a:solidFill>
                  <a:srgbClr val="FFFFFF"/>
                </a:solidFill>
                <a:latin typeface="Calibri"/>
                <a:cs typeface="Calibri"/>
              </a:rPr>
              <a:t>category</a:t>
            </a:r>
            <a:r>
              <a:rPr sz="1200" spc="160" dirty="0">
                <a:solidFill>
                  <a:srgbClr val="FFFFFF"/>
                </a:solidFill>
                <a:latin typeface="Calibri"/>
                <a:cs typeface="Calibri"/>
              </a:rPr>
              <a:t>  </a:t>
            </a:r>
            <a:r>
              <a:rPr sz="1200" dirty="0">
                <a:solidFill>
                  <a:srgbClr val="FFFFFF"/>
                </a:solidFill>
                <a:latin typeface="Calibri"/>
                <a:cs typeface="Calibri"/>
              </a:rPr>
              <a:t>is</a:t>
            </a:r>
            <a:r>
              <a:rPr sz="1200" spc="155" dirty="0">
                <a:solidFill>
                  <a:srgbClr val="FFFFFF"/>
                </a:solidFill>
                <a:latin typeface="Calibri"/>
                <a:cs typeface="Calibri"/>
              </a:rPr>
              <a:t>  </a:t>
            </a:r>
            <a:r>
              <a:rPr sz="1200" dirty="0">
                <a:solidFill>
                  <a:srgbClr val="FFFFFF"/>
                </a:solidFill>
                <a:latin typeface="Calibri"/>
                <a:cs typeface="Calibri"/>
              </a:rPr>
              <a:t>awarded</a:t>
            </a:r>
            <a:r>
              <a:rPr sz="1200" spc="140" dirty="0">
                <a:solidFill>
                  <a:srgbClr val="FFFFFF"/>
                </a:solidFill>
                <a:latin typeface="Calibri"/>
                <a:cs typeface="Calibri"/>
              </a:rPr>
              <a:t>  </a:t>
            </a:r>
            <a:r>
              <a:rPr sz="1200" dirty="0">
                <a:solidFill>
                  <a:srgbClr val="FFFFFF"/>
                </a:solidFill>
                <a:latin typeface="Calibri"/>
                <a:cs typeface="Calibri"/>
              </a:rPr>
              <a:t>to</a:t>
            </a:r>
            <a:r>
              <a:rPr sz="1200" spc="150" dirty="0">
                <a:solidFill>
                  <a:srgbClr val="FFFFFF"/>
                </a:solidFill>
                <a:latin typeface="Calibri"/>
                <a:cs typeface="Calibri"/>
              </a:rPr>
              <a:t>  </a:t>
            </a:r>
            <a:r>
              <a:rPr sz="1200" dirty="0">
                <a:solidFill>
                  <a:srgbClr val="FFFFFF"/>
                </a:solidFill>
                <a:latin typeface="Calibri"/>
                <a:cs typeface="Calibri"/>
              </a:rPr>
              <a:t>an</a:t>
            </a:r>
            <a:r>
              <a:rPr sz="1200" spc="150" dirty="0">
                <a:solidFill>
                  <a:srgbClr val="FFFFFF"/>
                </a:solidFill>
                <a:latin typeface="Calibri"/>
                <a:cs typeface="Calibri"/>
              </a:rPr>
              <a:t>  </a:t>
            </a:r>
            <a:r>
              <a:rPr sz="1200" dirty="0">
                <a:solidFill>
                  <a:srgbClr val="FFFFFF"/>
                </a:solidFill>
                <a:latin typeface="Calibri"/>
                <a:cs typeface="Calibri"/>
              </a:rPr>
              <a:t>outstanding</a:t>
            </a:r>
            <a:r>
              <a:rPr sz="1200" spc="290" dirty="0">
                <a:solidFill>
                  <a:srgbClr val="FFFFFF"/>
                </a:solidFill>
                <a:latin typeface="Calibri"/>
                <a:cs typeface="Calibri"/>
              </a:rPr>
              <a:t>   </a:t>
            </a:r>
            <a:r>
              <a:rPr sz="1200" spc="-10" dirty="0">
                <a:solidFill>
                  <a:srgbClr val="FFFFFF"/>
                </a:solidFill>
                <a:latin typeface="Calibri"/>
                <a:cs typeface="Calibri"/>
              </a:rPr>
              <a:t>professional </a:t>
            </a:r>
            <a:r>
              <a:rPr sz="1200" dirty="0">
                <a:solidFill>
                  <a:srgbClr val="FFFFFF"/>
                </a:solidFill>
                <a:latin typeface="Calibri"/>
                <a:cs typeface="Calibri"/>
              </a:rPr>
              <a:t>performance</a:t>
            </a:r>
            <a:r>
              <a:rPr sz="1200" spc="215" dirty="0">
                <a:solidFill>
                  <a:srgbClr val="FFFFFF"/>
                </a:solidFill>
                <a:latin typeface="Calibri"/>
                <a:cs typeface="Calibri"/>
              </a:rPr>
              <a:t>  </a:t>
            </a:r>
            <a:r>
              <a:rPr sz="1200" dirty="0">
                <a:solidFill>
                  <a:srgbClr val="FFFFFF"/>
                </a:solidFill>
                <a:latin typeface="Calibri"/>
                <a:cs typeface="Calibri"/>
              </a:rPr>
              <a:t>by</a:t>
            </a:r>
            <a:r>
              <a:rPr sz="1200" spc="215" dirty="0">
                <a:solidFill>
                  <a:srgbClr val="FFFFFF"/>
                </a:solidFill>
                <a:latin typeface="Calibri"/>
                <a:cs typeface="Calibri"/>
              </a:rPr>
              <a:t>  </a:t>
            </a:r>
            <a:r>
              <a:rPr sz="1200" dirty="0">
                <a:solidFill>
                  <a:srgbClr val="FFFFFF"/>
                </a:solidFill>
                <a:latin typeface="Calibri"/>
                <a:cs typeface="Calibri"/>
              </a:rPr>
              <a:t>an</a:t>
            </a:r>
            <a:r>
              <a:rPr sz="1200" spc="200" dirty="0">
                <a:solidFill>
                  <a:srgbClr val="FFFFFF"/>
                </a:solidFill>
                <a:latin typeface="Calibri"/>
                <a:cs typeface="Calibri"/>
              </a:rPr>
              <a:t>  </a:t>
            </a:r>
            <a:r>
              <a:rPr sz="1200" dirty="0">
                <a:solidFill>
                  <a:srgbClr val="FFFFFF"/>
                </a:solidFill>
                <a:latin typeface="Calibri"/>
                <a:cs typeface="Calibri"/>
              </a:rPr>
              <a:t>individual</a:t>
            </a:r>
            <a:r>
              <a:rPr sz="1200" spc="215" dirty="0">
                <a:solidFill>
                  <a:srgbClr val="FFFFFF"/>
                </a:solidFill>
                <a:latin typeface="Calibri"/>
                <a:cs typeface="Calibri"/>
              </a:rPr>
              <a:t>  </a:t>
            </a:r>
            <a:r>
              <a:rPr sz="1200" dirty="0">
                <a:solidFill>
                  <a:srgbClr val="FFFFFF"/>
                </a:solidFill>
                <a:latin typeface="Calibri"/>
                <a:cs typeface="Calibri"/>
              </a:rPr>
              <a:t>who</a:t>
            </a:r>
            <a:r>
              <a:rPr sz="1200" spc="210" dirty="0">
                <a:solidFill>
                  <a:srgbClr val="FFFFFF"/>
                </a:solidFill>
                <a:latin typeface="Calibri"/>
                <a:cs typeface="Calibri"/>
              </a:rPr>
              <a:t>  </a:t>
            </a:r>
            <a:r>
              <a:rPr sz="1200" dirty="0">
                <a:solidFill>
                  <a:srgbClr val="FFFFFF"/>
                </a:solidFill>
                <a:latin typeface="Calibri"/>
                <a:cs typeface="Calibri"/>
              </a:rPr>
              <a:t>has</a:t>
            </a:r>
            <a:r>
              <a:rPr sz="1200" spc="365" dirty="0">
                <a:solidFill>
                  <a:srgbClr val="FFFFFF"/>
                </a:solidFill>
                <a:latin typeface="Calibri"/>
                <a:cs typeface="Calibri"/>
              </a:rPr>
              <a:t>   </a:t>
            </a:r>
            <a:r>
              <a:rPr sz="1200" dirty="0">
                <a:solidFill>
                  <a:srgbClr val="FFFFFF"/>
                </a:solidFill>
                <a:latin typeface="Calibri"/>
                <a:cs typeface="Calibri"/>
              </a:rPr>
              <a:t>full</a:t>
            </a:r>
            <a:r>
              <a:rPr sz="1200" spc="200" dirty="0">
                <a:solidFill>
                  <a:srgbClr val="FFFFFF"/>
                </a:solidFill>
                <a:latin typeface="Calibri"/>
                <a:cs typeface="Calibri"/>
              </a:rPr>
              <a:t>  </a:t>
            </a:r>
            <a:r>
              <a:rPr sz="1200" spc="-20" dirty="0">
                <a:solidFill>
                  <a:srgbClr val="FFFFFF"/>
                </a:solidFill>
                <a:latin typeface="Calibri"/>
                <a:cs typeface="Calibri"/>
              </a:rPr>
              <a:t>operational </a:t>
            </a:r>
            <a:r>
              <a:rPr sz="1200" spc="-25" dirty="0">
                <a:solidFill>
                  <a:srgbClr val="FFFFFF"/>
                </a:solidFill>
                <a:latin typeface="Calibri"/>
                <a:cs typeface="Calibri"/>
              </a:rPr>
              <a:t>responsibility</a:t>
            </a:r>
            <a:r>
              <a:rPr sz="1200" spc="25" dirty="0">
                <a:solidFill>
                  <a:srgbClr val="FFFFFF"/>
                </a:solidFill>
                <a:latin typeface="Calibri"/>
                <a:cs typeface="Calibri"/>
              </a:rPr>
              <a:t> </a:t>
            </a:r>
            <a:r>
              <a:rPr sz="1200" spc="-30" dirty="0">
                <a:solidFill>
                  <a:srgbClr val="FFFFFF"/>
                </a:solidFill>
                <a:latin typeface="Calibri"/>
                <a:cs typeface="Calibri"/>
              </a:rPr>
              <a:t>for</a:t>
            </a:r>
            <a:r>
              <a:rPr sz="1200" spc="-45" dirty="0">
                <a:solidFill>
                  <a:srgbClr val="FFFFFF"/>
                </a:solidFill>
                <a:latin typeface="Calibri"/>
                <a:cs typeface="Calibri"/>
              </a:rPr>
              <a:t> </a:t>
            </a:r>
            <a:r>
              <a:rPr sz="1200" spc="-20" dirty="0">
                <a:solidFill>
                  <a:srgbClr val="FFFFFF"/>
                </a:solidFill>
                <a:latin typeface="Calibri"/>
                <a:cs typeface="Calibri"/>
              </a:rPr>
              <a:t>corporate</a:t>
            </a:r>
            <a:r>
              <a:rPr sz="1200" spc="220" dirty="0">
                <a:solidFill>
                  <a:srgbClr val="FFFFFF"/>
                </a:solidFill>
                <a:latin typeface="Calibri"/>
                <a:cs typeface="Calibri"/>
              </a:rPr>
              <a:t> </a:t>
            </a:r>
            <a:r>
              <a:rPr sz="1200" spc="-30" dirty="0">
                <a:solidFill>
                  <a:srgbClr val="FFFFFF"/>
                </a:solidFill>
                <a:latin typeface="Calibri"/>
                <a:cs typeface="Calibri"/>
              </a:rPr>
              <a:t>communications</a:t>
            </a:r>
            <a:r>
              <a:rPr sz="1200" spc="55" dirty="0">
                <a:solidFill>
                  <a:srgbClr val="FFFFFF"/>
                </a:solidFill>
                <a:latin typeface="Calibri"/>
                <a:cs typeface="Calibri"/>
              </a:rPr>
              <a:t> </a:t>
            </a:r>
            <a:r>
              <a:rPr sz="1200" dirty="0">
                <a:solidFill>
                  <a:srgbClr val="FFFFFF"/>
                </a:solidFill>
                <a:latin typeface="Calibri"/>
                <a:cs typeface="Calibri"/>
              </a:rPr>
              <a:t>of</a:t>
            </a:r>
            <a:r>
              <a:rPr sz="1200" spc="-50" dirty="0">
                <a:solidFill>
                  <a:srgbClr val="FFFFFF"/>
                </a:solidFill>
                <a:latin typeface="Calibri"/>
                <a:cs typeface="Calibri"/>
              </a:rPr>
              <a:t> </a:t>
            </a:r>
            <a:r>
              <a:rPr sz="1200" dirty="0">
                <a:solidFill>
                  <a:srgbClr val="FFFFFF"/>
                </a:solidFill>
                <a:latin typeface="Calibri"/>
                <a:cs typeface="Calibri"/>
              </a:rPr>
              <a:t>a</a:t>
            </a:r>
            <a:r>
              <a:rPr sz="1200" spc="-65" dirty="0">
                <a:solidFill>
                  <a:srgbClr val="FFFFFF"/>
                </a:solidFill>
                <a:latin typeface="Calibri"/>
                <a:cs typeface="Calibri"/>
              </a:rPr>
              <a:t> </a:t>
            </a:r>
            <a:r>
              <a:rPr sz="1200" spc="-10" dirty="0">
                <a:solidFill>
                  <a:srgbClr val="FFFFFF"/>
                </a:solidFill>
                <a:latin typeface="Calibri"/>
                <a:cs typeface="Calibri"/>
              </a:rPr>
              <a:t>company.</a:t>
            </a:r>
            <a:endParaRPr sz="1200" dirty="0">
              <a:latin typeface="Calibri"/>
              <a:cs typeface="Calibri"/>
            </a:endParaRPr>
          </a:p>
        </p:txBody>
      </p:sp>
      <p:sp>
        <p:nvSpPr>
          <p:cNvPr id="5" name="object 5"/>
          <p:cNvSpPr txBox="1">
            <a:spLocks noGrp="1"/>
          </p:cNvSpPr>
          <p:nvPr>
            <p:ph type="title"/>
          </p:nvPr>
        </p:nvSpPr>
        <p:spPr>
          <a:xfrm>
            <a:off x="848969" y="388111"/>
            <a:ext cx="7510780" cy="453390"/>
          </a:xfrm>
          <a:prstGeom prst="rect">
            <a:avLst/>
          </a:prstGeom>
        </p:spPr>
        <p:txBody>
          <a:bodyPr vert="horz" wrap="square" lIns="0" tIns="13335" rIns="0" bIns="0" rtlCol="0">
            <a:spAutoFit/>
          </a:bodyPr>
          <a:lstStyle/>
          <a:p>
            <a:pPr marL="12700">
              <a:lnSpc>
                <a:spcPct val="100000"/>
              </a:lnSpc>
              <a:spcBef>
                <a:spcPts val="105"/>
              </a:spcBef>
            </a:pPr>
            <a:r>
              <a:rPr spc="-25" dirty="0"/>
              <a:t>CATEGORIES:</a:t>
            </a:r>
            <a:r>
              <a:rPr spc="-125" dirty="0"/>
              <a:t> </a:t>
            </a:r>
            <a:r>
              <a:rPr spc="-25" dirty="0"/>
              <a:t>PEOPLE,</a:t>
            </a:r>
            <a:r>
              <a:rPr spc="-95" dirty="0"/>
              <a:t> </a:t>
            </a:r>
            <a:r>
              <a:rPr dirty="0"/>
              <a:t>TEAM</a:t>
            </a:r>
            <a:r>
              <a:rPr spc="-100" dirty="0"/>
              <a:t> </a:t>
            </a:r>
            <a:r>
              <a:rPr dirty="0"/>
              <a:t>&amp;</a:t>
            </a:r>
            <a:r>
              <a:rPr spc="-110" dirty="0"/>
              <a:t> </a:t>
            </a:r>
            <a:r>
              <a:rPr spc="-20" dirty="0"/>
              <a:t>COMPANY</a:t>
            </a:r>
            <a:r>
              <a:rPr spc="-85" dirty="0"/>
              <a:t> </a:t>
            </a:r>
            <a:r>
              <a:rPr spc="-10" dirty="0"/>
              <a:t>AWARDS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7483" y="1139189"/>
            <a:ext cx="9210675" cy="5461000"/>
          </a:xfrm>
          <a:prstGeom prst="rect">
            <a:avLst/>
          </a:prstGeom>
        </p:spPr>
        <p:txBody>
          <a:bodyPr vert="horz" wrap="square" lIns="0" tIns="24130" rIns="0" bIns="0" rtlCol="0">
            <a:spAutoFit/>
          </a:bodyPr>
          <a:lstStyle/>
          <a:p>
            <a:pPr marL="12700" marR="5080" algn="just">
              <a:lnSpc>
                <a:spcPct val="94000"/>
              </a:lnSpc>
              <a:spcBef>
                <a:spcPts val="190"/>
              </a:spcBef>
            </a:pPr>
            <a:r>
              <a:rPr sz="1400" dirty="0">
                <a:solidFill>
                  <a:srgbClr val="FFFFFF"/>
                </a:solidFill>
                <a:latin typeface="Calibri"/>
                <a:cs typeface="Calibri"/>
              </a:rPr>
              <a:t>An</a:t>
            </a:r>
            <a:r>
              <a:rPr sz="1400" spc="-25" dirty="0">
                <a:solidFill>
                  <a:srgbClr val="FFFFFF"/>
                </a:solidFill>
                <a:latin typeface="Calibri"/>
                <a:cs typeface="Calibri"/>
              </a:rPr>
              <a:t> independent</a:t>
            </a:r>
            <a:r>
              <a:rPr sz="1400" spc="-15" dirty="0">
                <a:solidFill>
                  <a:srgbClr val="FFFFFF"/>
                </a:solidFill>
                <a:latin typeface="Calibri"/>
                <a:cs typeface="Calibri"/>
              </a:rPr>
              <a:t> </a:t>
            </a:r>
            <a:r>
              <a:rPr sz="1400" dirty="0">
                <a:solidFill>
                  <a:srgbClr val="FFFFFF"/>
                </a:solidFill>
                <a:latin typeface="Calibri"/>
                <a:cs typeface="Calibri"/>
              </a:rPr>
              <a:t>jury</a:t>
            </a:r>
            <a:r>
              <a:rPr sz="1400" spc="10" dirty="0">
                <a:solidFill>
                  <a:srgbClr val="FFFFFF"/>
                </a:solidFill>
                <a:latin typeface="Calibri"/>
                <a:cs typeface="Calibri"/>
              </a:rPr>
              <a:t> </a:t>
            </a:r>
            <a:r>
              <a:rPr sz="1400" spc="-20" dirty="0">
                <a:solidFill>
                  <a:srgbClr val="FFFFFF"/>
                </a:solidFill>
                <a:latin typeface="Calibri"/>
                <a:cs typeface="Calibri"/>
              </a:rPr>
              <a:t>consisting </a:t>
            </a:r>
            <a:r>
              <a:rPr sz="1400" dirty="0">
                <a:solidFill>
                  <a:srgbClr val="FFFFFF"/>
                </a:solidFill>
                <a:latin typeface="Calibri"/>
                <a:cs typeface="Calibri"/>
              </a:rPr>
              <a:t>of</a:t>
            </a:r>
            <a:r>
              <a:rPr sz="1400" spc="15" dirty="0">
                <a:solidFill>
                  <a:srgbClr val="FFFFFF"/>
                </a:solidFill>
                <a:latin typeface="Calibri"/>
                <a:cs typeface="Calibri"/>
              </a:rPr>
              <a:t> </a:t>
            </a:r>
            <a:r>
              <a:rPr sz="1400" dirty="0">
                <a:solidFill>
                  <a:srgbClr val="FFFFFF"/>
                </a:solidFill>
                <a:latin typeface="Calibri"/>
                <a:cs typeface="Calibri"/>
              </a:rPr>
              <a:t>leading</a:t>
            </a:r>
            <a:r>
              <a:rPr sz="1400" spc="-5" dirty="0">
                <a:solidFill>
                  <a:srgbClr val="FFFFFF"/>
                </a:solidFill>
                <a:latin typeface="Calibri"/>
                <a:cs typeface="Calibri"/>
              </a:rPr>
              <a:t> </a:t>
            </a:r>
            <a:r>
              <a:rPr sz="1400" dirty="0">
                <a:solidFill>
                  <a:srgbClr val="FFFFFF"/>
                </a:solidFill>
                <a:latin typeface="Calibri"/>
                <a:cs typeface="Calibri"/>
              </a:rPr>
              <a:t>client </a:t>
            </a:r>
            <a:r>
              <a:rPr sz="1400" spc="-35" dirty="0">
                <a:solidFill>
                  <a:srgbClr val="FFFFFF"/>
                </a:solidFill>
                <a:latin typeface="Calibri"/>
                <a:cs typeface="Calibri"/>
              </a:rPr>
              <a:t>marketers</a:t>
            </a:r>
            <a:r>
              <a:rPr sz="1400" spc="-5" dirty="0">
                <a:solidFill>
                  <a:srgbClr val="FFFFFF"/>
                </a:solidFill>
                <a:latin typeface="Calibri"/>
                <a:cs typeface="Calibri"/>
              </a:rPr>
              <a:t> </a:t>
            </a:r>
            <a:r>
              <a:rPr sz="1400" dirty="0">
                <a:solidFill>
                  <a:srgbClr val="FFFFFF"/>
                </a:solidFill>
                <a:latin typeface="Calibri"/>
                <a:cs typeface="Calibri"/>
              </a:rPr>
              <a:t>will judge</a:t>
            </a:r>
            <a:r>
              <a:rPr sz="1400" spc="15" dirty="0">
                <a:solidFill>
                  <a:srgbClr val="FFFFFF"/>
                </a:solidFill>
                <a:latin typeface="Calibri"/>
                <a:cs typeface="Calibri"/>
              </a:rPr>
              <a:t> </a:t>
            </a:r>
            <a:r>
              <a:rPr sz="1400" dirty="0">
                <a:solidFill>
                  <a:srgbClr val="FFFFFF"/>
                </a:solidFill>
                <a:latin typeface="Calibri"/>
                <a:cs typeface="Calibri"/>
              </a:rPr>
              <a:t>the</a:t>
            </a:r>
            <a:r>
              <a:rPr sz="1400" spc="10" dirty="0">
                <a:solidFill>
                  <a:srgbClr val="FFFFFF"/>
                </a:solidFill>
                <a:latin typeface="Calibri"/>
                <a:cs typeface="Calibri"/>
              </a:rPr>
              <a:t> </a:t>
            </a:r>
            <a:r>
              <a:rPr sz="1400" spc="-10" dirty="0">
                <a:solidFill>
                  <a:srgbClr val="FFFFFF"/>
                </a:solidFill>
                <a:latin typeface="Calibri"/>
                <a:cs typeface="Calibri"/>
              </a:rPr>
              <a:t>entries.</a:t>
            </a:r>
            <a:r>
              <a:rPr sz="1400" spc="-5" dirty="0">
                <a:solidFill>
                  <a:srgbClr val="FFFFFF"/>
                </a:solidFill>
                <a:latin typeface="Calibri"/>
                <a:cs typeface="Calibri"/>
              </a:rPr>
              <a:t> </a:t>
            </a:r>
            <a:r>
              <a:rPr sz="1400" spc="-10" dirty="0">
                <a:solidFill>
                  <a:srgbClr val="FFFFFF"/>
                </a:solidFill>
                <a:latin typeface="Calibri"/>
                <a:cs typeface="Calibri"/>
              </a:rPr>
              <a:t>Great</a:t>
            </a:r>
            <a:r>
              <a:rPr sz="1400" dirty="0">
                <a:solidFill>
                  <a:srgbClr val="FFFFFF"/>
                </a:solidFill>
                <a:latin typeface="Calibri"/>
                <a:cs typeface="Calibri"/>
              </a:rPr>
              <a:t> care</a:t>
            </a:r>
            <a:r>
              <a:rPr sz="1400" spc="-10" dirty="0">
                <a:solidFill>
                  <a:srgbClr val="FFFFFF"/>
                </a:solidFill>
                <a:latin typeface="Calibri"/>
                <a:cs typeface="Calibri"/>
              </a:rPr>
              <a:t> </a:t>
            </a:r>
            <a:r>
              <a:rPr sz="1400" dirty="0">
                <a:solidFill>
                  <a:srgbClr val="FFFFFF"/>
                </a:solidFill>
                <a:latin typeface="Calibri"/>
                <a:cs typeface="Calibri"/>
              </a:rPr>
              <a:t>is</a:t>
            </a:r>
            <a:r>
              <a:rPr sz="1400" spc="-5" dirty="0">
                <a:solidFill>
                  <a:srgbClr val="FFFFFF"/>
                </a:solidFill>
                <a:latin typeface="Calibri"/>
                <a:cs typeface="Calibri"/>
              </a:rPr>
              <a:t> </a:t>
            </a:r>
            <a:r>
              <a:rPr sz="1400" spc="-55" dirty="0">
                <a:solidFill>
                  <a:srgbClr val="FFFFFF"/>
                </a:solidFill>
                <a:latin typeface="Calibri"/>
                <a:cs typeface="Calibri"/>
              </a:rPr>
              <a:t>taken</a:t>
            </a:r>
            <a:r>
              <a:rPr sz="1400" spc="-25" dirty="0">
                <a:solidFill>
                  <a:srgbClr val="FFFFFF"/>
                </a:solidFill>
                <a:latin typeface="Calibri"/>
                <a:cs typeface="Calibri"/>
              </a:rPr>
              <a:t> </a:t>
            </a:r>
            <a:r>
              <a:rPr sz="1400" dirty="0">
                <a:solidFill>
                  <a:srgbClr val="FFFFFF"/>
                </a:solidFill>
                <a:latin typeface="Calibri"/>
                <a:cs typeface="Calibri"/>
              </a:rPr>
              <a:t>in </a:t>
            </a:r>
            <a:r>
              <a:rPr sz="1400" spc="-10" dirty="0">
                <a:solidFill>
                  <a:srgbClr val="FFFFFF"/>
                </a:solidFill>
                <a:latin typeface="Calibri"/>
                <a:cs typeface="Calibri"/>
              </a:rPr>
              <a:t>selecting</a:t>
            </a:r>
            <a:r>
              <a:rPr sz="1400" spc="-15" dirty="0">
                <a:solidFill>
                  <a:srgbClr val="FFFFFF"/>
                </a:solidFill>
                <a:latin typeface="Calibri"/>
                <a:cs typeface="Calibri"/>
              </a:rPr>
              <a:t> </a:t>
            </a:r>
            <a:r>
              <a:rPr sz="1400" dirty="0">
                <a:solidFill>
                  <a:srgbClr val="FFFFFF"/>
                </a:solidFill>
                <a:latin typeface="Calibri"/>
                <a:cs typeface="Calibri"/>
              </a:rPr>
              <a:t>a</a:t>
            </a:r>
            <a:r>
              <a:rPr sz="1400" spc="335" dirty="0">
                <a:solidFill>
                  <a:srgbClr val="FFFFFF"/>
                </a:solidFill>
                <a:latin typeface="Calibri"/>
                <a:cs typeface="Calibri"/>
              </a:rPr>
              <a:t> </a:t>
            </a:r>
            <a:r>
              <a:rPr sz="1400" dirty="0">
                <a:solidFill>
                  <a:srgbClr val="FFFFFF"/>
                </a:solidFill>
                <a:latin typeface="Calibri"/>
                <a:cs typeface="Calibri"/>
              </a:rPr>
              <a:t>judging </a:t>
            </a:r>
            <a:r>
              <a:rPr sz="1400" spc="-10" dirty="0">
                <a:solidFill>
                  <a:srgbClr val="FFFFFF"/>
                </a:solidFill>
                <a:latin typeface="Calibri"/>
                <a:cs typeface="Calibri"/>
              </a:rPr>
              <a:t>panel </a:t>
            </a:r>
            <a:r>
              <a:rPr sz="1400" spc="-20" dirty="0">
                <a:solidFill>
                  <a:srgbClr val="FFFFFF"/>
                </a:solidFill>
                <a:latin typeface="Calibri"/>
                <a:cs typeface="Calibri"/>
              </a:rPr>
              <a:t>comprising</a:t>
            </a:r>
            <a:r>
              <a:rPr sz="1400" spc="10" dirty="0">
                <a:solidFill>
                  <a:srgbClr val="FFFFFF"/>
                </a:solidFill>
                <a:latin typeface="Calibri"/>
                <a:cs typeface="Calibri"/>
              </a:rPr>
              <a:t> </a:t>
            </a:r>
            <a:r>
              <a:rPr sz="1400" dirty="0">
                <a:solidFill>
                  <a:srgbClr val="FFFFFF"/>
                </a:solidFill>
                <a:latin typeface="Calibri"/>
                <a:cs typeface="Calibri"/>
              </a:rPr>
              <a:t>the</a:t>
            </a:r>
            <a:r>
              <a:rPr sz="1400" spc="20" dirty="0">
                <a:solidFill>
                  <a:srgbClr val="FFFFFF"/>
                </a:solidFill>
                <a:latin typeface="Calibri"/>
                <a:cs typeface="Calibri"/>
              </a:rPr>
              <a:t> </a:t>
            </a:r>
            <a:r>
              <a:rPr sz="1400" dirty="0">
                <a:solidFill>
                  <a:srgbClr val="FFFFFF"/>
                </a:solidFill>
                <a:latin typeface="Calibri"/>
                <a:cs typeface="Calibri"/>
              </a:rPr>
              <a:t>right</a:t>
            </a:r>
            <a:r>
              <a:rPr sz="1400" spc="15" dirty="0">
                <a:solidFill>
                  <a:srgbClr val="FFFFFF"/>
                </a:solidFill>
                <a:latin typeface="Calibri"/>
                <a:cs typeface="Calibri"/>
              </a:rPr>
              <a:t> </a:t>
            </a:r>
            <a:r>
              <a:rPr sz="1400" dirty="0">
                <a:solidFill>
                  <a:srgbClr val="FFFFFF"/>
                </a:solidFill>
                <a:latin typeface="Calibri"/>
                <a:cs typeface="Calibri"/>
              </a:rPr>
              <a:t>balance</a:t>
            </a:r>
            <a:r>
              <a:rPr sz="1400" spc="25" dirty="0">
                <a:solidFill>
                  <a:srgbClr val="FFFFFF"/>
                </a:solidFill>
                <a:latin typeface="Calibri"/>
                <a:cs typeface="Calibri"/>
              </a:rPr>
              <a:t> </a:t>
            </a:r>
            <a:r>
              <a:rPr sz="1400" dirty="0">
                <a:solidFill>
                  <a:srgbClr val="FFFFFF"/>
                </a:solidFill>
                <a:latin typeface="Calibri"/>
                <a:cs typeface="Calibri"/>
              </a:rPr>
              <a:t>of</a:t>
            </a:r>
            <a:r>
              <a:rPr sz="1400" spc="25" dirty="0">
                <a:solidFill>
                  <a:srgbClr val="FFFFFF"/>
                </a:solidFill>
                <a:latin typeface="Calibri"/>
                <a:cs typeface="Calibri"/>
              </a:rPr>
              <a:t> </a:t>
            </a:r>
            <a:r>
              <a:rPr sz="1400" spc="-10" dirty="0">
                <a:solidFill>
                  <a:srgbClr val="FFFFFF"/>
                </a:solidFill>
                <a:latin typeface="Calibri"/>
                <a:cs typeface="Calibri"/>
              </a:rPr>
              <a:t>specialist</a:t>
            </a:r>
            <a:r>
              <a:rPr sz="1400" spc="10" dirty="0">
                <a:solidFill>
                  <a:srgbClr val="FFFFFF"/>
                </a:solidFill>
                <a:latin typeface="Calibri"/>
                <a:cs typeface="Calibri"/>
              </a:rPr>
              <a:t> </a:t>
            </a:r>
            <a:r>
              <a:rPr sz="1400" spc="-20" dirty="0">
                <a:solidFill>
                  <a:srgbClr val="FFFFFF"/>
                </a:solidFill>
                <a:latin typeface="Calibri"/>
                <a:cs typeface="Calibri"/>
              </a:rPr>
              <a:t>knowledge,</a:t>
            </a:r>
            <a:r>
              <a:rPr sz="1400" spc="-5" dirty="0">
                <a:solidFill>
                  <a:srgbClr val="FFFFFF"/>
                </a:solidFill>
                <a:latin typeface="Calibri"/>
                <a:cs typeface="Calibri"/>
              </a:rPr>
              <a:t> </a:t>
            </a:r>
            <a:r>
              <a:rPr sz="1400" spc="-10" dirty="0">
                <a:solidFill>
                  <a:srgbClr val="FFFFFF"/>
                </a:solidFill>
                <a:latin typeface="Calibri"/>
                <a:cs typeface="Calibri"/>
              </a:rPr>
              <a:t>experience</a:t>
            </a:r>
            <a:r>
              <a:rPr sz="1400" spc="5" dirty="0">
                <a:solidFill>
                  <a:srgbClr val="FFFFFF"/>
                </a:solidFill>
                <a:latin typeface="Calibri"/>
                <a:cs typeface="Calibri"/>
              </a:rPr>
              <a:t> </a:t>
            </a:r>
            <a:r>
              <a:rPr sz="1400" dirty="0">
                <a:solidFill>
                  <a:srgbClr val="FFFFFF"/>
                </a:solidFill>
                <a:latin typeface="Calibri"/>
                <a:cs typeface="Calibri"/>
              </a:rPr>
              <a:t>and</a:t>
            </a:r>
            <a:r>
              <a:rPr sz="1400" spc="10" dirty="0">
                <a:solidFill>
                  <a:srgbClr val="FFFFFF"/>
                </a:solidFill>
                <a:latin typeface="Calibri"/>
                <a:cs typeface="Calibri"/>
              </a:rPr>
              <a:t> </a:t>
            </a:r>
            <a:r>
              <a:rPr sz="1400" spc="-30" dirty="0">
                <a:solidFill>
                  <a:srgbClr val="FFFFFF"/>
                </a:solidFill>
                <a:latin typeface="Calibri"/>
                <a:cs typeface="Calibri"/>
              </a:rPr>
              <a:t>objectivity.</a:t>
            </a:r>
            <a:r>
              <a:rPr sz="1400" spc="5" dirty="0">
                <a:solidFill>
                  <a:srgbClr val="FFFFFF"/>
                </a:solidFill>
                <a:latin typeface="Calibri"/>
                <a:cs typeface="Calibri"/>
              </a:rPr>
              <a:t> </a:t>
            </a:r>
            <a:r>
              <a:rPr sz="1400" dirty="0">
                <a:solidFill>
                  <a:srgbClr val="FFFFFF"/>
                </a:solidFill>
                <a:latin typeface="Calibri"/>
                <a:cs typeface="Calibri"/>
              </a:rPr>
              <a:t>Strict</a:t>
            </a:r>
            <a:r>
              <a:rPr sz="1400" spc="15" dirty="0">
                <a:solidFill>
                  <a:srgbClr val="FFFFFF"/>
                </a:solidFill>
                <a:latin typeface="Calibri"/>
                <a:cs typeface="Calibri"/>
              </a:rPr>
              <a:t> </a:t>
            </a:r>
            <a:r>
              <a:rPr sz="1400" dirty="0">
                <a:solidFill>
                  <a:srgbClr val="FFFFFF"/>
                </a:solidFill>
                <a:latin typeface="Calibri"/>
                <a:cs typeface="Calibri"/>
              </a:rPr>
              <a:t>guidelines,</a:t>
            </a:r>
            <a:r>
              <a:rPr sz="1400" spc="340" dirty="0">
                <a:solidFill>
                  <a:srgbClr val="FFFFFF"/>
                </a:solidFill>
                <a:latin typeface="Calibri"/>
                <a:cs typeface="Calibri"/>
              </a:rPr>
              <a:t> </a:t>
            </a:r>
            <a:r>
              <a:rPr sz="1400" dirty="0">
                <a:solidFill>
                  <a:srgbClr val="FFFFFF"/>
                </a:solidFill>
                <a:latin typeface="Calibri"/>
                <a:cs typeface="Calibri"/>
              </a:rPr>
              <a:t>designed</a:t>
            </a:r>
            <a:r>
              <a:rPr sz="1400" spc="35" dirty="0">
                <a:solidFill>
                  <a:srgbClr val="FFFFFF"/>
                </a:solidFill>
                <a:latin typeface="Calibri"/>
                <a:cs typeface="Calibri"/>
              </a:rPr>
              <a:t> </a:t>
            </a:r>
            <a:r>
              <a:rPr sz="1400" dirty="0">
                <a:solidFill>
                  <a:srgbClr val="FFFFFF"/>
                </a:solidFill>
                <a:latin typeface="Calibri"/>
                <a:cs typeface="Calibri"/>
              </a:rPr>
              <a:t>to</a:t>
            </a:r>
            <a:r>
              <a:rPr sz="1400" spc="30" dirty="0">
                <a:solidFill>
                  <a:srgbClr val="FFFFFF"/>
                </a:solidFill>
                <a:latin typeface="Calibri"/>
                <a:cs typeface="Calibri"/>
              </a:rPr>
              <a:t> </a:t>
            </a:r>
            <a:r>
              <a:rPr sz="1400" spc="-10" dirty="0">
                <a:solidFill>
                  <a:srgbClr val="FFFFFF"/>
                </a:solidFill>
                <a:latin typeface="Calibri"/>
                <a:cs typeface="Calibri"/>
              </a:rPr>
              <a:t>eliminate</a:t>
            </a:r>
            <a:r>
              <a:rPr sz="1400" spc="5" dirty="0">
                <a:solidFill>
                  <a:srgbClr val="FFFFFF"/>
                </a:solidFill>
                <a:latin typeface="Calibri"/>
                <a:cs typeface="Calibri"/>
              </a:rPr>
              <a:t> </a:t>
            </a:r>
            <a:r>
              <a:rPr sz="1400" spc="-10" dirty="0">
                <a:solidFill>
                  <a:srgbClr val="FFFFFF"/>
                </a:solidFill>
                <a:latin typeface="Calibri"/>
                <a:cs typeface="Calibri"/>
              </a:rPr>
              <a:t>vested </a:t>
            </a:r>
            <a:r>
              <a:rPr sz="1400" spc="-40" dirty="0">
                <a:solidFill>
                  <a:srgbClr val="FFFFFF"/>
                </a:solidFill>
                <a:latin typeface="Calibri"/>
                <a:cs typeface="Calibri"/>
              </a:rPr>
              <a:t>interest </a:t>
            </a:r>
            <a:r>
              <a:rPr sz="1400" dirty="0">
                <a:solidFill>
                  <a:srgbClr val="FFFFFF"/>
                </a:solidFill>
                <a:latin typeface="Calibri"/>
                <a:cs typeface="Calibri"/>
              </a:rPr>
              <a:t>or</a:t>
            </a:r>
            <a:r>
              <a:rPr sz="1400" spc="20" dirty="0">
                <a:solidFill>
                  <a:srgbClr val="FFFFFF"/>
                </a:solidFill>
                <a:latin typeface="Calibri"/>
                <a:cs typeface="Calibri"/>
              </a:rPr>
              <a:t> </a:t>
            </a:r>
            <a:r>
              <a:rPr sz="1400" spc="-30" dirty="0">
                <a:solidFill>
                  <a:srgbClr val="FFFFFF"/>
                </a:solidFill>
                <a:latin typeface="Calibri"/>
                <a:cs typeface="Calibri"/>
              </a:rPr>
              <a:t>breaches</a:t>
            </a:r>
            <a:r>
              <a:rPr sz="1400" spc="-15" dirty="0">
                <a:solidFill>
                  <a:srgbClr val="FFFFFF"/>
                </a:solidFill>
                <a:latin typeface="Calibri"/>
                <a:cs typeface="Calibri"/>
              </a:rPr>
              <a:t> </a:t>
            </a:r>
            <a:r>
              <a:rPr sz="1400" dirty="0">
                <a:solidFill>
                  <a:srgbClr val="FFFFFF"/>
                </a:solidFill>
                <a:latin typeface="Calibri"/>
                <a:cs typeface="Calibri"/>
              </a:rPr>
              <a:t>of</a:t>
            </a:r>
            <a:r>
              <a:rPr sz="1400" spc="5" dirty="0">
                <a:solidFill>
                  <a:srgbClr val="FFFFFF"/>
                </a:solidFill>
                <a:latin typeface="Calibri"/>
                <a:cs typeface="Calibri"/>
              </a:rPr>
              <a:t> </a:t>
            </a:r>
            <a:r>
              <a:rPr sz="1400" spc="-10" dirty="0">
                <a:solidFill>
                  <a:srgbClr val="FFFFFF"/>
                </a:solidFill>
                <a:latin typeface="Calibri"/>
                <a:cs typeface="Calibri"/>
              </a:rPr>
              <a:t>rules</a:t>
            </a:r>
            <a:r>
              <a:rPr sz="1400" spc="-15" dirty="0">
                <a:solidFill>
                  <a:srgbClr val="FFFFFF"/>
                </a:solidFill>
                <a:latin typeface="Calibri"/>
                <a:cs typeface="Calibri"/>
              </a:rPr>
              <a:t> </a:t>
            </a:r>
            <a:r>
              <a:rPr sz="1400" dirty="0">
                <a:solidFill>
                  <a:srgbClr val="FFFFFF"/>
                </a:solidFill>
                <a:latin typeface="Calibri"/>
                <a:cs typeface="Calibri"/>
              </a:rPr>
              <a:t>of</a:t>
            </a:r>
            <a:r>
              <a:rPr sz="1400" spc="10" dirty="0">
                <a:solidFill>
                  <a:srgbClr val="FFFFFF"/>
                </a:solidFill>
                <a:latin typeface="Calibri"/>
                <a:cs typeface="Calibri"/>
              </a:rPr>
              <a:t> </a:t>
            </a:r>
            <a:r>
              <a:rPr sz="1400" spc="-60" dirty="0">
                <a:solidFill>
                  <a:srgbClr val="FFFFFF"/>
                </a:solidFill>
                <a:latin typeface="Calibri"/>
                <a:cs typeface="Calibri"/>
              </a:rPr>
              <a:t>entry,</a:t>
            </a:r>
            <a:r>
              <a:rPr sz="1400" spc="-20" dirty="0">
                <a:solidFill>
                  <a:srgbClr val="FFFFFF"/>
                </a:solidFill>
                <a:latin typeface="Calibri"/>
                <a:cs typeface="Calibri"/>
              </a:rPr>
              <a:t> </a:t>
            </a:r>
            <a:r>
              <a:rPr sz="1400" dirty="0">
                <a:solidFill>
                  <a:srgbClr val="FFFFFF"/>
                </a:solidFill>
                <a:latin typeface="Calibri"/>
                <a:cs typeface="Calibri"/>
              </a:rPr>
              <a:t>will</a:t>
            </a:r>
            <a:r>
              <a:rPr sz="1400" spc="20" dirty="0">
                <a:solidFill>
                  <a:srgbClr val="FFFFFF"/>
                </a:solidFill>
                <a:latin typeface="Calibri"/>
                <a:cs typeface="Calibri"/>
              </a:rPr>
              <a:t> </a:t>
            </a:r>
            <a:r>
              <a:rPr sz="1400" dirty="0">
                <a:solidFill>
                  <a:srgbClr val="FFFFFF"/>
                </a:solidFill>
                <a:latin typeface="Calibri"/>
                <a:cs typeface="Calibri"/>
              </a:rPr>
              <a:t>be</a:t>
            </a:r>
            <a:r>
              <a:rPr sz="1400" spc="5" dirty="0">
                <a:solidFill>
                  <a:srgbClr val="FFFFFF"/>
                </a:solidFill>
                <a:latin typeface="Calibri"/>
                <a:cs typeface="Calibri"/>
              </a:rPr>
              <a:t> </a:t>
            </a:r>
            <a:r>
              <a:rPr sz="1400" spc="-25" dirty="0">
                <a:solidFill>
                  <a:srgbClr val="FFFFFF"/>
                </a:solidFill>
                <a:latin typeface="Calibri"/>
                <a:cs typeface="Calibri"/>
              </a:rPr>
              <a:t>followed.</a:t>
            </a:r>
            <a:r>
              <a:rPr sz="1400" spc="5" dirty="0">
                <a:solidFill>
                  <a:srgbClr val="FFFFFF"/>
                </a:solidFill>
                <a:latin typeface="Calibri"/>
                <a:cs typeface="Calibri"/>
              </a:rPr>
              <a:t> </a:t>
            </a:r>
            <a:r>
              <a:rPr sz="1400" dirty="0">
                <a:solidFill>
                  <a:srgbClr val="FFFFFF"/>
                </a:solidFill>
                <a:latin typeface="Calibri"/>
                <a:cs typeface="Calibri"/>
              </a:rPr>
              <a:t>In</a:t>
            </a:r>
            <a:r>
              <a:rPr sz="1400" spc="-10" dirty="0">
                <a:solidFill>
                  <a:srgbClr val="FFFFFF"/>
                </a:solidFill>
                <a:latin typeface="Calibri"/>
                <a:cs typeface="Calibri"/>
              </a:rPr>
              <a:t> </a:t>
            </a:r>
            <a:r>
              <a:rPr sz="1400" dirty="0">
                <a:solidFill>
                  <a:srgbClr val="FFFFFF"/>
                </a:solidFill>
                <a:latin typeface="Calibri"/>
                <a:cs typeface="Calibri"/>
              </a:rPr>
              <a:t>all</a:t>
            </a:r>
            <a:r>
              <a:rPr sz="1400" spc="20" dirty="0">
                <a:solidFill>
                  <a:srgbClr val="FFFFFF"/>
                </a:solidFill>
                <a:latin typeface="Calibri"/>
                <a:cs typeface="Calibri"/>
              </a:rPr>
              <a:t> </a:t>
            </a:r>
            <a:r>
              <a:rPr sz="1400" spc="-30" dirty="0">
                <a:solidFill>
                  <a:srgbClr val="FFFFFF"/>
                </a:solidFill>
                <a:latin typeface="Calibri"/>
                <a:cs typeface="Calibri"/>
              </a:rPr>
              <a:t>categories, </a:t>
            </a:r>
            <a:r>
              <a:rPr sz="1400" dirty="0">
                <a:solidFill>
                  <a:srgbClr val="FFFFFF"/>
                </a:solidFill>
                <a:latin typeface="Calibri"/>
                <a:cs typeface="Calibri"/>
              </a:rPr>
              <a:t>judges</a:t>
            </a:r>
            <a:r>
              <a:rPr sz="1400" spc="15" dirty="0">
                <a:solidFill>
                  <a:srgbClr val="FFFFFF"/>
                </a:solidFill>
                <a:latin typeface="Calibri"/>
                <a:cs typeface="Calibri"/>
              </a:rPr>
              <a:t> </a:t>
            </a:r>
            <a:r>
              <a:rPr sz="1400" dirty="0">
                <a:solidFill>
                  <a:srgbClr val="FFFFFF"/>
                </a:solidFill>
                <a:latin typeface="Calibri"/>
                <a:cs typeface="Calibri"/>
              </a:rPr>
              <a:t>will</a:t>
            </a:r>
            <a:r>
              <a:rPr sz="1400" spc="5" dirty="0">
                <a:solidFill>
                  <a:srgbClr val="FFFFFF"/>
                </a:solidFill>
                <a:latin typeface="Calibri"/>
                <a:cs typeface="Calibri"/>
              </a:rPr>
              <a:t> </a:t>
            </a:r>
            <a:r>
              <a:rPr sz="1400" dirty="0">
                <a:solidFill>
                  <a:srgbClr val="FFFFFF"/>
                </a:solidFill>
                <a:latin typeface="Calibri"/>
                <a:cs typeface="Calibri"/>
              </a:rPr>
              <a:t>look</a:t>
            </a:r>
            <a:r>
              <a:rPr sz="1400" spc="325" dirty="0">
                <a:solidFill>
                  <a:srgbClr val="FFFFFF"/>
                </a:solidFill>
                <a:latin typeface="Calibri"/>
                <a:cs typeface="Calibri"/>
              </a:rPr>
              <a:t> </a:t>
            </a:r>
            <a:r>
              <a:rPr sz="1400" spc="-10" dirty="0">
                <a:solidFill>
                  <a:srgbClr val="FFFFFF"/>
                </a:solidFill>
                <a:latin typeface="Calibri"/>
                <a:cs typeface="Calibri"/>
              </a:rPr>
              <a:t>primarily</a:t>
            </a:r>
            <a:r>
              <a:rPr sz="1400" dirty="0">
                <a:solidFill>
                  <a:srgbClr val="FFFFFF"/>
                </a:solidFill>
                <a:latin typeface="Calibri"/>
                <a:cs typeface="Calibri"/>
              </a:rPr>
              <a:t> for</a:t>
            </a:r>
            <a:r>
              <a:rPr sz="1400" spc="-25" dirty="0">
                <a:solidFill>
                  <a:srgbClr val="FFFFFF"/>
                </a:solidFill>
                <a:latin typeface="Calibri"/>
                <a:cs typeface="Calibri"/>
              </a:rPr>
              <a:t> </a:t>
            </a:r>
            <a:r>
              <a:rPr sz="1400" spc="-20" dirty="0">
                <a:solidFill>
                  <a:srgbClr val="FFFFFF"/>
                </a:solidFill>
                <a:latin typeface="Calibri"/>
                <a:cs typeface="Calibri"/>
              </a:rPr>
              <a:t>projects</a:t>
            </a:r>
            <a:r>
              <a:rPr sz="1400" spc="10" dirty="0">
                <a:solidFill>
                  <a:srgbClr val="FFFFFF"/>
                </a:solidFill>
                <a:latin typeface="Calibri"/>
                <a:cs typeface="Calibri"/>
              </a:rPr>
              <a:t> </a:t>
            </a:r>
            <a:r>
              <a:rPr sz="1400" dirty="0">
                <a:solidFill>
                  <a:srgbClr val="FFFFFF"/>
                </a:solidFill>
                <a:latin typeface="Calibri"/>
                <a:cs typeface="Calibri"/>
              </a:rPr>
              <a:t>that</a:t>
            </a:r>
            <a:r>
              <a:rPr sz="1400" spc="-10" dirty="0">
                <a:solidFill>
                  <a:srgbClr val="FFFFFF"/>
                </a:solidFill>
                <a:latin typeface="Calibri"/>
                <a:cs typeface="Calibri"/>
              </a:rPr>
              <a:t> have</a:t>
            </a:r>
            <a:r>
              <a:rPr sz="1400" spc="5" dirty="0">
                <a:solidFill>
                  <a:srgbClr val="FFFFFF"/>
                </a:solidFill>
                <a:latin typeface="Calibri"/>
                <a:cs typeface="Calibri"/>
              </a:rPr>
              <a:t> </a:t>
            </a:r>
            <a:r>
              <a:rPr sz="1400" spc="-10" dirty="0">
                <a:solidFill>
                  <a:srgbClr val="FFFFFF"/>
                </a:solidFill>
                <a:latin typeface="Calibri"/>
                <a:cs typeface="Calibri"/>
              </a:rPr>
              <a:t>delivered </a:t>
            </a:r>
            <a:r>
              <a:rPr sz="1400" dirty="0">
                <a:solidFill>
                  <a:srgbClr val="FFFFFF"/>
                </a:solidFill>
                <a:latin typeface="Calibri"/>
                <a:cs typeface="Calibri"/>
              </a:rPr>
              <a:t>against</a:t>
            </a:r>
            <a:r>
              <a:rPr sz="1400" spc="45" dirty="0">
                <a:solidFill>
                  <a:srgbClr val="FFFFFF"/>
                </a:solidFill>
                <a:latin typeface="Calibri"/>
                <a:cs typeface="Calibri"/>
              </a:rPr>
              <a:t> </a:t>
            </a:r>
            <a:r>
              <a:rPr sz="1400" dirty="0">
                <a:solidFill>
                  <a:srgbClr val="FFFFFF"/>
                </a:solidFill>
                <a:latin typeface="Calibri"/>
                <a:cs typeface="Calibri"/>
              </a:rPr>
              <a:t>the</a:t>
            </a:r>
            <a:r>
              <a:rPr sz="1400" spc="45" dirty="0">
                <a:solidFill>
                  <a:srgbClr val="FFFFFF"/>
                </a:solidFill>
                <a:latin typeface="Calibri"/>
                <a:cs typeface="Calibri"/>
              </a:rPr>
              <a:t> </a:t>
            </a:r>
            <a:r>
              <a:rPr sz="1400" dirty="0">
                <a:solidFill>
                  <a:srgbClr val="FFFFFF"/>
                </a:solidFill>
                <a:latin typeface="Calibri"/>
                <a:cs typeface="Calibri"/>
              </a:rPr>
              <a:t>client</a:t>
            </a:r>
            <a:r>
              <a:rPr sz="1400" spc="45" dirty="0">
                <a:solidFill>
                  <a:srgbClr val="FFFFFF"/>
                </a:solidFill>
                <a:latin typeface="Calibri"/>
                <a:cs typeface="Calibri"/>
              </a:rPr>
              <a:t> </a:t>
            </a:r>
            <a:r>
              <a:rPr sz="1400" spc="-10" dirty="0">
                <a:solidFill>
                  <a:srgbClr val="FFFFFF"/>
                </a:solidFill>
                <a:latin typeface="Calibri"/>
                <a:cs typeface="Calibri"/>
              </a:rPr>
              <a:t>advertiser's</a:t>
            </a:r>
            <a:r>
              <a:rPr sz="1400" spc="40" dirty="0">
                <a:solidFill>
                  <a:srgbClr val="FFFFFF"/>
                </a:solidFill>
                <a:latin typeface="Calibri"/>
                <a:cs typeface="Calibri"/>
              </a:rPr>
              <a:t> </a:t>
            </a:r>
            <a:r>
              <a:rPr sz="1400" dirty="0">
                <a:solidFill>
                  <a:srgbClr val="FFFFFF"/>
                </a:solidFill>
                <a:latin typeface="Calibri"/>
                <a:cs typeface="Calibri"/>
              </a:rPr>
              <a:t>objectives.</a:t>
            </a:r>
            <a:r>
              <a:rPr sz="1400" spc="55" dirty="0">
                <a:solidFill>
                  <a:srgbClr val="FFFFFF"/>
                </a:solidFill>
                <a:latin typeface="Calibri"/>
                <a:cs typeface="Calibri"/>
              </a:rPr>
              <a:t> </a:t>
            </a:r>
            <a:r>
              <a:rPr sz="1400" dirty="0">
                <a:solidFill>
                  <a:srgbClr val="FFFFFF"/>
                </a:solidFill>
                <a:latin typeface="Calibri"/>
                <a:cs typeface="Calibri"/>
              </a:rPr>
              <a:t>Winning</a:t>
            </a:r>
            <a:r>
              <a:rPr sz="1400" spc="45" dirty="0">
                <a:solidFill>
                  <a:srgbClr val="FFFFFF"/>
                </a:solidFill>
                <a:latin typeface="Calibri"/>
                <a:cs typeface="Calibri"/>
              </a:rPr>
              <a:t> </a:t>
            </a:r>
            <a:r>
              <a:rPr sz="1400" dirty="0">
                <a:solidFill>
                  <a:srgbClr val="FFFFFF"/>
                </a:solidFill>
                <a:latin typeface="Calibri"/>
                <a:cs typeface="Calibri"/>
              </a:rPr>
              <a:t>projects</a:t>
            </a:r>
            <a:r>
              <a:rPr sz="1400" spc="45" dirty="0">
                <a:solidFill>
                  <a:srgbClr val="FFFFFF"/>
                </a:solidFill>
                <a:latin typeface="Calibri"/>
                <a:cs typeface="Calibri"/>
              </a:rPr>
              <a:t> </a:t>
            </a:r>
            <a:r>
              <a:rPr sz="1400" dirty="0">
                <a:solidFill>
                  <a:srgbClr val="FFFFFF"/>
                </a:solidFill>
                <a:latin typeface="Calibri"/>
                <a:cs typeface="Calibri"/>
              </a:rPr>
              <a:t>will</a:t>
            </a:r>
            <a:r>
              <a:rPr sz="1400" spc="60" dirty="0">
                <a:solidFill>
                  <a:srgbClr val="FFFFFF"/>
                </a:solidFill>
                <a:latin typeface="Calibri"/>
                <a:cs typeface="Calibri"/>
              </a:rPr>
              <a:t> </a:t>
            </a:r>
            <a:r>
              <a:rPr sz="1400" dirty="0">
                <a:solidFill>
                  <a:srgbClr val="FFFFFF"/>
                </a:solidFill>
                <a:latin typeface="Calibri"/>
                <a:cs typeface="Calibri"/>
              </a:rPr>
              <a:t>be</a:t>
            </a:r>
            <a:r>
              <a:rPr sz="1400" spc="45" dirty="0">
                <a:solidFill>
                  <a:srgbClr val="FFFFFF"/>
                </a:solidFill>
                <a:latin typeface="Calibri"/>
                <a:cs typeface="Calibri"/>
              </a:rPr>
              <a:t> </a:t>
            </a:r>
            <a:r>
              <a:rPr sz="1400" dirty="0">
                <a:solidFill>
                  <a:srgbClr val="FFFFFF"/>
                </a:solidFill>
                <a:latin typeface="Calibri"/>
                <a:cs typeface="Calibri"/>
              </a:rPr>
              <a:t>able</a:t>
            </a:r>
            <a:r>
              <a:rPr sz="1400" spc="70" dirty="0">
                <a:solidFill>
                  <a:srgbClr val="FFFFFF"/>
                </a:solidFill>
                <a:latin typeface="Calibri"/>
                <a:cs typeface="Calibri"/>
              </a:rPr>
              <a:t> </a:t>
            </a:r>
            <a:r>
              <a:rPr sz="1400" dirty="0">
                <a:solidFill>
                  <a:srgbClr val="FFFFFF"/>
                </a:solidFill>
                <a:latin typeface="Calibri"/>
                <a:cs typeface="Calibri"/>
              </a:rPr>
              <a:t>to</a:t>
            </a:r>
            <a:r>
              <a:rPr sz="1400" spc="400" dirty="0">
                <a:solidFill>
                  <a:srgbClr val="FFFFFF"/>
                </a:solidFill>
                <a:latin typeface="Calibri"/>
                <a:cs typeface="Calibri"/>
              </a:rPr>
              <a:t> </a:t>
            </a:r>
            <a:r>
              <a:rPr sz="1400" dirty="0">
                <a:solidFill>
                  <a:srgbClr val="FFFFFF"/>
                </a:solidFill>
                <a:latin typeface="Calibri"/>
                <a:cs typeface="Calibri"/>
              </a:rPr>
              <a:t>offer</a:t>
            </a:r>
            <a:r>
              <a:rPr sz="1400" spc="25" dirty="0">
                <a:solidFill>
                  <a:srgbClr val="FFFFFF"/>
                </a:solidFill>
                <a:latin typeface="Calibri"/>
                <a:cs typeface="Calibri"/>
              </a:rPr>
              <a:t> </a:t>
            </a:r>
            <a:r>
              <a:rPr sz="1400" spc="-20" dirty="0">
                <a:solidFill>
                  <a:srgbClr val="FFFFFF"/>
                </a:solidFill>
                <a:latin typeface="Calibri"/>
                <a:cs typeface="Calibri"/>
              </a:rPr>
              <a:t>demonstrable</a:t>
            </a:r>
            <a:r>
              <a:rPr sz="1400" spc="40" dirty="0">
                <a:solidFill>
                  <a:srgbClr val="FFFFFF"/>
                </a:solidFill>
                <a:latin typeface="Calibri"/>
                <a:cs typeface="Calibri"/>
              </a:rPr>
              <a:t> </a:t>
            </a:r>
            <a:r>
              <a:rPr sz="1400" dirty="0">
                <a:solidFill>
                  <a:srgbClr val="FFFFFF"/>
                </a:solidFill>
                <a:latin typeface="Calibri"/>
                <a:cs typeface="Calibri"/>
              </a:rPr>
              <a:t>success</a:t>
            </a:r>
            <a:r>
              <a:rPr sz="1400" spc="55" dirty="0">
                <a:solidFill>
                  <a:srgbClr val="FFFFFF"/>
                </a:solidFill>
                <a:latin typeface="Calibri"/>
                <a:cs typeface="Calibri"/>
              </a:rPr>
              <a:t> </a:t>
            </a:r>
            <a:r>
              <a:rPr sz="1400" dirty="0">
                <a:solidFill>
                  <a:srgbClr val="FFFFFF"/>
                </a:solidFill>
                <a:latin typeface="Calibri"/>
                <a:cs typeface="Calibri"/>
              </a:rPr>
              <a:t>in</a:t>
            </a:r>
            <a:r>
              <a:rPr sz="1400" spc="45" dirty="0">
                <a:solidFill>
                  <a:srgbClr val="FFFFFF"/>
                </a:solidFill>
                <a:latin typeface="Calibri"/>
                <a:cs typeface="Calibri"/>
              </a:rPr>
              <a:t> </a:t>
            </a:r>
            <a:r>
              <a:rPr sz="1400" dirty="0">
                <a:solidFill>
                  <a:srgbClr val="FFFFFF"/>
                </a:solidFill>
                <a:latin typeface="Calibri"/>
                <a:cs typeface="Calibri"/>
              </a:rPr>
              <a:t>this</a:t>
            </a:r>
            <a:r>
              <a:rPr sz="1400" spc="35" dirty="0">
                <a:solidFill>
                  <a:srgbClr val="FFFFFF"/>
                </a:solidFill>
                <a:latin typeface="Calibri"/>
                <a:cs typeface="Calibri"/>
              </a:rPr>
              <a:t> </a:t>
            </a:r>
            <a:r>
              <a:rPr sz="1400" spc="-10" dirty="0">
                <a:solidFill>
                  <a:srgbClr val="FFFFFF"/>
                </a:solidFill>
                <a:latin typeface="Calibri"/>
                <a:cs typeface="Calibri"/>
              </a:rPr>
              <a:t>regard.</a:t>
            </a:r>
            <a:r>
              <a:rPr sz="1400" spc="40" dirty="0">
                <a:solidFill>
                  <a:srgbClr val="FFFFFF"/>
                </a:solidFill>
                <a:latin typeface="Calibri"/>
                <a:cs typeface="Calibri"/>
              </a:rPr>
              <a:t> </a:t>
            </a:r>
            <a:r>
              <a:rPr sz="1400" spc="-10" dirty="0">
                <a:solidFill>
                  <a:srgbClr val="FFFFFF"/>
                </a:solidFill>
                <a:latin typeface="Calibri"/>
                <a:cs typeface="Calibri"/>
              </a:rPr>
              <a:t>However, </a:t>
            </a:r>
            <a:r>
              <a:rPr sz="1400" dirty="0">
                <a:solidFill>
                  <a:srgbClr val="FFFFFF"/>
                </a:solidFill>
                <a:latin typeface="Calibri"/>
                <a:cs typeface="Calibri"/>
              </a:rPr>
              <a:t>judges</a:t>
            </a:r>
            <a:r>
              <a:rPr sz="1400" spc="30" dirty="0">
                <a:solidFill>
                  <a:srgbClr val="FFFFFF"/>
                </a:solidFill>
                <a:latin typeface="Calibri"/>
                <a:cs typeface="Calibri"/>
              </a:rPr>
              <a:t> </a:t>
            </a:r>
            <a:r>
              <a:rPr sz="1400" dirty="0">
                <a:solidFill>
                  <a:srgbClr val="FFFFFF"/>
                </a:solidFill>
                <a:latin typeface="Calibri"/>
                <a:cs typeface="Calibri"/>
              </a:rPr>
              <a:t>will</a:t>
            </a:r>
            <a:r>
              <a:rPr sz="1400" spc="-5" dirty="0">
                <a:solidFill>
                  <a:srgbClr val="FFFFFF"/>
                </a:solidFill>
                <a:latin typeface="Calibri"/>
                <a:cs typeface="Calibri"/>
              </a:rPr>
              <a:t> </a:t>
            </a:r>
            <a:r>
              <a:rPr sz="1400" dirty="0">
                <a:solidFill>
                  <a:srgbClr val="FFFFFF"/>
                </a:solidFill>
                <a:latin typeface="Calibri"/>
                <a:cs typeface="Calibri"/>
              </a:rPr>
              <a:t>also</a:t>
            </a:r>
            <a:r>
              <a:rPr sz="1400" spc="35" dirty="0">
                <a:solidFill>
                  <a:srgbClr val="FFFFFF"/>
                </a:solidFill>
                <a:latin typeface="Calibri"/>
                <a:cs typeface="Calibri"/>
              </a:rPr>
              <a:t> </a:t>
            </a:r>
            <a:r>
              <a:rPr sz="1400" spc="-45" dirty="0">
                <a:solidFill>
                  <a:srgbClr val="FFFFFF"/>
                </a:solidFill>
                <a:latin typeface="Calibri"/>
                <a:cs typeface="Calibri"/>
              </a:rPr>
              <a:t>take</a:t>
            </a:r>
            <a:r>
              <a:rPr sz="1400" spc="-15" dirty="0">
                <a:solidFill>
                  <a:srgbClr val="FFFFFF"/>
                </a:solidFill>
                <a:latin typeface="Calibri"/>
                <a:cs typeface="Calibri"/>
              </a:rPr>
              <a:t> </a:t>
            </a:r>
            <a:r>
              <a:rPr sz="1400" dirty="0">
                <a:solidFill>
                  <a:srgbClr val="FFFFFF"/>
                </a:solidFill>
                <a:latin typeface="Calibri"/>
                <a:cs typeface="Calibri"/>
              </a:rPr>
              <a:t>into</a:t>
            </a:r>
            <a:r>
              <a:rPr sz="1400" spc="15" dirty="0">
                <a:solidFill>
                  <a:srgbClr val="FFFFFF"/>
                </a:solidFill>
                <a:latin typeface="Calibri"/>
                <a:cs typeface="Calibri"/>
              </a:rPr>
              <a:t> </a:t>
            </a:r>
            <a:r>
              <a:rPr sz="1400" spc="-10" dirty="0">
                <a:solidFill>
                  <a:srgbClr val="FFFFFF"/>
                </a:solidFill>
                <a:latin typeface="Calibri"/>
                <a:cs typeface="Calibri"/>
              </a:rPr>
              <a:t>account</a:t>
            </a:r>
            <a:r>
              <a:rPr sz="1400" spc="-5" dirty="0">
                <a:solidFill>
                  <a:srgbClr val="FFFFFF"/>
                </a:solidFill>
                <a:latin typeface="Calibri"/>
                <a:cs typeface="Calibri"/>
              </a:rPr>
              <a:t> </a:t>
            </a:r>
            <a:r>
              <a:rPr sz="1400" dirty="0">
                <a:solidFill>
                  <a:srgbClr val="FFFFFF"/>
                </a:solidFill>
                <a:latin typeface="Calibri"/>
                <a:cs typeface="Calibri"/>
              </a:rPr>
              <a:t>the</a:t>
            </a:r>
            <a:r>
              <a:rPr sz="1400" spc="25" dirty="0">
                <a:solidFill>
                  <a:srgbClr val="FFFFFF"/>
                </a:solidFill>
                <a:latin typeface="Calibri"/>
                <a:cs typeface="Calibri"/>
              </a:rPr>
              <a:t> </a:t>
            </a:r>
            <a:r>
              <a:rPr sz="1400" spc="-10" dirty="0">
                <a:solidFill>
                  <a:srgbClr val="FFFFFF"/>
                </a:solidFill>
                <a:latin typeface="Calibri"/>
                <a:cs typeface="Calibri"/>
              </a:rPr>
              <a:t>'level</a:t>
            </a:r>
            <a:r>
              <a:rPr sz="1400" spc="-5" dirty="0">
                <a:solidFill>
                  <a:srgbClr val="FFFFFF"/>
                </a:solidFill>
                <a:latin typeface="Calibri"/>
                <a:cs typeface="Calibri"/>
              </a:rPr>
              <a:t> </a:t>
            </a:r>
            <a:r>
              <a:rPr sz="1400" dirty="0">
                <a:solidFill>
                  <a:srgbClr val="FFFFFF"/>
                </a:solidFill>
                <a:latin typeface="Calibri"/>
                <a:cs typeface="Calibri"/>
              </a:rPr>
              <a:t>of</a:t>
            </a:r>
            <a:r>
              <a:rPr sz="1400" spc="10" dirty="0">
                <a:solidFill>
                  <a:srgbClr val="FFFFFF"/>
                </a:solidFill>
                <a:latin typeface="Calibri"/>
                <a:cs typeface="Calibri"/>
              </a:rPr>
              <a:t> </a:t>
            </a:r>
            <a:r>
              <a:rPr sz="1400" spc="-20" dirty="0">
                <a:solidFill>
                  <a:srgbClr val="FFFFFF"/>
                </a:solidFill>
                <a:latin typeface="Calibri"/>
                <a:cs typeface="Calibri"/>
              </a:rPr>
              <a:t>difficulty'</a:t>
            </a:r>
            <a:r>
              <a:rPr sz="1400" spc="-10" dirty="0">
                <a:solidFill>
                  <a:srgbClr val="FFFFFF"/>
                </a:solidFill>
                <a:latin typeface="Calibri"/>
                <a:cs typeface="Calibri"/>
              </a:rPr>
              <a:t> </a:t>
            </a:r>
            <a:r>
              <a:rPr sz="1400" dirty="0">
                <a:solidFill>
                  <a:srgbClr val="FFFFFF"/>
                </a:solidFill>
                <a:latin typeface="Calibri"/>
                <a:cs typeface="Calibri"/>
              </a:rPr>
              <a:t>of</a:t>
            </a:r>
            <a:r>
              <a:rPr sz="1400" spc="30" dirty="0">
                <a:solidFill>
                  <a:srgbClr val="FFFFFF"/>
                </a:solidFill>
                <a:latin typeface="Calibri"/>
                <a:cs typeface="Calibri"/>
              </a:rPr>
              <a:t> </a:t>
            </a:r>
            <a:r>
              <a:rPr sz="1400" dirty="0">
                <a:solidFill>
                  <a:srgbClr val="FFFFFF"/>
                </a:solidFill>
                <a:latin typeface="Calibri"/>
                <a:cs typeface="Calibri"/>
              </a:rPr>
              <a:t>those</a:t>
            </a:r>
            <a:r>
              <a:rPr sz="1400" spc="325" dirty="0">
                <a:solidFill>
                  <a:srgbClr val="FFFFFF"/>
                </a:solidFill>
                <a:latin typeface="Calibri"/>
                <a:cs typeface="Calibri"/>
              </a:rPr>
              <a:t> </a:t>
            </a:r>
            <a:r>
              <a:rPr sz="1400" spc="-20" dirty="0">
                <a:solidFill>
                  <a:srgbClr val="FFFFFF"/>
                </a:solidFill>
                <a:latin typeface="Calibri"/>
                <a:cs typeface="Calibri"/>
              </a:rPr>
              <a:t>objectives</a:t>
            </a:r>
            <a:r>
              <a:rPr sz="1400" spc="15" dirty="0">
                <a:solidFill>
                  <a:srgbClr val="FFFFFF"/>
                </a:solidFill>
                <a:latin typeface="Calibri"/>
                <a:cs typeface="Calibri"/>
              </a:rPr>
              <a:t> </a:t>
            </a:r>
            <a:r>
              <a:rPr sz="1400" dirty="0">
                <a:solidFill>
                  <a:srgbClr val="FFFFFF"/>
                </a:solidFill>
                <a:latin typeface="Calibri"/>
                <a:cs typeface="Calibri"/>
              </a:rPr>
              <a:t>and</a:t>
            </a:r>
            <a:r>
              <a:rPr sz="1400" spc="20" dirty="0">
                <a:solidFill>
                  <a:srgbClr val="FFFFFF"/>
                </a:solidFill>
                <a:latin typeface="Calibri"/>
                <a:cs typeface="Calibri"/>
              </a:rPr>
              <a:t> </a:t>
            </a:r>
            <a:r>
              <a:rPr sz="1400" dirty="0">
                <a:solidFill>
                  <a:srgbClr val="FFFFFF"/>
                </a:solidFill>
                <a:latin typeface="Calibri"/>
                <a:cs typeface="Calibri"/>
              </a:rPr>
              <a:t>the</a:t>
            </a:r>
            <a:r>
              <a:rPr sz="1400" spc="25" dirty="0">
                <a:solidFill>
                  <a:srgbClr val="FFFFFF"/>
                </a:solidFill>
                <a:latin typeface="Calibri"/>
                <a:cs typeface="Calibri"/>
              </a:rPr>
              <a:t> </a:t>
            </a:r>
            <a:r>
              <a:rPr sz="1400" spc="-10" dirty="0">
                <a:solidFill>
                  <a:srgbClr val="FFFFFF"/>
                </a:solidFill>
                <a:latin typeface="Calibri"/>
                <a:cs typeface="Calibri"/>
              </a:rPr>
              <a:t>degree</a:t>
            </a:r>
            <a:r>
              <a:rPr sz="1400" spc="25" dirty="0">
                <a:solidFill>
                  <a:srgbClr val="FFFFFF"/>
                </a:solidFill>
                <a:latin typeface="Calibri"/>
                <a:cs typeface="Calibri"/>
              </a:rPr>
              <a:t> </a:t>
            </a:r>
            <a:r>
              <a:rPr sz="1400" dirty="0">
                <a:solidFill>
                  <a:srgbClr val="FFFFFF"/>
                </a:solidFill>
                <a:latin typeface="Calibri"/>
                <a:cs typeface="Calibri"/>
              </a:rPr>
              <a:t>to</a:t>
            </a:r>
            <a:r>
              <a:rPr sz="1400" spc="15" dirty="0">
                <a:solidFill>
                  <a:srgbClr val="FFFFFF"/>
                </a:solidFill>
                <a:latin typeface="Calibri"/>
                <a:cs typeface="Calibri"/>
              </a:rPr>
              <a:t> </a:t>
            </a:r>
            <a:r>
              <a:rPr sz="1400" dirty="0">
                <a:solidFill>
                  <a:srgbClr val="FFFFFF"/>
                </a:solidFill>
                <a:latin typeface="Calibri"/>
                <a:cs typeface="Calibri"/>
              </a:rPr>
              <a:t>which</a:t>
            </a:r>
            <a:r>
              <a:rPr sz="1400" spc="15" dirty="0">
                <a:solidFill>
                  <a:srgbClr val="FFFFFF"/>
                </a:solidFill>
                <a:latin typeface="Calibri"/>
                <a:cs typeface="Calibri"/>
              </a:rPr>
              <a:t> </a:t>
            </a:r>
            <a:r>
              <a:rPr sz="1400" dirty="0">
                <a:solidFill>
                  <a:srgbClr val="FFFFFF"/>
                </a:solidFill>
                <a:latin typeface="Calibri"/>
                <a:cs typeface="Calibri"/>
              </a:rPr>
              <a:t>they</a:t>
            </a:r>
            <a:r>
              <a:rPr sz="1400" spc="25" dirty="0">
                <a:solidFill>
                  <a:srgbClr val="FFFFFF"/>
                </a:solidFill>
                <a:latin typeface="Calibri"/>
                <a:cs typeface="Calibri"/>
              </a:rPr>
              <a:t> </a:t>
            </a:r>
            <a:r>
              <a:rPr sz="1400" spc="-10" dirty="0">
                <a:solidFill>
                  <a:srgbClr val="FFFFFF"/>
                </a:solidFill>
                <a:latin typeface="Calibri"/>
                <a:cs typeface="Calibri"/>
              </a:rPr>
              <a:t>have</a:t>
            </a:r>
            <a:r>
              <a:rPr sz="1400" spc="5" dirty="0">
                <a:solidFill>
                  <a:srgbClr val="FFFFFF"/>
                </a:solidFill>
                <a:latin typeface="Calibri"/>
                <a:cs typeface="Calibri"/>
              </a:rPr>
              <a:t> </a:t>
            </a:r>
            <a:r>
              <a:rPr sz="1400" dirty="0">
                <a:solidFill>
                  <a:srgbClr val="FFFFFF"/>
                </a:solidFill>
                <a:latin typeface="Calibri"/>
                <a:cs typeface="Calibri"/>
              </a:rPr>
              <a:t>been</a:t>
            </a:r>
            <a:r>
              <a:rPr sz="1400" spc="15" dirty="0">
                <a:solidFill>
                  <a:srgbClr val="FFFFFF"/>
                </a:solidFill>
                <a:latin typeface="Calibri"/>
                <a:cs typeface="Calibri"/>
              </a:rPr>
              <a:t> </a:t>
            </a:r>
            <a:r>
              <a:rPr sz="1400" dirty="0">
                <a:solidFill>
                  <a:srgbClr val="FFFFFF"/>
                </a:solidFill>
                <a:latin typeface="Calibri"/>
                <a:cs typeface="Calibri"/>
              </a:rPr>
              <a:t>met</a:t>
            </a:r>
            <a:r>
              <a:rPr sz="1400" spc="20" dirty="0">
                <a:solidFill>
                  <a:srgbClr val="FFFFFF"/>
                </a:solidFill>
                <a:latin typeface="Calibri"/>
                <a:cs typeface="Calibri"/>
              </a:rPr>
              <a:t> </a:t>
            </a:r>
            <a:r>
              <a:rPr sz="1400" spc="-10" dirty="0">
                <a:solidFill>
                  <a:srgbClr val="FFFFFF"/>
                </a:solidFill>
                <a:latin typeface="Calibri"/>
                <a:cs typeface="Calibri"/>
              </a:rPr>
              <a:t>using </a:t>
            </a:r>
            <a:r>
              <a:rPr sz="1400" spc="-45" dirty="0">
                <a:solidFill>
                  <a:srgbClr val="FFFFFF"/>
                </a:solidFill>
                <a:latin typeface="Calibri"/>
                <a:cs typeface="Calibri"/>
              </a:rPr>
              <a:t>innovative</a:t>
            </a:r>
            <a:r>
              <a:rPr sz="1400" spc="-35" dirty="0">
                <a:solidFill>
                  <a:srgbClr val="FFFFFF"/>
                </a:solidFill>
                <a:latin typeface="Calibri"/>
                <a:cs typeface="Calibri"/>
              </a:rPr>
              <a:t> </a:t>
            </a:r>
            <a:r>
              <a:rPr sz="1400" dirty="0">
                <a:solidFill>
                  <a:srgbClr val="FFFFFF"/>
                </a:solidFill>
                <a:latin typeface="Calibri"/>
                <a:cs typeface="Calibri"/>
              </a:rPr>
              <a:t>and</a:t>
            </a:r>
            <a:r>
              <a:rPr sz="1400" spc="-60" dirty="0">
                <a:solidFill>
                  <a:srgbClr val="FFFFFF"/>
                </a:solidFill>
                <a:latin typeface="Calibri"/>
                <a:cs typeface="Calibri"/>
              </a:rPr>
              <a:t> </a:t>
            </a:r>
            <a:r>
              <a:rPr sz="1400" spc="-30" dirty="0">
                <a:solidFill>
                  <a:srgbClr val="FFFFFF"/>
                </a:solidFill>
                <a:latin typeface="Calibri"/>
                <a:cs typeface="Calibri"/>
              </a:rPr>
              <a:t>creative</a:t>
            </a:r>
            <a:r>
              <a:rPr sz="1400" spc="40" dirty="0">
                <a:solidFill>
                  <a:srgbClr val="FFFFFF"/>
                </a:solidFill>
                <a:latin typeface="Calibri"/>
                <a:cs typeface="Calibri"/>
              </a:rPr>
              <a:t> </a:t>
            </a:r>
            <a:r>
              <a:rPr sz="1400" spc="-10" dirty="0">
                <a:solidFill>
                  <a:srgbClr val="FFFFFF"/>
                </a:solidFill>
                <a:latin typeface="Calibri"/>
                <a:cs typeface="Calibri"/>
              </a:rPr>
              <a:t>treatments.</a:t>
            </a:r>
            <a:endParaRPr sz="1400" dirty="0">
              <a:latin typeface="Calibri"/>
              <a:cs typeface="Calibri"/>
            </a:endParaRPr>
          </a:p>
          <a:p>
            <a:pPr>
              <a:lnSpc>
                <a:spcPct val="100000"/>
              </a:lnSpc>
              <a:spcBef>
                <a:spcPts val="670"/>
              </a:spcBef>
            </a:pPr>
            <a:endParaRPr sz="1400" dirty="0">
              <a:latin typeface="Calibri"/>
              <a:cs typeface="Calibri"/>
            </a:endParaRPr>
          </a:p>
          <a:p>
            <a:pPr marL="12700">
              <a:lnSpc>
                <a:spcPct val="100000"/>
              </a:lnSpc>
            </a:pPr>
            <a:r>
              <a:rPr sz="1400" b="1" spc="-25" dirty="0">
                <a:solidFill>
                  <a:srgbClr val="FF0000"/>
                </a:solidFill>
                <a:latin typeface="Calibri"/>
                <a:cs typeface="Calibri"/>
              </a:rPr>
              <a:t>Judging</a:t>
            </a:r>
            <a:r>
              <a:rPr sz="1400" b="1" spc="-100" dirty="0">
                <a:solidFill>
                  <a:srgbClr val="FF0000"/>
                </a:solidFill>
                <a:latin typeface="Calibri"/>
                <a:cs typeface="Calibri"/>
              </a:rPr>
              <a:t> </a:t>
            </a:r>
            <a:r>
              <a:rPr sz="1400" b="1" dirty="0">
                <a:solidFill>
                  <a:srgbClr val="FF0000"/>
                </a:solidFill>
                <a:latin typeface="Calibri"/>
                <a:cs typeface="Calibri"/>
              </a:rPr>
              <a:t>-</a:t>
            </a:r>
            <a:r>
              <a:rPr sz="1400" b="1" spc="-5" dirty="0">
                <a:solidFill>
                  <a:srgbClr val="FF0000"/>
                </a:solidFill>
                <a:latin typeface="Calibri"/>
                <a:cs typeface="Calibri"/>
              </a:rPr>
              <a:t> </a:t>
            </a:r>
            <a:r>
              <a:rPr sz="1400" b="1" spc="-10" dirty="0">
                <a:solidFill>
                  <a:srgbClr val="FF0000"/>
                </a:solidFill>
                <a:latin typeface="Calibri"/>
                <a:cs typeface="Calibri"/>
              </a:rPr>
              <a:t>Campaign</a:t>
            </a:r>
            <a:r>
              <a:rPr sz="1400" b="1" spc="-140" dirty="0">
                <a:solidFill>
                  <a:srgbClr val="FF0000"/>
                </a:solidFill>
                <a:latin typeface="Calibri"/>
                <a:cs typeface="Calibri"/>
              </a:rPr>
              <a:t> </a:t>
            </a:r>
            <a:r>
              <a:rPr sz="1400" b="1" spc="-10" dirty="0">
                <a:solidFill>
                  <a:srgbClr val="FF0000"/>
                </a:solidFill>
                <a:latin typeface="Calibri"/>
                <a:cs typeface="Calibri"/>
              </a:rPr>
              <a:t>Category</a:t>
            </a:r>
            <a:endParaRPr sz="1400" dirty="0">
              <a:latin typeface="Calibri"/>
              <a:cs typeface="Calibri"/>
            </a:endParaRPr>
          </a:p>
          <a:p>
            <a:pPr marL="12700">
              <a:lnSpc>
                <a:spcPct val="100000"/>
              </a:lnSpc>
              <a:spcBef>
                <a:spcPts val="335"/>
              </a:spcBef>
            </a:pPr>
            <a:r>
              <a:rPr sz="1400" dirty="0">
                <a:solidFill>
                  <a:srgbClr val="FFFFFF"/>
                </a:solidFill>
                <a:latin typeface="Calibri"/>
                <a:cs typeface="Calibri"/>
              </a:rPr>
              <a:t>A</a:t>
            </a:r>
            <a:r>
              <a:rPr sz="1400" spc="-80" dirty="0">
                <a:solidFill>
                  <a:srgbClr val="FFFFFF"/>
                </a:solidFill>
                <a:latin typeface="Calibri"/>
                <a:cs typeface="Calibri"/>
              </a:rPr>
              <a:t> </a:t>
            </a:r>
            <a:r>
              <a:rPr sz="1400" spc="-25" dirty="0">
                <a:solidFill>
                  <a:srgbClr val="FFFFFF"/>
                </a:solidFill>
                <a:latin typeface="Calibri"/>
                <a:cs typeface="Calibri"/>
              </a:rPr>
              <a:t>detailed</a:t>
            </a:r>
            <a:r>
              <a:rPr sz="1400" spc="-15" dirty="0">
                <a:solidFill>
                  <a:srgbClr val="FFFFFF"/>
                </a:solidFill>
                <a:latin typeface="Calibri"/>
                <a:cs typeface="Calibri"/>
              </a:rPr>
              <a:t> </a:t>
            </a:r>
            <a:r>
              <a:rPr sz="1400" spc="-35" dirty="0">
                <a:solidFill>
                  <a:srgbClr val="FFFFFF"/>
                </a:solidFill>
                <a:latin typeface="Calibri"/>
                <a:cs typeface="Calibri"/>
              </a:rPr>
              <a:t>quantitative</a:t>
            </a:r>
            <a:r>
              <a:rPr sz="1400" spc="15" dirty="0">
                <a:solidFill>
                  <a:srgbClr val="FFFFFF"/>
                </a:solidFill>
                <a:latin typeface="Calibri"/>
                <a:cs typeface="Calibri"/>
              </a:rPr>
              <a:t> </a:t>
            </a:r>
            <a:r>
              <a:rPr sz="1400" spc="-10" dirty="0">
                <a:solidFill>
                  <a:srgbClr val="FFFFFF"/>
                </a:solidFill>
                <a:latin typeface="Calibri"/>
                <a:cs typeface="Calibri"/>
              </a:rPr>
              <a:t>methodology</a:t>
            </a:r>
            <a:r>
              <a:rPr sz="1400" spc="-35" dirty="0">
                <a:solidFill>
                  <a:srgbClr val="FFFFFF"/>
                </a:solidFill>
                <a:latin typeface="Calibri"/>
                <a:cs typeface="Calibri"/>
              </a:rPr>
              <a:t> </a:t>
            </a:r>
            <a:r>
              <a:rPr sz="1400" dirty="0">
                <a:solidFill>
                  <a:srgbClr val="FFFFFF"/>
                </a:solidFill>
                <a:latin typeface="Calibri"/>
                <a:cs typeface="Calibri"/>
              </a:rPr>
              <a:t>has</a:t>
            </a:r>
            <a:r>
              <a:rPr sz="1400" spc="-35" dirty="0">
                <a:solidFill>
                  <a:srgbClr val="FFFFFF"/>
                </a:solidFill>
                <a:latin typeface="Calibri"/>
                <a:cs typeface="Calibri"/>
              </a:rPr>
              <a:t> </a:t>
            </a:r>
            <a:r>
              <a:rPr sz="1400" dirty="0">
                <a:solidFill>
                  <a:srgbClr val="FFFFFF"/>
                </a:solidFill>
                <a:latin typeface="Calibri"/>
                <a:cs typeface="Calibri"/>
              </a:rPr>
              <a:t>been</a:t>
            </a:r>
            <a:r>
              <a:rPr sz="1400" spc="-60" dirty="0">
                <a:solidFill>
                  <a:srgbClr val="FFFFFF"/>
                </a:solidFill>
                <a:latin typeface="Calibri"/>
                <a:cs typeface="Calibri"/>
              </a:rPr>
              <a:t> </a:t>
            </a:r>
            <a:r>
              <a:rPr sz="1400" spc="-30" dirty="0">
                <a:solidFill>
                  <a:srgbClr val="FFFFFF"/>
                </a:solidFill>
                <a:latin typeface="Calibri"/>
                <a:cs typeface="Calibri"/>
              </a:rPr>
              <a:t>developed</a:t>
            </a:r>
            <a:r>
              <a:rPr sz="1400" dirty="0">
                <a:solidFill>
                  <a:srgbClr val="FFFFFF"/>
                </a:solidFill>
                <a:latin typeface="Calibri"/>
                <a:cs typeface="Calibri"/>
              </a:rPr>
              <a:t> to</a:t>
            </a:r>
            <a:r>
              <a:rPr sz="1400" spc="-45" dirty="0">
                <a:solidFill>
                  <a:srgbClr val="FFFFFF"/>
                </a:solidFill>
                <a:latin typeface="Calibri"/>
                <a:cs typeface="Calibri"/>
              </a:rPr>
              <a:t> </a:t>
            </a:r>
            <a:r>
              <a:rPr sz="1400" spc="-30" dirty="0">
                <a:solidFill>
                  <a:srgbClr val="FFFFFF"/>
                </a:solidFill>
                <a:latin typeface="Calibri"/>
                <a:cs typeface="Calibri"/>
              </a:rPr>
              <a:t>fairly</a:t>
            </a:r>
            <a:r>
              <a:rPr sz="1400" spc="-50" dirty="0">
                <a:solidFill>
                  <a:srgbClr val="FFFFFF"/>
                </a:solidFill>
                <a:latin typeface="Calibri"/>
                <a:cs typeface="Calibri"/>
              </a:rPr>
              <a:t> </a:t>
            </a:r>
            <a:r>
              <a:rPr sz="1400" dirty="0">
                <a:solidFill>
                  <a:srgbClr val="FFFFFF"/>
                </a:solidFill>
                <a:latin typeface="Calibri"/>
                <a:cs typeface="Calibri"/>
              </a:rPr>
              <a:t>and</a:t>
            </a:r>
            <a:r>
              <a:rPr sz="1400" spc="-40" dirty="0">
                <a:solidFill>
                  <a:srgbClr val="FFFFFF"/>
                </a:solidFill>
                <a:latin typeface="Calibri"/>
                <a:cs typeface="Calibri"/>
              </a:rPr>
              <a:t> </a:t>
            </a:r>
            <a:r>
              <a:rPr sz="1400" spc="-30" dirty="0">
                <a:solidFill>
                  <a:srgbClr val="FFFFFF"/>
                </a:solidFill>
                <a:latin typeface="Calibri"/>
                <a:cs typeface="Calibri"/>
              </a:rPr>
              <a:t>accurately</a:t>
            </a:r>
            <a:r>
              <a:rPr sz="1400" spc="10" dirty="0">
                <a:solidFill>
                  <a:srgbClr val="FFFFFF"/>
                </a:solidFill>
                <a:latin typeface="Calibri"/>
                <a:cs typeface="Calibri"/>
              </a:rPr>
              <a:t> </a:t>
            </a:r>
            <a:r>
              <a:rPr sz="1400" spc="-10" dirty="0">
                <a:solidFill>
                  <a:srgbClr val="FFFFFF"/>
                </a:solidFill>
                <a:latin typeface="Calibri"/>
                <a:cs typeface="Calibri"/>
              </a:rPr>
              <a:t>benchmark</a:t>
            </a:r>
            <a:r>
              <a:rPr sz="1400" spc="-70" dirty="0">
                <a:solidFill>
                  <a:srgbClr val="FFFFFF"/>
                </a:solidFill>
                <a:latin typeface="Calibri"/>
                <a:cs typeface="Calibri"/>
              </a:rPr>
              <a:t> </a:t>
            </a:r>
            <a:r>
              <a:rPr sz="1400" dirty="0">
                <a:solidFill>
                  <a:srgbClr val="FFFFFF"/>
                </a:solidFill>
                <a:latin typeface="Calibri"/>
                <a:cs typeface="Calibri"/>
              </a:rPr>
              <a:t>and</a:t>
            </a:r>
            <a:r>
              <a:rPr sz="1400" spc="-40" dirty="0">
                <a:solidFill>
                  <a:srgbClr val="FFFFFF"/>
                </a:solidFill>
                <a:latin typeface="Calibri"/>
                <a:cs typeface="Calibri"/>
              </a:rPr>
              <a:t> </a:t>
            </a:r>
            <a:r>
              <a:rPr sz="1400" spc="-25" dirty="0">
                <a:solidFill>
                  <a:srgbClr val="FFFFFF"/>
                </a:solidFill>
                <a:latin typeface="Calibri"/>
                <a:cs typeface="Calibri"/>
              </a:rPr>
              <a:t>analyse</a:t>
            </a:r>
            <a:r>
              <a:rPr sz="1400" spc="15" dirty="0">
                <a:solidFill>
                  <a:srgbClr val="FFFFFF"/>
                </a:solidFill>
                <a:latin typeface="Calibri"/>
                <a:cs typeface="Calibri"/>
              </a:rPr>
              <a:t> </a:t>
            </a:r>
            <a:r>
              <a:rPr sz="1400" dirty="0">
                <a:solidFill>
                  <a:srgbClr val="FFFFFF"/>
                </a:solidFill>
                <a:latin typeface="Calibri"/>
                <a:cs typeface="Calibri"/>
              </a:rPr>
              <a:t>each</a:t>
            </a:r>
            <a:r>
              <a:rPr sz="1400" spc="-60" dirty="0">
                <a:solidFill>
                  <a:srgbClr val="FFFFFF"/>
                </a:solidFill>
                <a:latin typeface="Calibri"/>
                <a:cs typeface="Calibri"/>
              </a:rPr>
              <a:t> </a:t>
            </a:r>
            <a:r>
              <a:rPr sz="1400" spc="-20" dirty="0">
                <a:solidFill>
                  <a:srgbClr val="FFFFFF"/>
                </a:solidFill>
                <a:latin typeface="Calibri"/>
                <a:cs typeface="Calibri"/>
              </a:rPr>
              <a:t>entry</a:t>
            </a:r>
            <a:r>
              <a:rPr sz="1400" spc="25" dirty="0">
                <a:solidFill>
                  <a:srgbClr val="FFFFFF"/>
                </a:solidFill>
                <a:latin typeface="Calibri"/>
                <a:cs typeface="Calibri"/>
              </a:rPr>
              <a:t> </a:t>
            </a:r>
            <a:r>
              <a:rPr sz="1400" dirty="0">
                <a:solidFill>
                  <a:srgbClr val="FFFFFF"/>
                </a:solidFill>
                <a:latin typeface="Calibri"/>
                <a:cs typeface="Calibri"/>
              </a:rPr>
              <a:t>on</a:t>
            </a:r>
            <a:r>
              <a:rPr sz="1400" spc="-75" dirty="0">
                <a:solidFill>
                  <a:srgbClr val="FFFFFF"/>
                </a:solidFill>
                <a:latin typeface="Calibri"/>
                <a:cs typeface="Calibri"/>
              </a:rPr>
              <a:t> </a:t>
            </a:r>
            <a:r>
              <a:rPr sz="1400" dirty="0">
                <a:solidFill>
                  <a:srgbClr val="FFFFFF"/>
                </a:solidFill>
                <a:latin typeface="Calibri"/>
                <a:cs typeface="Calibri"/>
              </a:rPr>
              <a:t>its</a:t>
            </a:r>
            <a:r>
              <a:rPr sz="1400" spc="-45" dirty="0">
                <a:solidFill>
                  <a:srgbClr val="FFFFFF"/>
                </a:solidFill>
                <a:latin typeface="Calibri"/>
                <a:cs typeface="Calibri"/>
              </a:rPr>
              <a:t> </a:t>
            </a:r>
            <a:r>
              <a:rPr sz="1400" spc="-10" dirty="0">
                <a:solidFill>
                  <a:srgbClr val="FFFFFF"/>
                </a:solidFill>
                <a:latin typeface="Calibri"/>
                <a:cs typeface="Calibri"/>
              </a:rPr>
              <a:t>merits.</a:t>
            </a:r>
            <a:endParaRPr sz="1400" dirty="0">
              <a:latin typeface="Calibri"/>
              <a:cs typeface="Calibri"/>
            </a:endParaRPr>
          </a:p>
          <a:p>
            <a:pPr marL="12700">
              <a:lnSpc>
                <a:spcPct val="100000"/>
              </a:lnSpc>
              <a:spcBef>
                <a:spcPts val="220"/>
              </a:spcBef>
            </a:pPr>
            <a:r>
              <a:rPr sz="1400" spc="-25" dirty="0">
                <a:solidFill>
                  <a:srgbClr val="FFFFFF"/>
                </a:solidFill>
                <a:latin typeface="Calibri"/>
                <a:cs typeface="Calibri"/>
              </a:rPr>
              <a:t>This</a:t>
            </a:r>
            <a:r>
              <a:rPr sz="1400" spc="-70" dirty="0">
                <a:solidFill>
                  <a:srgbClr val="FFFFFF"/>
                </a:solidFill>
                <a:latin typeface="Calibri"/>
                <a:cs typeface="Calibri"/>
              </a:rPr>
              <a:t> </a:t>
            </a:r>
            <a:r>
              <a:rPr sz="1400" spc="-20" dirty="0">
                <a:solidFill>
                  <a:srgbClr val="FFFFFF"/>
                </a:solidFill>
                <a:latin typeface="Calibri"/>
                <a:cs typeface="Calibri"/>
              </a:rPr>
              <a:t>includes</a:t>
            </a:r>
            <a:r>
              <a:rPr sz="1400" spc="-35" dirty="0">
                <a:solidFill>
                  <a:srgbClr val="FFFFFF"/>
                </a:solidFill>
                <a:latin typeface="Calibri"/>
                <a:cs typeface="Calibri"/>
              </a:rPr>
              <a:t> </a:t>
            </a:r>
            <a:r>
              <a:rPr sz="1400" dirty="0">
                <a:solidFill>
                  <a:srgbClr val="FFFFFF"/>
                </a:solidFill>
                <a:latin typeface="Calibri"/>
                <a:cs typeface="Calibri"/>
              </a:rPr>
              <a:t>the</a:t>
            </a:r>
            <a:r>
              <a:rPr sz="1400" spc="-5" dirty="0">
                <a:solidFill>
                  <a:srgbClr val="FFFFFF"/>
                </a:solidFill>
                <a:latin typeface="Calibri"/>
                <a:cs typeface="Calibri"/>
              </a:rPr>
              <a:t> </a:t>
            </a:r>
            <a:r>
              <a:rPr sz="1400" spc="-10" dirty="0">
                <a:solidFill>
                  <a:srgbClr val="FFFFFF"/>
                </a:solidFill>
                <a:latin typeface="Calibri"/>
                <a:cs typeface="Calibri"/>
              </a:rPr>
              <a:t>following:</a:t>
            </a:r>
            <a:endParaRPr sz="1400" dirty="0">
              <a:latin typeface="Calibri"/>
              <a:cs typeface="Calibri"/>
            </a:endParaRPr>
          </a:p>
          <a:p>
            <a:pPr marL="12700">
              <a:lnSpc>
                <a:spcPct val="100000"/>
              </a:lnSpc>
              <a:spcBef>
                <a:spcPts val="600"/>
              </a:spcBef>
            </a:pPr>
            <a:r>
              <a:rPr sz="1400" b="1" spc="-30" dirty="0">
                <a:solidFill>
                  <a:srgbClr val="FF0000"/>
                </a:solidFill>
                <a:latin typeface="Calibri"/>
                <a:cs typeface="Calibri"/>
              </a:rPr>
              <a:t>Objectives</a:t>
            </a:r>
            <a:r>
              <a:rPr sz="1400" b="1" spc="-55" dirty="0">
                <a:solidFill>
                  <a:srgbClr val="FF0000"/>
                </a:solidFill>
                <a:latin typeface="Calibri"/>
                <a:cs typeface="Calibri"/>
              </a:rPr>
              <a:t> </a:t>
            </a:r>
            <a:r>
              <a:rPr sz="1400" b="1" dirty="0">
                <a:solidFill>
                  <a:srgbClr val="FF0000"/>
                </a:solidFill>
                <a:latin typeface="Calibri"/>
                <a:cs typeface="Calibri"/>
              </a:rPr>
              <a:t>-</a:t>
            </a:r>
            <a:r>
              <a:rPr sz="1400" b="1" spc="5" dirty="0">
                <a:solidFill>
                  <a:srgbClr val="FF0000"/>
                </a:solidFill>
                <a:latin typeface="Calibri"/>
                <a:cs typeface="Calibri"/>
              </a:rPr>
              <a:t> </a:t>
            </a:r>
            <a:r>
              <a:rPr sz="1400" b="1" spc="-25" dirty="0">
                <a:solidFill>
                  <a:srgbClr val="FF0000"/>
                </a:solidFill>
                <a:latin typeface="Calibri"/>
                <a:cs typeface="Calibri"/>
              </a:rPr>
              <a:t>15%</a:t>
            </a:r>
            <a:endParaRPr sz="1400" dirty="0">
              <a:latin typeface="Calibri"/>
              <a:cs typeface="Calibri"/>
            </a:endParaRPr>
          </a:p>
          <a:p>
            <a:pPr marL="12700">
              <a:lnSpc>
                <a:spcPct val="100000"/>
              </a:lnSpc>
              <a:spcBef>
                <a:spcPts val="95"/>
              </a:spcBef>
            </a:pPr>
            <a:r>
              <a:rPr sz="1400" spc="-30" dirty="0">
                <a:solidFill>
                  <a:srgbClr val="FFFFFF"/>
                </a:solidFill>
                <a:latin typeface="Calibri"/>
                <a:cs typeface="Calibri"/>
              </a:rPr>
              <a:t>Defining</a:t>
            </a:r>
            <a:r>
              <a:rPr sz="1400" spc="-50" dirty="0">
                <a:solidFill>
                  <a:srgbClr val="FFFFFF"/>
                </a:solidFill>
                <a:latin typeface="Calibri"/>
                <a:cs typeface="Calibri"/>
              </a:rPr>
              <a:t> </a:t>
            </a:r>
            <a:r>
              <a:rPr sz="1400" dirty="0">
                <a:solidFill>
                  <a:srgbClr val="FFFFFF"/>
                </a:solidFill>
                <a:latin typeface="Calibri"/>
                <a:cs typeface="Calibri"/>
              </a:rPr>
              <a:t>the</a:t>
            </a:r>
            <a:r>
              <a:rPr sz="1400" spc="-15" dirty="0">
                <a:solidFill>
                  <a:srgbClr val="FFFFFF"/>
                </a:solidFill>
                <a:latin typeface="Calibri"/>
                <a:cs typeface="Calibri"/>
              </a:rPr>
              <a:t> </a:t>
            </a:r>
            <a:r>
              <a:rPr sz="1400" spc="-35" dirty="0">
                <a:solidFill>
                  <a:srgbClr val="FFFFFF"/>
                </a:solidFill>
                <a:latin typeface="Calibri"/>
                <a:cs typeface="Calibri"/>
              </a:rPr>
              <a:t>need/objectives.</a:t>
            </a:r>
            <a:r>
              <a:rPr sz="1400" spc="25" dirty="0">
                <a:solidFill>
                  <a:srgbClr val="FFFFFF"/>
                </a:solidFill>
                <a:latin typeface="Calibri"/>
                <a:cs typeface="Calibri"/>
              </a:rPr>
              <a:t> </a:t>
            </a:r>
            <a:r>
              <a:rPr sz="1400" spc="-30" dirty="0">
                <a:solidFill>
                  <a:srgbClr val="FFFFFF"/>
                </a:solidFill>
                <a:latin typeface="Calibri"/>
                <a:cs typeface="Calibri"/>
              </a:rPr>
              <a:t>Relevant</a:t>
            </a:r>
            <a:r>
              <a:rPr sz="1400" spc="35" dirty="0">
                <a:solidFill>
                  <a:srgbClr val="FFFFFF"/>
                </a:solidFill>
                <a:latin typeface="Calibri"/>
                <a:cs typeface="Calibri"/>
              </a:rPr>
              <a:t> </a:t>
            </a:r>
            <a:r>
              <a:rPr sz="1400" dirty="0">
                <a:solidFill>
                  <a:srgbClr val="FFFFFF"/>
                </a:solidFill>
                <a:latin typeface="Calibri"/>
                <a:cs typeface="Calibri"/>
              </a:rPr>
              <a:t>to</a:t>
            </a:r>
            <a:r>
              <a:rPr sz="1400" spc="-15" dirty="0">
                <a:solidFill>
                  <a:srgbClr val="FFFFFF"/>
                </a:solidFill>
                <a:latin typeface="Calibri"/>
                <a:cs typeface="Calibri"/>
              </a:rPr>
              <a:t> </a:t>
            </a:r>
            <a:r>
              <a:rPr sz="1400" spc="-35" dirty="0">
                <a:solidFill>
                  <a:srgbClr val="FFFFFF"/>
                </a:solidFill>
                <a:latin typeface="Calibri"/>
                <a:cs typeface="Calibri"/>
              </a:rPr>
              <a:t>overall</a:t>
            </a:r>
            <a:r>
              <a:rPr sz="1400" spc="-45" dirty="0">
                <a:solidFill>
                  <a:srgbClr val="FFFFFF"/>
                </a:solidFill>
                <a:latin typeface="Calibri"/>
                <a:cs typeface="Calibri"/>
              </a:rPr>
              <a:t> </a:t>
            </a:r>
            <a:r>
              <a:rPr sz="1400" spc="-40" dirty="0">
                <a:solidFill>
                  <a:srgbClr val="FFFFFF"/>
                </a:solidFill>
                <a:latin typeface="Calibri"/>
                <a:cs typeface="Calibri"/>
              </a:rPr>
              <a:t>organizational </a:t>
            </a:r>
            <a:r>
              <a:rPr sz="1400" spc="-30" dirty="0">
                <a:solidFill>
                  <a:srgbClr val="FFFFFF"/>
                </a:solidFill>
                <a:latin typeface="Calibri"/>
                <a:cs typeface="Calibri"/>
              </a:rPr>
              <a:t>objective</a:t>
            </a:r>
            <a:r>
              <a:rPr sz="1400" spc="25" dirty="0">
                <a:solidFill>
                  <a:srgbClr val="FFFFFF"/>
                </a:solidFill>
                <a:latin typeface="Calibri"/>
                <a:cs typeface="Calibri"/>
              </a:rPr>
              <a:t> </a:t>
            </a:r>
            <a:r>
              <a:rPr sz="1400" dirty="0">
                <a:solidFill>
                  <a:srgbClr val="FFFFFF"/>
                </a:solidFill>
                <a:latin typeface="Calibri"/>
                <a:cs typeface="Calibri"/>
              </a:rPr>
              <a:t>and</a:t>
            </a:r>
            <a:r>
              <a:rPr sz="1400" spc="-30" dirty="0">
                <a:solidFill>
                  <a:srgbClr val="FFFFFF"/>
                </a:solidFill>
                <a:latin typeface="Calibri"/>
                <a:cs typeface="Calibri"/>
              </a:rPr>
              <a:t> </a:t>
            </a:r>
            <a:r>
              <a:rPr sz="1400" spc="-25" dirty="0">
                <a:solidFill>
                  <a:srgbClr val="FFFFFF"/>
                </a:solidFill>
                <a:latin typeface="Calibri"/>
                <a:cs typeface="Calibri"/>
              </a:rPr>
              <a:t>address</a:t>
            </a:r>
            <a:r>
              <a:rPr sz="1400" spc="5" dirty="0">
                <a:solidFill>
                  <a:srgbClr val="FFFFFF"/>
                </a:solidFill>
                <a:latin typeface="Calibri"/>
                <a:cs typeface="Calibri"/>
              </a:rPr>
              <a:t> </a:t>
            </a:r>
            <a:r>
              <a:rPr sz="1400" spc="-25" dirty="0">
                <a:solidFill>
                  <a:srgbClr val="FFFFFF"/>
                </a:solidFill>
                <a:latin typeface="Calibri"/>
                <a:cs typeface="Calibri"/>
              </a:rPr>
              <a:t>current</a:t>
            </a:r>
            <a:r>
              <a:rPr sz="1400" spc="50" dirty="0">
                <a:solidFill>
                  <a:srgbClr val="FFFFFF"/>
                </a:solidFill>
                <a:latin typeface="Calibri"/>
                <a:cs typeface="Calibri"/>
              </a:rPr>
              <a:t> </a:t>
            </a:r>
            <a:r>
              <a:rPr sz="1400" spc="-10" dirty="0">
                <a:solidFill>
                  <a:srgbClr val="FFFFFF"/>
                </a:solidFill>
                <a:latin typeface="Calibri"/>
                <a:cs typeface="Calibri"/>
              </a:rPr>
              <a:t>needs,</a:t>
            </a:r>
            <a:endParaRPr sz="1400" dirty="0">
              <a:latin typeface="Calibri"/>
              <a:cs typeface="Calibri"/>
            </a:endParaRPr>
          </a:p>
          <a:p>
            <a:pPr marL="12700">
              <a:lnSpc>
                <a:spcPct val="100000"/>
              </a:lnSpc>
              <a:spcBef>
                <a:spcPts val="5"/>
              </a:spcBef>
            </a:pPr>
            <a:r>
              <a:rPr sz="1400" spc="-25" dirty="0">
                <a:solidFill>
                  <a:srgbClr val="FFFFFF"/>
                </a:solidFill>
                <a:latin typeface="Calibri"/>
                <a:cs typeface="Calibri"/>
              </a:rPr>
              <a:t>challenges,</a:t>
            </a:r>
            <a:r>
              <a:rPr sz="1400" spc="30" dirty="0">
                <a:solidFill>
                  <a:srgbClr val="FFFFFF"/>
                </a:solidFill>
                <a:latin typeface="Calibri"/>
                <a:cs typeface="Calibri"/>
              </a:rPr>
              <a:t> </a:t>
            </a:r>
            <a:r>
              <a:rPr sz="1400" spc="-20" dirty="0">
                <a:solidFill>
                  <a:srgbClr val="FFFFFF"/>
                </a:solidFill>
                <a:latin typeface="Calibri"/>
                <a:cs typeface="Calibri"/>
              </a:rPr>
              <a:t>and</a:t>
            </a:r>
            <a:r>
              <a:rPr sz="1400" spc="-65" dirty="0">
                <a:solidFill>
                  <a:srgbClr val="FFFFFF"/>
                </a:solidFill>
                <a:latin typeface="Calibri"/>
                <a:cs typeface="Calibri"/>
              </a:rPr>
              <a:t> </a:t>
            </a:r>
            <a:r>
              <a:rPr sz="1400" spc="-10" dirty="0">
                <a:solidFill>
                  <a:srgbClr val="FFFFFF"/>
                </a:solidFill>
                <a:latin typeface="Calibri"/>
                <a:cs typeface="Calibri"/>
              </a:rPr>
              <a:t>opportunities.</a:t>
            </a:r>
            <a:endParaRPr sz="1400" dirty="0">
              <a:latin typeface="Calibri"/>
              <a:cs typeface="Calibri"/>
            </a:endParaRPr>
          </a:p>
          <a:p>
            <a:pPr marL="12700">
              <a:lnSpc>
                <a:spcPct val="100000"/>
              </a:lnSpc>
              <a:spcBef>
                <a:spcPts val="600"/>
              </a:spcBef>
            </a:pPr>
            <a:r>
              <a:rPr sz="1400" b="1" spc="-70" dirty="0">
                <a:solidFill>
                  <a:srgbClr val="FF0000"/>
                </a:solidFill>
                <a:latin typeface="Calibri"/>
                <a:cs typeface="Calibri"/>
              </a:rPr>
              <a:t>Strategy/Target</a:t>
            </a:r>
            <a:r>
              <a:rPr sz="1400" b="1" spc="-65" dirty="0">
                <a:solidFill>
                  <a:srgbClr val="FF0000"/>
                </a:solidFill>
                <a:latin typeface="Calibri"/>
                <a:cs typeface="Calibri"/>
              </a:rPr>
              <a:t> </a:t>
            </a:r>
            <a:r>
              <a:rPr sz="1400" b="1" spc="-20" dirty="0">
                <a:solidFill>
                  <a:srgbClr val="FF0000"/>
                </a:solidFill>
                <a:latin typeface="Calibri"/>
                <a:cs typeface="Calibri"/>
              </a:rPr>
              <a:t>Audience</a:t>
            </a:r>
            <a:r>
              <a:rPr sz="1400" b="1" spc="45" dirty="0">
                <a:solidFill>
                  <a:srgbClr val="FF0000"/>
                </a:solidFill>
                <a:latin typeface="Calibri"/>
                <a:cs typeface="Calibri"/>
              </a:rPr>
              <a:t> </a:t>
            </a:r>
            <a:r>
              <a:rPr sz="1400" b="1" dirty="0">
                <a:solidFill>
                  <a:srgbClr val="FF0000"/>
                </a:solidFill>
                <a:latin typeface="Calibri"/>
                <a:cs typeface="Calibri"/>
              </a:rPr>
              <a:t>-</a:t>
            </a:r>
            <a:r>
              <a:rPr sz="1400" b="1" spc="-25" dirty="0">
                <a:solidFill>
                  <a:srgbClr val="FF0000"/>
                </a:solidFill>
                <a:latin typeface="Calibri"/>
                <a:cs typeface="Calibri"/>
              </a:rPr>
              <a:t> 15%</a:t>
            </a:r>
            <a:endParaRPr sz="1400" dirty="0">
              <a:latin typeface="Calibri"/>
              <a:cs typeface="Calibri"/>
            </a:endParaRPr>
          </a:p>
          <a:p>
            <a:pPr marL="12700">
              <a:lnSpc>
                <a:spcPct val="100000"/>
              </a:lnSpc>
              <a:spcBef>
                <a:spcPts val="95"/>
              </a:spcBef>
            </a:pPr>
            <a:r>
              <a:rPr sz="1400" spc="-35" dirty="0">
                <a:solidFill>
                  <a:srgbClr val="FFFFFF"/>
                </a:solidFill>
                <a:latin typeface="Calibri"/>
                <a:cs typeface="Calibri"/>
              </a:rPr>
              <a:t>Proven</a:t>
            </a:r>
            <a:r>
              <a:rPr sz="1400" spc="-45" dirty="0">
                <a:solidFill>
                  <a:srgbClr val="FFFFFF"/>
                </a:solidFill>
                <a:latin typeface="Calibri"/>
                <a:cs typeface="Calibri"/>
              </a:rPr>
              <a:t> </a:t>
            </a:r>
            <a:r>
              <a:rPr sz="1400" spc="-30" dirty="0">
                <a:solidFill>
                  <a:srgbClr val="FFFFFF"/>
                </a:solidFill>
                <a:latin typeface="Calibri"/>
                <a:cs typeface="Calibri"/>
              </a:rPr>
              <a:t>evidence</a:t>
            </a:r>
            <a:r>
              <a:rPr sz="1400" spc="-50" dirty="0">
                <a:solidFill>
                  <a:srgbClr val="FFFFFF"/>
                </a:solidFill>
                <a:latin typeface="Calibri"/>
                <a:cs typeface="Calibri"/>
              </a:rPr>
              <a:t> </a:t>
            </a:r>
            <a:r>
              <a:rPr sz="1400" dirty="0">
                <a:solidFill>
                  <a:srgbClr val="FFFFFF"/>
                </a:solidFill>
                <a:latin typeface="Calibri"/>
                <a:cs typeface="Calibri"/>
              </a:rPr>
              <a:t>of</a:t>
            </a:r>
            <a:r>
              <a:rPr sz="1400" spc="-75" dirty="0">
                <a:solidFill>
                  <a:srgbClr val="FFFFFF"/>
                </a:solidFill>
                <a:latin typeface="Calibri"/>
                <a:cs typeface="Calibri"/>
              </a:rPr>
              <a:t> </a:t>
            </a:r>
            <a:r>
              <a:rPr sz="1400" dirty="0">
                <a:solidFill>
                  <a:srgbClr val="FFFFFF"/>
                </a:solidFill>
                <a:latin typeface="Calibri"/>
                <a:cs typeface="Calibri"/>
              </a:rPr>
              <a:t>an</a:t>
            </a:r>
            <a:r>
              <a:rPr sz="1400" spc="-30" dirty="0">
                <a:solidFill>
                  <a:srgbClr val="FFFFFF"/>
                </a:solidFill>
                <a:latin typeface="Calibri"/>
                <a:cs typeface="Calibri"/>
              </a:rPr>
              <a:t> </a:t>
            </a:r>
            <a:r>
              <a:rPr sz="1400" spc="-25" dirty="0">
                <a:solidFill>
                  <a:srgbClr val="FFFFFF"/>
                </a:solidFill>
                <a:latin typeface="Calibri"/>
                <a:cs typeface="Calibri"/>
              </a:rPr>
              <a:t>insightful</a:t>
            </a:r>
            <a:r>
              <a:rPr sz="1400" spc="20" dirty="0">
                <a:solidFill>
                  <a:srgbClr val="FFFFFF"/>
                </a:solidFill>
                <a:latin typeface="Calibri"/>
                <a:cs typeface="Calibri"/>
              </a:rPr>
              <a:t> </a:t>
            </a:r>
            <a:r>
              <a:rPr sz="1400" spc="-30" dirty="0">
                <a:solidFill>
                  <a:srgbClr val="FFFFFF"/>
                </a:solidFill>
                <a:latin typeface="Calibri"/>
                <a:cs typeface="Calibri"/>
              </a:rPr>
              <a:t>approach</a:t>
            </a:r>
            <a:r>
              <a:rPr sz="1400" spc="-10" dirty="0">
                <a:solidFill>
                  <a:srgbClr val="FFFFFF"/>
                </a:solidFill>
                <a:latin typeface="Calibri"/>
                <a:cs typeface="Calibri"/>
              </a:rPr>
              <a:t> </a:t>
            </a:r>
            <a:r>
              <a:rPr sz="1400" dirty="0">
                <a:solidFill>
                  <a:srgbClr val="FFFFFF"/>
                </a:solidFill>
                <a:latin typeface="Calibri"/>
                <a:cs typeface="Calibri"/>
              </a:rPr>
              <a:t>to</a:t>
            </a:r>
            <a:r>
              <a:rPr sz="1400" spc="-30" dirty="0">
                <a:solidFill>
                  <a:srgbClr val="FFFFFF"/>
                </a:solidFill>
                <a:latin typeface="Calibri"/>
                <a:cs typeface="Calibri"/>
              </a:rPr>
              <a:t> </a:t>
            </a:r>
            <a:r>
              <a:rPr sz="1400" dirty="0">
                <a:solidFill>
                  <a:srgbClr val="FFFFFF"/>
                </a:solidFill>
                <a:latin typeface="Calibri"/>
                <a:cs typeface="Calibri"/>
              </a:rPr>
              <a:t>the</a:t>
            </a:r>
            <a:r>
              <a:rPr sz="1400" spc="-15" dirty="0">
                <a:solidFill>
                  <a:srgbClr val="FFFFFF"/>
                </a:solidFill>
                <a:latin typeface="Calibri"/>
                <a:cs typeface="Calibri"/>
              </a:rPr>
              <a:t> </a:t>
            </a:r>
            <a:r>
              <a:rPr sz="1400" spc="-40" dirty="0">
                <a:solidFill>
                  <a:srgbClr val="FFFFFF"/>
                </a:solidFill>
                <a:latin typeface="Calibri"/>
                <a:cs typeface="Calibri"/>
              </a:rPr>
              <a:t>overall </a:t>
            </a:r>
            <a:r>
              <a:rPr sz="1400" dirty="0">
                <a:solidFill>
                  <a:srgbClr val="FFFFFF"/>
                </a:solidFill>
                <a:latin typeface="Calibri"/>
                <a:cs typeface="Calibri"/>
              </a:rPr>
              <a:t>issue</a:t>
            </a:r>
            <a:r>
              <a:rPr sz="1400" spc="-35" dirty="0">
                <a:solidFill>
                  <a:srgbClr val="FFFFFF"/>
                </a:solidFill>
                <a:latin typeface="Calibri"/>
                <a:cs typeface="Calibri"/>
              </a:rPr>
              <a:t> </a:t>
            </a:r>
            <a:r>
              <a:rPr sz="1400" dirty="0">
                <a:solidFill>
                  <a:srgbClr val="FFFFFF"/>
                </a:solidFill>
                <a:latin typeface="Calibri"/>
                <a:cs typeface="Calibri"/>
              </a:rPr>
              <a:t>and</a:t>
            </a:r>
            <a:r>
              <a:rPr sz="1400" spc="-25" dirty="0">
                <a:solidFill>
                  <a:srgbClr val="FFFFFF"/>
                </a:solidFill>
                <a:latin typeface="Calibri"/>
                <a:cs typeface="Calibri"/>
              </a:rPr>
              <a:t> </a:t>
            </a:r>
            <a:r>
              <a:rPr sz="1400" spc="-40" dirty="0">
                <a:solidFill>
                  <a:srgbClr val="FFFFFF"/>
                </a:solidFill>
                <a:latin typeface="Calibri"/>
                <a:cs typeface="Calibri"/>
              </a:rPr>
              <a:t>target </a:t>
            </a:r>
            <a:r>
              <a:rPr sz="1400" spc="-20" dirty="0">
                <a:solidFill>
                  <a:srgbClr val="FFFFFF"/>
                </a:solidFill>
                <a:latin typeface="Calibri"/>
                <a:cs typeface="Calibri"/>
              </a:rPr>
              <a:t>audience.</a:t>
            </a:r>
            <a:r>
              <a:rPr sz="1400" spc="-55" dirty="0">
                <a:solidFill>
                  <a:srgbClr val="FFFFFF"/>
                </a:solidFill>
                <a:latin typeface="Calibri"/>
                <a:cs typeface="Calibri"/>
              </a:rPr>
              <a:t> </a:t>
            </a:r>
            <a:r>
              <a:rPr sz="1400" dirty="0">
                <a:solidFill>
                  <a:srgbClr val="FFFFFF"/>
                </a:solidFill>
                <a:latin typeface="Calibri"/>
                <a:cs typeface="Calibri"/>
              </a:rPr>
              <a:t>Clear</a:t>
            </a:r>
            <a:r>
              <a:rPr sz="1400" spc="-60" dirty="0">
                <a:solidFill>
                  <a:srgbClr val="FFFFFF"/>
                </a:solidFill>
                <a:latin typeface="Calibri"/>
                <a:cs typeface="Calibri"/>
              </a:rPr>
              <a:t> </a:t>
            </a:r>
            <a:r>
              <a:rPr sz="1400" spc="-10" dirty="0">
                <a:solidFill>
                  <a:srgbClr val="FFFFFF"/>
                </a:solidFill>
                <a:latin typeface="Calibri"/>
                <a:cs typeface="Calibri"/>
              </a:rPr>
              <a:t>evidence</a:t>
            </a:r>
            <a:r>
              <a:rPr sz="1400" spc="-15" dirty="0">
                <a:solidFill>
                  <a:srgbClr val="FFFFFF"/>
                </a:solidFill>
                <a:latin typeface="Calibri"/>
                <a:cs typeface="Calibri"/>
              </a:rPr>
              <a:t> </a:t>
            </a:r>
            <a:r>
              <a:rPr sz="1400" dirty="0">
                <a:solidFill>
                  <a:srgbClr val="FFFFFF"/>
                </a:solidFill>
                <a:latin typeface="Calibri"/>
                <a:cs typeface="Calibri"/>
              </a:rPr>
              <a:t>of</a:t>
            </a:r>
            <a:r>
              <a:rPr sz="1400" spc="-75" dirty="0">
                <a:solidFill>
                  <a:srgbClr val="FFFFFF"/>
                </a:solidFill>
                <a:latin typeface="Calibri"/>
                <a:cs typeface="Calibri"/>
              </a:rPr>
              <a:t> </a:t>
            </a:r>
            <a:r>
              <a:rPr sz="1400" dirty="0">
                <a:solidFill>
                  <a:srgbClr val="FFFFFF"/>
                </a:solidFill>
                <a:latin typeface="Calibri"/>
                <a:cs typeface="Calibri"/>
              </a:rPr>
              <a:t>being</a:t>
            </a:r>
            <a:r>
              <a:rPr sz="1400" spc="-5" dirty="0">
                <a:solidFill>
                  <a:srgbClr val="FFFFFF"/>
                </a:solidFill>
                <a:latin typeface="Calibri"/>
                <a:cs typeface="Calibri"/>
              </a:rPr>
              <a:t> </a:t>
            </a:r>
            <a:r>
              <a:rPr sz="1400" dirty="0">
                <a:solidFill>
                  <a:srgbClr val="FFFFFF"/>
                </a:solidFill>
                <a:latin typeface="Calibri"/>
                <a:cs typeface="Calibri"/>
              </a:rPr>
              <a:t>true</a:t>
            </a:r>
            <a:r>
              <a:rPr sz="1400" spc="-5" dirty="0">
                <a:solidFill>
                  <a:srgbClr val="FFFFFF"/>
                </a:solidFill>
                <a:latin typeface="Calibri"/>
                <a:cs typeface="Calibri"/>
              </a:rPr>
              <a:t> </a:t>
            </a:r>
            <a:r>
              <a:rPr sz="1400" dirty="0">
                <a:solidFill>
                  <a:srgbClr val="FFFFFF"/>
                </a:solidFill>
                <a:latin typeface="Calibri"/>
                <a:cs typeface="Calibri"/>
              </a:rPr>
              <a:t>to</a:t>
            </a:r>
            <a:r>
              <a:rPr sz="1400" spc="-30" dirty="0">
                <a:solidFill>
                  <a:srgbClr val="FFFFFF"/>
                </a:solidFill>
                <a:latin typeface="Calibri"/>
                <a:cs typeface="Calibri"/>
              </a:rPr>
              <a:t> </a:t>
            </a:r>
            <a:r>
              <a:rPr sz="1400" dirty="0">
                <a:solidFill>
                  <a:srgbClr val="FFFFFF"/>
                </a:solidFill>
                <a:latin typeface="Calibri"/>
                <a:cs typeface="Calibri"/>
              </a:rPr>
              <a:t>this</a:t>
            </a:r>
            <a:r>
              <a:rPr sz="1400" spc="-15" dirty="0">
                <a:solidFill>
                  <a:srgbClr val="FFFFFF"/>
                </a:solidFill>
                <a:latin typeface="Calibri"/>
                <a:cs typeface="Calibri"/>
              </a:rPr>
              <a:t> </a:t>
            </a:r>
            <a:r>
              <a:rPr sz="1400" spc="-10" dirty="0">
                <a:solidFill>
                  <a:srgbClr val="FFFFFF"/>
                </a:solidFill>
                <a:latin typeface="Calibri"/>
                <a:cs typeface="Calibri"/>
              </a:rPr>
              <a:t>strategy</a:t>
            </a:r>
            <a:endParaRPr sz="1400" dirty="0">
              <a:latin typeface="Calibri"/>
              <a:cs typeface="Calibri"/>
            </a:endParaRPr>
          </a:p>
          <a:p>
            <a:pPr marL="12700">
              <a:lnSpc>
                <a:spcPct val="100000"/>
              </a:lnSpc>
            </a:pPr>
            <a:r>
              <a:rPr sz="1400" spc="-30" dirty="0">
                <a:solidFill>
                  <a:srgbClr val="FFFFFF"/>
                </a:solidFill>
                <a:latin typeface="Calibri"/>
                <a:cs typeface="Calibri"/>
              </a:rPr>
              <a:t>throughout</a:t>
            </a:r>
            <a:r>
              <a:rPr sz="1400" spc="50" dirty="0">
                <a:solidFill>
                  <a:srgbClr val="FFFFFF"/>
                </a:solidFill>
                <a:latin typeface="Calibri"/>
                <a:cs typeface="Calibri"/>
              </a:rPr>
              <a:t> </a:t>
            </a:r>
            <a:r>
              <a:rPr sz="1400" dirty="0">
                <a:solidFill>
                  <a:srgbClr val="FFFFFF"/>
                </a:solidFill>
                <a:latin typeface="Calibri"/>
                <a:cs typeface="Calibri"/>
              </a:rPr>
              <a:t>each</a:t>
            </a:r>
            <a:r>
              <a:rPr sz="1400" spc="-55" dirty="0">
                <a:solidFill>
                  <a:srgbClr val="FFFFFF"/>
                </a:solidFill>
                <a:latin typeface="Calibri"/>
                <a:cs typeface="Calibri"/>
              </a:rPr>
              <a:t> </a:t>
            </a:r>
            <a:r>
              <a:rPr sz="1400" dirty="0">
                <a:solidFill>
                  <a:srgbClr val="FFFFFF"/>
                </a:solidFill>
                <a:latin typeface="Calibri"/>
                <a:cs typeface="Calibri"/>
              </a:rPr>
              <a:t>of</a:t>
            </a:r>
            <a:r>
              <a:rPr sz="1400" spc="-40" dirty="0">
                <a:solidFill>
                  <a:srgbClr val="FFFFFF"/>
                </a:solidFill>
                <a:latin typeface="Calibri"/>
                <a:cs typeface="Calibri"/>
              </a:rPr>
              <a:t> </a:t>
            </a:r>
            <a:r>
              <a:rPr sz="1400" dirty="0">
                <a:solidFill>
                  <a:srgbClr val="FFFFFF"/>
                </a:solidFill>
                <a:latin typeface="Calibri"/>
                <a:cs typeface="Calibri"/>
              </a:rPr>
              <a:t>the</a:t>
            </a:r>
            <a:r>
              <a:rPr sz="1400" spc="-15" dirty="0">
                <a:solidFill>
                  <a:srgbClr val="FFFFFF"/>
                </a:solidFill>
                <a:latin typeface="Calibri"/>
                <a:cs typeface="Calibri"/>
              </a:rPr>
              <a:t> </a:t>
            </a:r>
            <a:r>
              <a:rPr sz="1400" spc="-20" dirty="0">
                <a:solidFill>
                  <a:srgbClr val="FFFFFF"/>
                </a:solidFill>
                <a:latin typeface="Calibri"/>
                <a:cs typeface="Calibri"/>
              </a:rPr>
              <a:t>campaign</a:t>
            </a:r>
            <a:r>
              <a:rPr sz="1400" spc="-110" dirty="0">
                <a:solidFill>
                  <a:srgbClr val="FFFFFF"/>
                </a:solidFill>
                <a:latin typeface="Calibri"/>
                <a:cs typeface="Calibri"/>
              </a:rPr>
              <a:t> </a:t>
            </a:r>
            <a:r>
              <a:rPr sz="1400" spc="-10" dirty="0">
                <a:solidFill>
                  <a:srgbClr val="FFFFFF"/>
                </a:solidFill>
                <a:latin typeface="Calibri"/>
                <a:cs typeface="Calibri"/>
              </a:rPr>
              <a:t>elements.</a:t>
            </a:r>
            <a:endParaRPr sz="1400" dirty="0">
              <a:latin typeface="Calibri"/>
              <a:cs typeface="Calibri"/>
            </a:endParaRPr>
          </a:p>
          <a:p>
            <a:pPr marL="12700">
              <a:lnSpc>
                <a:spcPct val="100000"/>
              </a:lnSpc>
              <a:spcBef>
                <a:spcPts val="505"/>
              </a:spcBef>
            </a:pPr>
            <a:r>
              <a:rPr sz="1400" b="1" spc="-30" dirty="0">
                <a:solidFill>
                  <a:srgbClr val="FF0000"/>
                </a:solidFill>
                <a:latin typeface="Calibri"/>
                <a:cs typeface="Calibri"/>
              </a:rPr>
              <a:t>Creativity</a:t>
            </a:r>
            <a:r>
              <a:rPr sz="1400" b="1" spc="20" dirty="0">
                <a:solidFill>
                  <a:srgbClr val="FF0000"/>
                </a:solidFill>
                <a:latin typeface="Calibri"/>
                <a:cs typeface="Calibri"/>
              </a:rPr>
              <a:t> </a:t>
            </a:r>
            <a:r>
              <a:rPr sz="1400" b="1" spc="-10" dirty="0">
                <a:solidFill>
                  <a:srgbClr val="FF0000"/>
                </a:solidFill>
                <a:latin typeface="Calibri"/>
                <a:cs typeface="Calibri"/>
              </a:rPr>
              <a:t>&amp;</a:t>
            </a:r>
            <a:r>
              <a:rPr sz="1400" b="1" spc="-75" dirty="0">
                <a:solidFill>
                  <a:srgbClr val="FF0000"/>
                </a:solidFill>
                <a:latin typeface="Calibri"/>
                <a:cs typeface="Calibri"/>
              </a:rPr>
              <a:t> </a:t>
            </a:r>
            <a:r>
              <a:rPr sz="1400" b="1" spc="-20" dirty="0">
                <a:solidFill>
                  <a:srgbClr val="FF0000"/>
                </a:solidFill>
                <a:latin typeface="Calibri"/>
                <a:cs typeface="Calibri"/>
              </a:rPr>
              <a:t>Originality</a:t>
            </a:r>
            <a:r>
              <a:rPr sz="1400" b="1" spc="-40" dirty="0">
                <a:solidFill>
                  <a:srgbClr val="FF0000"/>
                </a:solidFill>
                <a:latin typeface="Calibri"/>
                <a:cs typeface="Calibri"/>
              </a:rPr>
              <a:t> </a:t>
            </a:r>
            <a:r>
              <a:rPr sz="1400" b="1" dirty="0">
                <a:solidFill>
                  <a:srgbClr val="FF0000"/>
                </a:solidFill>
                <a:latin typeface="Calibri"/>
                <a:cs typeface="Calibri"/>
              </a:rPr>
              <a:t>-</a:t>
            </a:r>
            <a:r>
              <a:rPr sz="1400" b="1" spc="-5" dirty="0">
                <a:solidFill>
                  <a:srgbClr val="FF0000"/>
                </a:solidFill>
                <a:latin typeface="Calibri"/>
                <a:cs typeface="Calibri"/>
              </a:rPr>
              <a:t> </a:t>
            </a:r>
            <a:r>
              <a:rPr sz="1400" b="1" spc="-25" dirty="0">
                <a:solidFill>
                  <a:srgbClr val="FF0000"/>
                </a:solidFill>
                <a:latin typeface="Calibri"/>
                <a:cs typeface="Calibri"/>
              </a:rPr>
              <a:t>30%</a:t>
            </a:r>
            <a:endParaRPr sz="1400" dirty="0">
              <a:latin typeface="Calibri"/>
              <a:cs typeface="Calibri"/>
            </a:endParaRPr>
          </a:p>
          <a:p>
            <a:pPr marL="12700">
              <a:lnSpc>
                <a:spcPct val="100000"/>
              </a:lnSpc>
              <a:spcBef>
                <a:spcPts val="95"/>
              </a:spcBef>
            </a:pPr>
            <a:r>
              <a:rPr sz="1400" spc="-25" dirty="0">
                <a:solidFill>
                  <a:srgbClr val="FFFFFF"/>
                </a:solidFill>
                <a:latin typeface="Calibri"/>
                <a:cs typeface="Calibri"/>
              </a:rPr>
              <a:t>Originality</a:t>
            </a:r>
            <a:r>
              <a:rPr sz="1400" spc="-60" dirty="0">
                <a:solidFill>
                  <a:srgbClr val="FFFFFF"/>
                </a:solidFill>
                <a:latin typeface="Calibri"/>
                <a:cs typeface="Calibri"/>
              </a:rPr>
              <a:t> </a:t>
            </a:r>
            <a:r>
              <a:rPr sz="1400" dirty="0">
                <a:solidFill>
                  <a:srgbClr val="FFFFFF"/>
                </a:solidFill>
                <a:latin typeface="Calibri"/>
                <a:cs typeface="Calibri"/>
              </a:rPr>
              <a:t>of</a:t>
            </a:r>
            <a:r>
              <a:rPr sz="1400" spc="-35" dirty="0">
                <a:solidFill>
                  <a:srgbClr val="FFFFFF"/>
                </a:solidFill>
                <a:latin typeface="Calibri"/>
                <a:cs typeface="Calibri"/>
              </a:rPr>
              <a:t> </a:t>
            </a:r>
            <a:r>
              <a:rPr sz="1400" dirty="0">
                <a:solidFill>
                  <a:srgbClr val="FFFFFF"/>
                </a:solidFill>
                <a:latin typeface="Calibri"/>
                <a:cs typeface="Calibri"/>
              </a:rPr>
              <a:t>the</a:t>
            </a:r>
            <a:r>
              <a:rPr sz="1400" spc="-5" dirty="0">
                <a:solidFill>
                  <a:srgbClr val="FFFFFF"/>
                </a:solidFill>
                <a:latin typeface="Calibri"/>
                <a:cs typeface="Calibri"/>
              </a:rPr>
              <a:t> </a:t>
            </a:r>
            <a:r>
              <a:rPr sz="1400" dirty="0">
                <a:solidFill>
                  <a:srgbClr val="FFFFFF"/>
                </a:solidFill>
                <a:latin typeface="Calibri"/>
                <a:cs typeface="Calibri"/>
              </a:rPr>
              <a:t>idea</a:t>
            </a:r>
            <a:r>
              <a:rPr sz="1400" spc="-40" dirty="0">
                <a:solidFill>
                  <a:srgbClr val="FFFFFF"/>
                </a:solidFill>
                <a:latin typeface="Calibri"/>
                <a:cs typeface="Calibri"/>
              </a:rPr>
              <a:t> </a:t>
            </a:r>
            <a:r>
              <a:rPr sz="1400" dirty="0">
                <a:solidFill>
                  <a:srgbClr val="FFFFFF"/>
                </a:solidFill>
                <a:latin typeface="Calibri"/>
                <a:cs typeface="Calibri"/>
              </a:rPr>
              <a:t>or</a:t>
            </a:r>
            <a:r>
              <a:rPr sz="1400" spc="-10" dirty="0">
                <a:solidFill>
                  <a:srgbClr val="FFFFFF"/>
                </a:solidFill>
                <a:latin typeface="Calibri"/>
                <a:cs typeface="Calibri"/>
              </a:rPr>
              <a:t> </a:t>
            </a:r>
            <a:r>
              <a:rPr sz="1400" spc="-20" dirty="0">
                <a:solidFill>
                  <a:srgbClr val="FFFFFF"/>
                </a:solidFill>
                <a:latin typeface="Calibri"/>
                <a:cs typeface="Calibri"/>
              </a:rPr>
              <a:t>concept,</a:t>
            </a:r>
            <a:r>
              <a:rPr sz="1400" spc="55" dirty="0">
                <a:solidFill>
                  <a:srgbClr val="FFFFFF"/>
                </a:solidFill>
                <a:latin typeface="Calibri"/>
                <a:cs typeface="Calibri"/>
              </a:rPr>
              <a:t> </a:t>
            </a:r>
            <a:r>
              <a:rPr sz="1400" spc="-35" dirty="0">
                <a:solidFill>
                  <a:srgbClr val="FFFFFF"/>
                </a:solidFill>
                <a:latin typeface="Calibri"/>
                <a:cs typeface="Calibri"/>
              </a:rPr>
              <a:t>creative</a:t>
            </a:r>
            <a:r>
              <a:rPr sz="1400" spc="25" dirty="0">
                <a:solidFill>
                  <a:srgbClr val="FFFFFF"/>
                </a:solidFill>
                <a:latin typeface="Calibri"/>
                <a:cs typeface="Calibri"/>
              </a:rPr>
              <a:t> </a:t>
            </a:r>
            <a:r>
              <a:rPr sz="1400" spc="-20" dirty="0">
                <a:solidFill>
                  <a:srgbClr val="FFFFFF"/>
                </a:solidFill>
                <a:latin typeface="Calibri"/>
                <a:cs typeface="Calibri"/>
              </a:rPr>
              <a:t>selection</a:t>
            </a:r>
            <a:r>
              <a:rPr sz="1400" spc="55" dirty="0">
                <a:solidFill>
                  <a:srgbClr val="FFFFFF"/>
                </a:solidFill>
                <a:latin typeface="Calibri"/>
                <a:cs typeface="Calibri"/>
              </a:rPr>
              <a:t> </a:t>
            </a:r>
            <a:r>
              <a:rPr sz="1400" dirty="0">
                <a:solidFill>
                  <a:srgbClr val="FFFFFF"/>
                </a:solidFill>
                <a:latin typeface="Calibri"/>
                <a:cs typeface="Calibri"/>
              </a:rPr>
              <a:t>of</a:t>
            </a:r>
            <a:r>
              <a:rPr sz="1400" spc="-40" dirty="0">
                <a:solidFill>
                  <a:srgbClr val="FFFFFF"/>
                </a:solidFill>
                <a:latin typeface="Calibri"/>
                <a:cs typeface="Calibri"/>
              </a:rPr>
              <a:t> </a:t>
            </a:r>
            <a:r>
              <a:rPr sz="1400" spc="-35" dirty="0">
                <a:solidFill>
                  <a:srgbClr val="FFFFFF"/>
                </a:solidFill>
                <a:latin typeface="Calibri"/>
                <a:cs typeface="Calibri"/>
              </a:rPr>
              <a:t>communications</a:t>
            </a:r>
            <a:r>
              <a:rPr sz="1400" spc="45" dirty="0">
                <a:solidFill>
                  <a:srgbClr val="FFFFFF"/>
                </a:solidFill>
                <a:latin typeface="Calibri"/>
                <a:cs typeface="Calibri"/>
              </a:rPr>
              <a:t> </a:t>
            </a:r>
            <a:r>
              <a:rPr sz="1400" spc="-10" dirty="0">
                <a:solidFill>
                  <a:srgbClr val="FFFFFF"/>
                </a:solidFill>
                <a:latin typeface="Calibri"/>
                <a:cs typeface="Calibri"/>
              </a:rPr>
              <a:t>channels</a:t>
            </a:r>
            <a:r>
              <a:rPr sz="1400" spc="-15" dirty="0">
                <a:solidFill>
                  <a:srgbClr val="FFFFFF"/>
                </a:solidFill>
                <a:latin typeface="Calibri"/>
                <a:cs typeface="Calibri"/>
              </a:rPr>
              <a:t> </a:t>
            </a:r>
            <a:r>
              <a:rPr sz="1400" dirty="0">
                <a:solidFill>
                  <a:srgbClr val="FFFFFF"/>
                </a:solidFill>
                <a:latin typeface="Calibri"/>
                <a:cs typeface="Calibri"/>
              </a:rPr>
              <a:t>and</a:t>
            </a:r>
            <a:r>
              <a:rPr sz="1400" spc="-10" dirty="0">
                <a:solidFill>
                  <a:srgbClr val="FFFFFF"/>
                </a:solidFill>
                <a:latin typeface="Calibri"/>
                <a:cs typeface="Calibri"/>
              </a:rPr>
              <a:t> </a:t>
            </a:r>
            <a:r>
              <a:rPr sz="1400" spc="-40" dirty="0">
                <a:solidFill>
                  <a:srgbClr val="FFFFFF"/>
                </a:solidFill>
                <a:latin typeface="Calibri"/>
                <a:cs typeface="Calibri"/>
              </a:rPr>
              <a:t>innovation</a:t>
            </a:r>
            <a:r>
              <a:rPr sz="1400" spc="-15" dirty="0">
                <a:solidFill>
                  <a:srgbClr val="FFFFFF"/>
                </a:solidFill>
                <a:latin typeface="Calibri"/>
                <a:cs typeface="Calibri"/>
              </a:rPr>
              <a:t> </a:t>
            </a:r>
            <a:r>
              <a:rPr sz="1400" dirty="0">
                <a:solidFill>
                  <a:srgbClr val="FFFFFF"/>
                </a:solidFill>
                <a:latin typeface="Calibri"/>
                <a:cs typeface="Calibri"/>
              </a:rPr>
              <a:t>in</a:t>
            </a:r>
            <a:r>
              <a:rPr sz="1400" spc="-40" dirty="0">
                <a:solidFill>
                  <a:srgbClr val="FFFFFF"/>
                </a:solidFill>
                <a:latin typeface="Calibri"/>
                <a:cs typeface="Calibri"/>
              </a:rPr>
              <a:t> </a:t>
            </a:r>
            <a:r>
              <a:rPr sz="1400" spc="-10" dirty="0">
                <a:solidFill>
                  <a:srgbClr val="FFFFFF"/>
                </a:solidFill>
                <a:latin typeface="Calibri"/>
                <a:cs typeface="Calibri"/>
              </a:rPr>
              <a:t>measurement</a:t>
            </a:r>
            <a:endParaRPr sz="1400" dirty="0">
              <a:latin typeface="Calibri"/>
              <a:cs typeface="Calibri"/>
            </a:endParaRPr>
          </a:p>
          <a:p>
            <a:pPr marL="12700">
              <a:lnSpc>
                <a:spcPct val="100000"/>
              </a:lnSpc>
              <a:spcBef>
                <a:spcPts val="5"/>
              </a:spcBef>
            </a:pPr>
            <a:r>
              <a:rPr sz="1400" spc="-10" dirty="0">
                <a:solidFill>
                  <a:srgbClr val="FFFFFF"/>
                </a:solidFill>
                <a:latin typeface="Calibri"/>
                <a:cs typeface="Calibri"/>
              </a:rPr>
              <a:t>of</a:t>
            </a:r>
            <a:r>
              <a:rPr sz="1400" spc="-85" dirty="0">
                <a:solidFill>
                  <a:srgbClr val="FFFFFF"/>
                </a:solidFill>
                <a:latin typeface="Calibri"/>
                <a:cs typeface="Calibri"/>
              </a:rPr>
              <a:t> </a:t>
            </a:r>
            <a:r>
              <a:rPr sz="1400" spc="-10" dirty="0">
                <a:solidFill>
                  <a:srgbClr val="FFFFFF"/>
                </a:solidFill>
                <a:latin typeface="Calibri"/>
                <a:cs typeface="Calibri"/>
              </a:rPr>
              <a:t>results.</a:t>
            </a:r>
            <a:endParaRPr sz="1400" dirty="0">
              <a:latin typeface="Calibri"/>
              <a:cs typeface="Calibri"/>
            </a:endParaRPr>
          </a:p>
          <a:p>
            <a:pPr marL="12700">
              <a:lnSpc>
                <a:spcPct val="100000"/>
              </a:lnSpc>
              <a:spcBef>
                <a:spcPts val="600"/>
              </a:spcBef>
            </a:pPr>
            <a:r>
              <a:rPr sz="1400" b="1" spc="-35" dirty="0">
                <a:solidFill>
                  <a:srgbClr val="FF0000"/>
                </a:solidFill>
                <a:latin typeface="Calibri"/>
                <a:cs typeface="Calibri"/>
              </a:rPr>
              <a:t>Execution</a:t>
            </a:r>
            <a:r>
              <a:rPr sz="1400" b="1" spc="-60" dirty="0">
                <a:solidFill>
                  <a:srgbClr val="FF0000"/>
                </a:solidFill>
                <a:latin typeface="Calibri"/>
                <a:cs typeface="Calibri"/>
              </a:rPr>
              <a:t> </a:t>
            </a:r>
            <a:r>
              <a:rPr sz="1400" b="1" dirty="0">
                <a:solidFill>
                  <a:srgbClr val="FF0000"/>
                </a:solidFill>
                <a:latin typeface="Calibri"/>
                <a:cs typeface="Calibri"/>
              </a:rPr>
              <a:t>-</a:t>
            </a:r>
            <a:r>
              <a:rPr sz="1400" b="1" spc="-50" dirty="0">
                <a:solidFill>
                  <a:srgbClr val="FF0000"/>
                </a:solidFill>
                <a:latin typeface="Calibri"/>
                <a:cs typeface="Calibri"/>
              </a:rPr>
              <a:t> </a:t>
            </a:r>
            <a:r>
              <a:rPr sz="1400" b="1" spc="-25" dirty="0">
                <a:solidFill>
                  <a:srgbClr val="FF0000"/>
                </a:solidFill>
                <a:latin typeface="Calibri"/>
                <a:cs typeface="Calibri"/>
              </a:rPr>
              <a:t>20%</a:t>
            </a:r>
            <a:endParaRPr sz="1400" dirty="0">
              <a:latin typeface="Calibri"/>
              <a:cs typeface="Calibri"/>
            </a:endParaRPr>
          </a:p>
          <a:p>
            <a:pPr marL="12700">
              <a:lnSpc>
                <a:spcPct val="100000"/>
              </a:lnSpc>
              <a:spcBef>
                <a:spcPts val="95"/>
              </a:spcBef>
            </a:pPr>
            <a:r>
              <a:rPr sz="1400" spc="-10" dirty="0">
                <a:solidFill>
                  <a:srgbClr val="FFFFFF"/>
                </a:solidFill>
                <a:latin typeface="Calibri"/>
                <a:cs typeface="Calibri"/>
              </a:rPr>
              <a:t>Methods</a:t>
            </a:r>
            <a:r>
              <a:rPr sz="1400" spc="-70" dirty="0">
                <a:solidFill>
                  <a:srgbClr val="FFFFFF"/>
                </a:solidFill>
                <a:latin typeface="Calibri"/>
                <a:cs typeface="Calibri"/>
              </a:rPr>
              <a:t> </a:t>
            </a:r>
            <a:r>
              <a:rPr sz="1400" spc="-30" dirty="0">
                <a:solidFill>
                  <a:srgbClr val="FFFFFF"/>
                </a:solidFill>
                <a:latin typeface="Calibri"/>
                <a:cs typeface="Calibri"/>
              </a:rPr>
              <a:t>deployed</a:t>
            </a:r>
            <a:r>
              <a:rPr sz="1400" spc="-45" dirty="0">
                <a:solidFill>
                  <a:srgbClr val="FFFFFF"/>
                </a:solidFill>
                <a:latin typeface="Calibri"/>
                <a:cs typeface="Calibri"/>
              </a:rPr>
              <a:t> </a:t>
            </a:r>
            <a:r>
              <a:rPr sz="1400" dirty="0">
                <a:solidFill>
                  <a:srgbClr val="FFFFFF"/>
                </a:solidFill>
                <a:latin typeface="Calibri"/>
                <a:cs typeface="Calibri"/>
              </a:rPr>
              <a:t>to</a:t>
            </a:r>
            <a:r>
              <a:rPr sz="1400" spc="20" dirty="0">
                <a:solidFill>
                  <a:srgbClr val="FFFFFF"/>
                </a:solidFill>
                <a:latin typeface="Calibri"/>
                <a:cs typeface="Calibri"/>
              </a:rPr>
              <a:t> </a:t>
            </a:r>
            <a:r>
              <a:rPr sz="1400" spc="-55" dirty="0">
                <a:solidFill>
                  <a:srgbClr val="FFFFFF"/>
                </a:solidFill>
                <a:latin typeface="Calibri"/>
                <a:cs typeface="Calibri"/>
              </a:rPr>
              <a:t>execute</a:t>
            </a:r>
            <a:r>
              <a:rPr sz="1400" spc="-30" dirty="0">
                <a:solidFill>
                  <a:srgbClr val="FFFFFF"/>
                </a:solidFill>
                <a:latin typeface="Calibri"/>
                <a:cs typeface="Calibri"/>
              </a:rPr>
              <a:t> </a:t>
            </a:r>
            <a:r>
              <a:rPr sz="1400" spc="-80" dirty="0">
                <a:solidFill>
                  <a:srgbClr val="FFFFFF"/>
                </a:solidFill>
                <a:latin typeface="Calibri"/>
                <a:cs typeface="Calibri"/>
              </a:rPr>
              <a:t>strategy,</a:t>
            </a:r>
            <a:r>
              <a:rPr sz="1400" spc="-15" dirty="0">
                <a:solidFill>
                  <a:srgbClr val="FFFFFF"/>
                </a:solidFill>
                <a:latin typeface="Calibri"/>
                <a:cs typeface="Calibri"/>
              </a:rPr>
              <a:t> </a:t>
            </a:r>
            <a:r>
              <a:rPr sz="1400" dirty="0">
                <a:solidFill>
                  <a:srgbClr val="FFFFFF"/>
                </a:solidFill>
                <a:latin typeface="Calibri"/>
                <a:cs typeface="Calibri"/>
              </a:rPr>
              <a:t>meet</a:t>
            </a:r>
            <a:r>
              <a:rPr sz="1400" spc="-40" dirty="0">
                <a:solidFill>
                  <a:srgbClr val="FFFFFF"/>
                </a:solidFill>
                <a:latin typeface="Calibri"/>
                <a:cs typeface="Calibri"/>
              </a:rPr>
              <a:t> </a:t>
            </a:r>
            <a:r>
              <a:rPr sz="1400" spc="-25" dirty="0">
                <a:solidFill>
                  <a:srgbClr val="FFFFFF"/>
                </a:solidFill>
                <a:latin typeface="Calibri"/>
                <a:cs typeface="Calibri"/>
              </a:rPr>
              <a:t>objectives</a:t>
            </a:r>
            <a:r>
              <a:rPr sz="1400" spc="60" dirty="0">
                <a:solidFill>
                  <a:srgbClr val="FFFFFF"/>
                </a:solidFill>
                <a:latin typeface="Calibri"/>
                <a:cs typeface="Calibri"/>
              </a:rPr>
              <a:t> </a:t>
            </a:r>
            <a:r>
              <a:rPr sz="1400" dirty="0">
                <a:solidFill>
                  <a:srgbClr val="FFFFFF"/>
                </a:solidFill>
                <a:latin typeface="Calibri"/>
                <a:cs typeface="Calibri"/>
              </a:rPr>
              <a:t>and</a:t>
            </a:r>
            <a:r>
              <a:rPr sz="1400" spc="-45" dirty="0">
                <a:solidFill>
                  <a:srgbClr val="FFFFFF"/>
                </a:solidFill>
                <a:latin typeface="Calibri"/>
                <a:cs typeface="Calibri"/>
              </a:rPr>
              <a:t> </a:t>
            </a:r>
            <a:r>
              <a:rPr sz="1400" spc="-35" dirty="0">
                <a:solidFill>
                  <a:srgbClr val="FFFFFF"/>
                </a:solidFill>
                <a:latin typeface="Calibri"/>
                <a:cs typeface="Calibri"/>
              </a:rPr>
              <a:t>generate</a:t>
            </a:r>
            <a:r>
              <a:rPr sz="1400" spc="30" dirty="0">
                <a:solidFill>
                  <a:srgbClr val="FFFFFF"/>
                </a:solidFill>
                <a:latin typeface="Calibri"/>
                <a:cs typeface="Calibri"/>
              </a:rPr>
              <a:t> </a:t>
            </a:r>
            <a:r>
              <a:rPr sz="1400" spc="-30" dirty="0">
                <a:solidFill>
                  <a:srgbClr val="FFFFFF"/>
                </a:solidFill>
                <a:latin typeface="Calibri"/>
                <a:cs typeface="Calibri"/>
              </a:rPr>
              <a:t>outcomes </a:t>
            </a:r>
            <a:r>
              <a:rPr sz="1400" dirty="0">
                <a:solidFill>
                  <a:srgbClr val="FFFFFF"/>
                </a:solidFill>
                <a:latin typeface="Calibri"/>
                <a:cs typeface="Calibri"/>
              </a:rPr>
              <a:t>in</a:t>
            </a:r>
            <a:r>
              <a:rPr sz="1400" spc="-65" dirty="0">
                <a:solidFill>
                  <a:srgbClr val="FFFFFF"/>
                </a:solidFill>
                <a:latin typeface="Calibri"/>
                <a:cs typeface="Calibri"/>
              </a:rPr>
              <a:t> </a:t>
            </a:r>
            <a:r>
              <a:rPr sz="1400" dirty="0">
                <a:solidFill>
                  <a:srgbClr val="FFFFFF"/>
                </a:solidFill>
                <a:latin typeface="Calibri"/>
                <a:cs typeface="Calibri"/>
              </a:rPr>
              <a:t>a</a:t>
            </a:r>
            <a:r>
              <a:rPr sz="1400" spc="-35" dirty="0">
                <a:solidFill>
                  <a:srgbClr val="FFFFFF"/>
                </a:solidFill>
                <a:latin typeface="Calibri"/>
                <a:cs typeface="Calibri"/>
              </a:rPr>
              <a:t> </a:t>
            </a:r>
            <a:r>
              <a:rPr sz="1400" spc="-10" dirty="0">
                <a:solidFill>
                  <a:srgbClr val="FFFFFF"/>
                </a:solidFill>
                <a:latin typeface="Calibri"/>
                <a:cs typeface="Calibri"/>
              </a:rPr>
              <a:t>cost</a:t>
            </a:r>
            <a:r>
              <a:rPr sz="1400" spc="-20" dirty="0">
                <a:solidFill>
                  <a:srgbClr val="FFFFFF"/>
                </a:solidFill>
                <a:latin typeface="Calibri"/>
                <a:cs typeface="Calibri"/>
              </a:rPr>
              <a:t> </a:t>
            </a:r>
            <a:r>
              <a:rPr sz="1400" spc="-40" dirty="0">
                <a:solidFill>
                  <a:srgbClr val="FFFFFF"/>
                </a:solidFill>
                <a:latin typeface="Calibri"/>
                <a:cs typeface="Calibri"/>
              </a:rPr>
              <a:t>effective </a:t>
            </a:r>
            <a:r>
              <a:rPr sz="1400" spc="-10" dirty="0">
                <a:solidFill>
                  <a:srgbClr val="FFFFFF"/>
                </a:solidFill>
                <a:latin typeface="Calibri"/>
                <a:cs typeface="Calibri"/>
              </a:rPr>
              <a:t>manner.</a:t>
            </a:r>
            <a:endParaRPr sz="1400" dirty="0">
              <a:latin typeface="Calibri"/>
              <a:cs typeface="Calibri"/>
            </a:endParaRPr>
          </a:p>
          <a:p>
            <a:pPr marL="12700">
              <a:lnSpc>
                <a:spcPct val="100000"/>
              </a:lnSpc>
              <a:spcBef>
                <a:spcPts val="605"/>
              </a:spcBef>
            </a:pPr>
            <a:r>
              <a:rPr sz="1400" b="1" spc="-50" dirty="0">
                <a:solidFill>
                  <a:srgbClr val="FF0000"/>
                </a:solidFill>
                <a:latin typeface="Calibri"/>
                <a:cs typeface="Calibri"/>
              </a:rPr>
              <a:t>Evaluation</a:t>
            </a:r>
            <a:r>
              <a:rPr sz="1400" b="1" dirty="0">
                <a:solidFill>
                  <a:srgbClr val="FF0000"/>
                </a:solidFill>
                <a:latin typeface="Calibri"/>
                <a:cs typeface="Calibri"/>
              </a:rPr>
              <a:t> &amp;</a:t>
            </a:r>
            <a:r>
              <a:rPr sz="1400" b="1" spc="-15" dirty="0">
                <a:solidFill>
                  <a:srgbClr val="FF0000"/>
                </a:solidFill>
                <a:latin typeface="Calibri"/>
                <a:cs typeface="Calibri"/>
              </a:rPr>
              <a:t> </a:t>
            </a:r>
            <a:r>
              <a:rPr sz="1400" b="1" spc="-30" dirty="0">
                <a:solidFill>
                  <a:srgbClr val="FF0000"/>
                </a:solidFill>
                <a:latin typeface="Calibri"/>
                <a:cs typeface="Calibri"/>
              </a:rPr>
              <a:t>Results</a:t>
            </a:r>
            <a:r>
              <a:rPr sz="1400" b="1" spc="-20" dirty="0">
                <a:solidFill>
                  <a:srgbClr val="FF0000"/>
                </a:solidFill>
                <a:latin typeface="Calibri"/>
                <a:cs typeface="Calibri"/>
              </a:rPr>
              <a:t> </a:t>
            </a:r>
            <a:r>
              <a:rPr sz="1400" b="1" dirty="0">
                <a:solidFill>
                  <a:srgbClr val="FF0000"/>
                </a:solidFill>
                <a:latin typeface="Calibri"/>
                <a:cs typeface="Calibri"/>
              </a:rPr>
              <a:t>-</a:t>
            </a:r>
            <a:r>
              <a:rPr sz="1400" b="1" spc="-30" dirty="0">
                <a:solidFill>
                  <a:srgbClr val="FF0000"/>
                </a:solidFill>
                <a:latin typeface="Calibri"/>
                <a:cs typeface="Calibri"/>
              </a:rPr>
              <a:t> </a:t>
            </a:r>
            <a:r>
              <a:rPr sz="1400" b="1" spc="-25" dirty="0">
                <a:solidFill>
                  <a:srgbClr val="FF0000"/>
                </a:solidFill>
                <a:latin typeface="Calibri"/>
                <a:cs typeface="Calibri"/>
              </a:rPr>
              <a:t>20%</a:t>
            </a:r>
            <a:endParaRPr sz="1400" dirty="0">
              <a:latin typeface="Calibri"/>
              <a:cs typeface="Calibri"/>
            </a:endParaRPr>
          </a:p>
          <a:p>
            <a:pPr marL="12700">
              <a:lnSpc>
                <a:spcPct val="100000"/>
              </a:lnSpc>
              <a:spcBef>
                <a:spcPts val="120"/>
              </a:spcBef>
            </a:pPr>
            <a:r>
              <a:rPr sz="1400" spc="-50" dirty="0">
                <a:solidFill>
                  <a:srgbClr val="FFFFFF"/>
                </a:solidFill>
                <a:latin typeface="Calibri"/>
                <a:cs typeface="Calibri"/>
              </a:rPr>
              <a:t>Evaluation</a:t>
            </a:r>
            <a:r>
              <a:rPr sz="1400" spc="-65" dirty="0">
                <a:solidFill>
                  <a:srgbClr val="FFFFFF"/>
                </a:solidFill>
                <a:latin typeface="Calibri"/>
                <a:cs typeface="Calibri"/>
              </a:rPr>
              <a:t> </a:t>
            </a:r>
            <a:r>
              <a:rPr sz="1400" dirty="0">
                <a:solidFill>
                  <a:srgbClr val="FFFFFF"/>
                </a:solidFill>
                <a:latin typeface="Calibri"/>
                <a:cs typeface="Calibri"/>
              </a:rPr>
              <a:t>of</a:t>
            </a:r>
            <a:r>
              <a:rPr sz="1400" spc="-80" dirty="0">
                <a:solidFill>
                  <a:srgbClr val="FFFFFF"/>
                </a:solidFill>
                <a:latin typeface="Calibri"/>
                <a:cs typeface="Calibri"/>
              </a:rPr>
              <a:t> </a:t>
            </a:r>
            <a:r>
              <a:rPr sz="1400" dirty="0">
                <a:solidFill>
                  <a:srgbClr val="FFFFFF"/>
                </a:solidFill>
                <a:latin typeface="Calibri"/>
                <a:cs typeface="Calibri"/>
              </a:rPr>
              <a:t>the</a:t>
            </a:r>
            <a:r>
              <a:rPr sz="1400" spc="15" dirty="0">
                <a:solidFill>
                  <a:srgbClr val="FFFFFF"/>
                </a:solidFill>
                <a:latin typeface="Calibri"/>
                <a:cs typeface="Calibri"/>
              </a:rPr>
              <a:t> </a:t>
            </a:r>
            <a:r>
              <a:rPr sz="1400" spc="-50" dirty="0">
                <a:solidFill>
                  <a:srgbClr val="FFFFFF"/>
                </a:solidFill>
                <a:latin typeface="Calibri"/>
                <a:cs typeface="Calibri"/>
              </a:rPr>
              <a:t>strategy</a:t>
            </a:r>
            <a:r>
              <a:rPr sz="1400" spc="-25" dirty="0">
                <a:solidFill>
                  <a:srgbClr val="FFFFFF"/>
                </a:solidFill>
                <a:latin typeface="Calibri"/>
                <a:cs typeface="Calibri"/>
              </a:rPr>
              <a:t> </a:t>
            </a:r>
            <a:r>
              <a:rPr sz="1400" dirty="0">
                <a:solidFill>
                  <a:srgbClr val="FFFFFF"/>
                </a:solidFill>
                <a:latin typeface="Calibri"/>
                <a:cs typeface="Calibri"/>
              </a:rPr>
              <a:t>&amp;</a:t>
            </a:r>
            <a:r>
              <a:rPr sz="1400" spc="-20" dirty="0">
                <a:solidFill>
                  <a:srgbClr val="FFFFFF"/>
                </a:solidFill>
                <a:latin typeface="Calibri"/>
                <a:cs typeface="Calibri"/>
              </a:rPr>
              <a:t> </a:t>
            </a:r>
            <a:r>
              <a:rPr sz="1400" spc="-10" dirty="0">
                <a:solidFill>
                  <a:srgbClr val="FFFFFF"/>
                </a:solidFill>
                <a:latin typeface="Calibri"/>
                <a:cs typeface="Calibri"/>
              </a:rPr>
              <a:t>methods</a:t>
            </a:r>
            <a:r>
              <a:rPr sz="1400" spc="-45" dirty="0">
                <a:solidFill>
                  <a:srgbClr val="FFFFFF"/>
                </a:solidFill>
                <a:latin typeface="Calibri"/>
                <a:cs typeface="Calibri"/>
              </a:rPr>
              <a:t> </a:t>
            </a:r>
            <a:r>
              <a:rPr sz="1400" spc="-10" dirty="0">
                <a:solidFill>
                  <a:srgbClr val="FFFFFF"/>
                </a:solidFill>
                <a:latin typeface="Calibri"/>
                <a:cs typeface="Calibri"/>
              </a:rPr>
              <a:t>used</a:t>
            </a:r>
            <a:r>
              <a:rPr sz="1400" spc="-55" dirty="0">
                <a:solidFill>
                  <a:srgbClr val="FFFFFF"/>
                </a:solidFill>
                <a:latin typeface="Calibri"/>
                <a:cs typeface="Calibri"/>
              </a:rPr>
              <a:t> </a:t>
            </a:r>
            <a:r>
              <a:rPr sz="1400" dirty="0">
                <a:solidFill>
                  <a:srgbClr val="FFFFFF"/>
                </a:solidFill>
                <a:latin typeface="Calibri"/>
                <a:cs typeface="Calibri"/>
              </a:rPr>
              <a:t>to meet</a:t>
            </a:r>
            <a:r>
              <a:rPr sz="1400" spc="-15" dirty="0">
                <a:solidFill>
                  <a:srgbClr val="FFFFFF"/>
                </a:solidFill>
                <a:latin typeface="Calibri"/>
                <a:cs typeface="Calibri"/>
              </a:rPr>
              <a:t> </a:t>
            </a:r>
            <a:r>
              <a:rPr sz="1400" dirty="0">
                <a:solidFill>
                  <a:srgbClr val="FFFFFF"/>
                </a:solidFill>
                <a:latin typeface="Calibri"/>
                <a:cs typeface="Calibri"/>
              </a:rPr>
              <a:t>the</a:t>
            </a:r>
            <a:r>
              <a:rPr sz="1400" spc="15" dirty="0">
                <a:solidFill>
                  <a:srgbClr val="FFFFFF"/>
                </a:solidFill>
                <a:latin typeface="Calibri"/>
                <a:cs typeface="Calibri"/>
              </a:rPr>
              <a:t> </a:t>
            </a:r>
            <a:r>
              <a:rPr sz="1400" spc="-25" dirty="0">
                <a:solidFill>
                  <a:srgbClr val="FFFFFF"/>
                </a:solidFill>
                <a:latin typeface="Calibri"/>
                <a:cs typeface="Calibri"/>
              </a:rPr>
              <a:t>objectives</a:t>
            </a:r>
            <a:r>
              <a:rPr sz="1400" spc="70" dirty="0">
                <a:solidFill>
                  <a:srgbClr val="FFFFFF"/>
                </a:solidFill>
                <a:latin typeface="Calibri"/>
                <a:cs typeface="Calibri"/>
              </a:rPr>
              <a:t> </a:t>
            </a:r>
            <a:r>
              <a:rPr sz="1400" dirty="0">
                <a:solidFill>
                  <a:srgbClr val="FFFFFF"/>
                </a:solidFill>
                <a:latin typeface="Calibri"/>
                <a:cs typeface="Calibri"/>
              </a:rPr>
              <a:t>set</a:t>
            </a:r>
            <a:r>
              <a:rPr sz="1400" spc="-60" dirty="0">
                <a:solidFill>
                  <a:srgbClr val="FFFFFF"/>
                </a:solidFill>
                <a:latin typeface="Calibri"/>
                <a:cs typeface="Calibri"/>
              </a:rPr>
              <a:t> </a:t>
            </a:r>
            <a:r>
              <a:rPr sz="1400" dirty="0">
                <a:solidFill>
                  <a:srgbClr val="FFFFFF"/>
                </a:solidFill>
                <a:latin typeface="Calibri"/>
                <a:cs typeface="Calibri"/>
              </a:rPr>
              <a:t>as</a:t>
            </a:r>
            <a:r>
              <a:rPr sz="1400" spc="-20" dirty="0">
                <a:solidFill>
                  <a:srgbClr val="FFFFFF"/>
                </a:solidFill>
                <a:latin typeface="Calibri"/>
                <a:cs typeface="Calibri"/>
              </a:rPr>
              <a:t> </a:t>
            </a:r>
            <a:r>
              <a:rPr sz="1400" spc="-45" dirty="0">
                <a:solidFill>
                  <a:srgbClr val="FFFFFF"/>
                </a:solidFill>
                <a:latin typeface="Calibri"/>
                <a:cs typeface="Calibri"/>
              </a:rPr>
              <a:t>demonstrated</a:t>
            </a:r>
            <a:r>
              <a:rPr sz="1400" spc="5" dirty="0">
                <a:solidFill>
                  <a:srgbClr val="FFFFFF"/>
                </a:solidFill>
                <a:latin typeface="Calibri"/>
                <a:cs typeface="Calibri"/>
              </a:rPr>
              <a:t> </a:t>
            </a:r>
            <a:r>
              <a:rPr sz="1400" dirty="0">
                <a:solidFill>
                  <a:srgbClr val="FFFFFF"/>
                </a:solidFill>
                <a:latin typeface="Calibri"/>
                <a:cs typeface="Calibri"/>
              </a:rPr>
              <a:t>by</a:t>
            </a:r>
            <a:r>
              <a:rPr sz="1400" spc="-55" dirty="0">
                <a:solidFill>
                  <a:srgbClr val="FFFFFF"/>
                </a:solidFill>
                <a:latin typeface="Calibri"/>
                <a:cs typeface="Calibri"/>
              </a:rPr>
              <a:t> </a:t>
            </a:r>
            <a:r>
              <a:rPr sz="1400" spc="-30" dirty="0">
                <a:solidFill>
                  <a:srgbClr val="FFFFFF"/>
                </a:solidFill>
                <a:latin typeface="Calibri"/>
                <a:cs typeface="Calibri"/>
              </a:rPr>
              <a:t>formally</a:t>
            </a:r>
            <a:r>
              <a:rPr sz="1400" spc="-15" dirty="0">
                <a:solidFill>
                  <a:srgbClr val="FFFFFF"/>
                </a:solidFill>
                <a:latin typeface="Calibri"/>
                <a:cs typeface="Calibri"/>
              </a:rPr>
              <a:t> </a:t>
            </a:r>
            <a:r>
              <a:rPr sz="1400" spc="-35" dirty="0">
                <a:solidFill>
                  <a:srgbClr val="FFFFFF"/>
                </a:solidFill>
                <a:latin typeface="Calibri"/>
                <a:cs typeface="Calibri"/>
              </a:rPr>
              <a:t>quantified</a:t>
            </a:r>
            <a:r>
              <a:rPr sz="1400" spc="-40" dirty="0">
                <a:solidFill>
                  <a:srgbClr val="FFFFFF"/>
                </a:solidFill>
                <a:latin typeface="Calibri"/>
                <a:cs typeface="Calibri"/>
              </a:rPr>
              <a:t> </a:t>
            </a:r>
            <a:r>
              <a:rPr sz="1400" spc="-10" dirty="0">
                <a:solidFill>
                  <a:srgbClr val="FFFFFF"/>
                </a:solidFill>
                <a:latin typeface="Calibri"/>
                <a:cs typeface="Calibri"/>
              </a:rPr>
              <a:t>results.</a:t>
            </a:r>
            <a:endParaRPr sz="1400" dirty="0">
              <a:latin typeface="Calibri"/>
              <a:cs typeface="Calibri"/>
            </a:endParaRPr>
          </a:p>
        </p:txBody>
      </p:sp>
      <p:sp>
        <p:nvSpPr>
          <p:cNvPr id="3" name="object 3"/>
          <p:cNvSpPr txBox="1">
            <a:spLocks noGrp="1"/>
          </p:cNvSpPr>
          <p:nvPr>
            <p:ph type="title"/>
          </p:nvPr>
        </p:nvSpPr>
        <p:spPr>
          <a:prstGeom prst="rect">
            <a:avLst/>
          </a:prstGeom>
        </p:spPr>
        <p:txBody>
          <a:bodyPr vert="horz" wrap="square" lIns="0" tIns="97790" rIns="0" bIns="0" rtlCol="0">
            <a:spAutoFit/>
          </a:bodyPr>
          <a:lstStyle/>
          <a:p>
            <a:pPr marL="45720">
              <a:lnSpc>
                <a:spcPct val="100000"/>
              </a:lnSpc>
              <a:spcBef>
                <a:spcPts val="105"/>
              </a:spcBef>
            </a:pPr>
            <a:r>
              <a:rPr spc="-10" dirty="0"/>
              <a:t>JUDGING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12723" y="1208988"/>
            <a:ext cx="8731250" cy="4864100"/>
          </a:xfrm>
          <a:prstGeom prst="rect">
            <a:avLst/>
          </a:prstGeom>
        </p:spPr>
        <p:txBody>
          <a:bodyPr vert="horz" wrap="square" lIns="0" tIns="12700" rIns="0" bIns="0" rtlCol="0">
            <a:spAutoFit/>
          </a:bodyPr>
          <a:lstStyle/>
          <a:p>
            <a:pPr marL="24765">
              <a:lnSpc>
                <a:spcPct val="100000"/>
              </a:lnSpc>
              <a:spcBef>
                <a:spcPts val="100"/>
              </a:spcBef>
            </a:pPr>
            <a:r>
              <a:rPr sz="1800" b="1" spc="-20" dirty="0">
                <a:solidFill>
                  <a:srgbClr val="FF0000"/>
                </a:solidFill>
                <a:latin typeface="Calibri"/>
                <a:cs typeface="Calibri"/>
              </a:rPr>
              <a:t>Best</a:t>
            </a:r>
            <a:r>
              <a:rPr sz="1800" b="1" spc="-65" dirty="0">
                <a:solidFill>
                  <a:srgbClr val="FF0000"/>
                </a:solidFill>
                <a:latin typeface="Calibri"/>
                <a:cs typeface="Calibri"/>
              </a:rPr>
              <a:t> </a:t>
            </a:r>
            <a:r>
              <a:rPr sz="1800" b="1" spc="-30" dirty="0">
                <a:solidFill>
                  <a:srgbClr val="FF0000"/>
                </a:solidFill>
                <a:latin typeface="Calibri"/>
                <a:cs typeface="Calibri"/>
              </a:rPr>
              <a:t>Culture</a:t>
            </a:r>
            <a:r>
              <a:rPr sz="1800" b="1" spc="-75" dirty="0">
                <a:solidFill>
                  <a:srgbClr val="FF0000"/>
                </a:solidFill>
                <a:latin typeface="Calibri"/>
                <a:cs typeface="Calibri"/>
              </a:rPr>
              <a:t> </a:t>
            </a:r>
            <a:r>
              <a:rPr sz="1800" b="1" dirty="0">
                <a:solidFill>
                  <a:srgbClr val="FF0000"/>
                </a:solidFill>
                <a:latin typeface="Calibri"/>
                <a:cs typeface="Calibri"/>
              </a:rPr>
              <a:t>of</a:t>
            </a:r>
            <a:r>
              <a:rPr sz="1800" b="1" spc="-55" dirty="0">
                <a:solidFill>
                  <a:srgbClr val="FF0000"/>
                </a:solidFill>
                <a:latin typeface="Calibri"/>
                <a:cs typeface="Calibri"/>
              </a:rPr>
              <a:t> </a:t>
            </a:r>
            <a:r>
              <a:rPr sz="1800" b="1" dirty="0">
                <a:solidFill>
                  <a:srgbClr val="FF0000"/>
                </a:solidFill>
                <a:latin typeface="Calibri"/>
                <a:cs typeface="Calibri"/>
              </a:rPr>
              <a:t>the</a:t>
            </a:r>
            <a:r>
              <a:rPr sz="1800" b="1" spc="-55" dirty="0">
                <a:solidFill>
                  <a:srgbClr val="FF0000"/>
                </a:solidFill>
                <a:latin typeface="Calibri"/>
                <a:cs typeface="Calibri"/>
              </a:rPr>
              <a:t> </a:t>
            </a:r>
            <a:r>
              <a:rPr sz="1800" b="1" spc="-20" dirty="0">
                <a:solidFill>
                  <a:srgbClr val="FF0000"/>
                </a:solidFill>
                <a:latin typeface="Calibri"/>
                <a:cs typeface="Calibri"/>
              </a:rPr>
              <a:t>Year</a:t>
            </a:r>
            <a:endParaRPr sz="1800">
              <a:latin typeface="Calibri"/>
              <a:cs typeface="Calibri"/>
            </a:endParaRPr>
          </a:p>
          <a:p>
            <a:pPr marL="356870" marR="5080" indent="-344805">
              <a:lnSpc>
                <a:spcPct val="100000"/>
              </a:lnSpc>
              <a:spcBef>
                <a:spcPts val="1315"/>
              </a:spcBef>
              <a:buFont typeface="Symbol"/>
              <a:buChar char=""/>
              <a:tabLst>
                <a:tab pos="356870" algn="l"/>
              </a:tabLst>
            </a:pPr>
            <a:r>
              <a:rPr sz="1400" spc="-10" dirty="0">
                <a:solidFill>
                  <a:srgbClr val="FFFFFF"/>
                </a:solidFill>
                <a:latin typeface="Calibri"/>
                <a:cs typeface="Calibri"/>
              </a:rPr>
              <a:t>Describe</a:t>
            </a:r>
            <a:r>
              <a:rPr sz="1400" spc="-70" dirty="0">
                <a:solidFill>
                  <a:srgbClr val="FFFFFF"/>
                </a:solidFill>
                <a:latin typeface="Calibri"/>
                <a:cs typeface="Calibri"/>
              </a:rPr>
              <a:t> </a:t>
            </a:r>
            <a:r>
              <a:rPr sz="1400" dirty="0">
                <a:solidFill>
                  <a:srgbClr val="FFFFFF"/>
                </a:solidFill>
                <a:latin typeface="Calibri"/>
                <a:cs typeface="Calibri"/>
              </a:rPr>
              <a:t>how</a:t>
            </a:r>
            <a:r>
              <a:rPr sz="1400" spc="-80" dirty="0">
                <a:solidFill>
                  <a:srgbClr val="FFFFFF"/>
                </a:solidFill>
                <a:latin typeface="Calibri"/>
                <a:cs typeface="Calibri"/>
              </a:rPr>
              <a:t> </a:t>
            </a:r>
            <a:r>
              <a:rPr sz="1400" dirty="0">
                <a:solidFill>
                  <a:srgbClr val="FFFFFF"/>
                </a:solidFill>
                <a:latin typeface="Calibri"/>
                <a:cs typeface="Calibri"/>
              </a:rPr>
              <a:t>the</a:t>
            </a:r>
            <a:r>
              <a:rPr sz="1400" spc="-75" dirty="0">
                <a:solidFill>
                  <a:srgbClr val="FFFFFF"/>
                </a:solidFill>
                <a:latin typeface="Calibri"/>
                <a:cs typeface="Calibri"/>
              </a:rPr>
              <a:t> </a:t>
            </a:r>
            <a:r>
              <a:rPr sz="1400" spc="-20" dirty="0">
                <a:solidFill>
                  <a:srgbClr val="FFFFFF"/>
                </a:solidFill>
                <a:latin typeface="Calibri"/>
                <a:cs typeface="Calibri"/>
              </a:rPr>
              <a:t>agency</a:t>
            </a:r>
            <a:r>
              <a:rPr sz="1400" spc="-45" dirty="0">
                <a:solidFill>
                  <a:srgbClr val="FFFFFF"/>
                </a:solidFill>
                <a:latin typeface="Calibri"/>
                <a:cs typeface="Calibri"/>
              </a:rPr>
              <a:t> </a:t>
            </a:r>
            <a:r>
              <a:rPr sz="1400" spc="-35" dirty="0">
                <a:solidFill>
                  <a:srgbClr val="FFFFFF"/>
                </a:solidFill>
                <a:latin typeface="Calibri"/>
                <a:cs typeface="Calibri"/>
              </a:rPr>
              <a:t>creates</a:t>
            </a:r>
            <a:r>
              <a:rPr sz="1400" spc="-25" dirty="0">
                <a:solidFill>
                  <a:srgbClr val="FFFFFF"/>
                </a:solidFill>
                <a:latin typeface="Calibri"/>
                <a:cs typeface="Calibri"/>
              </a:rPr>
              <a:t> </a:t>
            </a:r>
            <a:r>
              <a:rPr sz="1400" dirty="0">
                <a:solidFill>
                  <a:srgbClr val="FFFFFF"/>
                </a:solidFill>
                <a:latin typeface="Calibri"/>
                <a:cs typeface="Calibri"/>
              </a:rPr>
              <a:t>a</a:t>
            </a:r>
            <a:r>
              <a:rPr sz="1400" spc="-50" dirty="0">
                <a:solidFill>
                  <a:srgbClr val="FFFFFF"/>
                </a:solidFill>
                <a:latin typeface="Calibri"/>
                <a:cs typeface="Calibri"/>
              </a:rPr>
              <a:t> </a:t>
            </a:r>
            <a:r>
              <a:rPr sz="1400" spc="-10" dirty="0">
                <a:solidFill>
                  <a:srgbClr val="FFFFFF"/>
                </a:solidFill>
                <a:latin typeface="Calibri"/>
                <a:cs typeface="Calibri"/>
              </a:rPr>
              <a:t>vision</a:t>
            </a:r>
            <a:r>
              <a:rPr sz="1400" spc="-70" dirty="0">
                <a:solidFill>
                  <a:srgbClr val="FFFFFF"/>
                </a:solidFill>
                <a:latin typeface="Calibri"/>
                <a:cs typeface="Calibri"/>
              </a:rPr>
              <a:t> </a:t>
            </a:r>
            <a:r>
              <a:rPr sz="1400" spc="-10" dirty="0">
                <a:solidFill>
                  <a:srgbClr val="FFFFFF"/>
                </a:solidFill>
                <a:latin typeface="Calibri"/>
                <a:cs typeface="Calibri"/>
              </a:rPr>
              <a:t>that</a:t>
            </a:r>
            <a:r>
              <a:rPr sz="1400" dirty="0">
                <a:solidFill>
                  <a:srgbClr val="FFFFFF"/>
                </a:solidFill>
                <a:latin typeface="Calibri"/>
                <a:cs typeface="Calibri"/>
              </a:rPr>
              <a:t> </a:t>
            </a:r>
            <a:r>
              <a:rPr sz="1400" spc="-25" dirty="0">
                <a:solidFill>
                  <a:srgbClr val="FFFFFF"/>
                </a:solidFill>
                <a:latin typeface="Calibri"/>
                <a:cs typeface="Calibri"/>
              </a:rPr>
              <a:t>articulates</a:t>
            </a:r>
            <a:r>
              <a:rPr sz="1400" spc="35" dirty="0">
                <a:solidFill>
                  <a:srgbClr val="FFFFFF"/>
                </a:solidFill>
                <a:latin typeface="Calibri"/>
                <a:cs typeface="Calibri"/>
              </a:rPr>
              <a:t> </a:t>
            </a:r>
            <a:r>
              <a:rPr sz="1400" dirty="0">
                <a:solidFill>
                  <a:srgbClr val="FFFFFF"/>
                </a:solidFill>
                <a:latin typeface="Calibri"/>
                <a:cs typeface="Calibri"/>
              </a:rPr>
              <a:t>the</a:t>
            </a:r>
            <a:r>
              <a:rPr sz="1400" spc="-55" dirty="0">
                <a:solidFill>
                  <a:srgbClr val="FFFFFF"/>
                </a:solidFill>
                <a:latin typeface="Calibri"/>
                <a:cs typeface="Calibri"/>
              </a:rPr>
              <a:t> </a:t>
            </a:r>
            <a:r>
              <a:rPr sz="1400" spc="-45" dirty="0">
                <a:solidFill>
                  <a:srgbClr val="FFFFFF"/>
                </a:solidFill>
                <a:latin typeface="Calibri"/>
                <a:cs typeface="Calibri"/>
              </a:rPr>
              <a:t>company’s</a:t>
            </a:r>
            <a:r>
              <a:rPr sz="1400" spc="-30" dirty="0">
                <a:solidFill>
                  <a:srgbClr val="FFFFFF"/>
                </a:solidFill>
                <a:latin typeface="Calibri"/>
                <a:cs typeface="Calibri"/>
              </a:rPr>
              <a:t> </a:t>
            </a:r>
            <a:r>
              <a:rPr sz="1400" spc="-20" dirty="0">
                <a:solidFill>
                  <a:srgbClr val="FFFFFF"/>
                </a:solidFill>
                <a:latin typeface="Calibri"/>
                <a:cs typeface="Calibri"/>
              </a:rPr>
              <a:t>purpose</a:t>
            </a:r>
            <a:r>
              <a:rPr sz="1400" spc="20" dirty="0">
                <a:solidFill>
                  <a:srgbClr val="FFFFFF"/>
                </a:solidFill>
                <a:latin typeface="Calibri"/>
                <a:cs typeface="Calibri"/>
              </a:rPr>
              <a:t> </a:t>
            </a:r>
            <a:r>
              <a:rPr sz="1400" dirty="0">
                <a:solidFill>
                  <a:srgbClr val="FFFFFF"/>
                </a:solidFill>
                <a:latin typeface="Calibri"/>
                <a:cs typeface="Calibri"/>
              </a:rPr>
              <a:t>and</a:t>
            </a:r>
            <a:r>
              <a:rPr sz="1400" spc="-65" dirty="0">
                <a:solidFill>
                  <a:srgbClr val="FFFFFF"/>
                </a:solidFill>
                <a:latin typeface="Calibri"/>
                <a:cs typeface="Calibri"/>
              </a:rPr>
              <a:t> </a:t>
            </a:r>
            <a:r>
              <a:rPr sz="1400" spc="-25" dirty="0">
                <a:solidFill>
                  <a:srgbClr val="FFFFFF"/>
                </a:solidFill>
                <a:latin typeface="Calibri"/>
                <a:cs typeface="Calibri"/>
              </a:rPr>
              <a:t>values</a:t>
            </a:r>
            <a:r>
              <a:rPr sz="1400" spc="-10" dirty="0">
                <a:solidFill>
                  <a:srgbClr val="FFFFFF"/>
                </a:solidFill>
                <a:latin typeface="Calibri"/>
                <a:cs typeface="Calibri"/>
              </a:rPr>
              <a:t> that</a:t>
            </a:r>
            <a:r>
              <a:rPr sz="1400" dirty="0">
                <a:solidFill>
                  <a:srgbClr val="FFFFFF"/>
                </a:solidFill>
                <a:latin typeface="Calibri"/>
                <a:cs typeface="Calibri"/>
              </a:rPr>
              <a:t> </a:t>
            </a:r>
            <a:r>
              <a:rPr sz="1400" spc="-25" dirty="0">
                <a:solidFill>
                  <a:srgbClr val="FFFFFF"/>
                </a:solidFill>
                <a:latin typeface="Calibri"/>
                <a:cs typeface="Calibri"/>
              </a:rPr>
              <a:t>inspire,</a:t>
            </a:r>
            <a:r>
              <a:rPr sz="1400" spc="5" dirty="0">
                <a:solidFill>
                  <a:srgbClr val="FFFFFF"/>
                </a:solidFill>
                <a:latin typeface="Calibri"/>
                <a:cs typeface="Calibri"/>
              </a:rPr>
              <a:t> </a:t>
            </a:r>
            <a:r>
              <a:rPr sz="1400" spc="-40" dirty="0">
                <a:solidFill>
                  <a:srgbClr val="FFFFFF"/>
                </a:solidFill>
                <a:latin typeface="Calibri"/>
                <a:cs typeface="Calibri"/>
              </a:rPr>
              <a:t>motivate, </a:t>
            </a:r>
            <a:r>
              <a:rPr sz="1400" spc="-25" dirty="0">
                <a:solidFill>
                  <a:srgbClr val="FFFFFF"/>
                </a:solidFill>
                <a:latin typeface="Calibri"/>
                <a:cs typeface="Calibri"/>
              </a:rPr>
              <a:t>and provide</a:t>
            </a:r>
            <a:r>
              <a:rPr sz="1400" spc="35" dirty="0">
                <a:solidFill>
                  <a:srgbClr val="FFFFFF"/>
                </a:solidFill>
                <a:latin typeface="Calibri"/>
                <a:cs typeface="Calibri"/>
              </a:rPr>
              <a:t> </a:t>
            </a:r>
            <a:r>
              <a:rPr sz="1400" dirty="0">
                <a:solidFill>
                  <a:srgbClr val="FFFFFF"/>
                </a:solidFill>
                <a:latin typeface="Calibri"/>
                <a:cs typeface="Calibri"/>
              </a:rPr>
              <a:t>a</a:t>
            </a:r>
            <a:r>
              <a:rPr sz="1400" spc="-50" dirty="0">
                <a:solidFill>
                  <a:srgbClr val="FFFFFF"/>
                </a:solidFill>
                <a:latin typeface="Calibri"/>
                <a:cs typeface="Calibri"/>
              </a:rPr>
              <a:t> </a:t>
            </a:r>
            <a:r>
              <a:rPr sz="1400" dirty="0">
                <a:solidFill>
                  <a:srgbClr val="FFFFFF"/>
                </a:solidFill>
                <a:latin typeface="Calibri"/>
                <a:cs typeface="Calibri"/>
              </a:rPr>
              <a:t>set</a:t>
            </a:r>
            <a:r>
              <a:rPr sz="1400" spc="-75" dirty="0">
                <a:solidFill>
                  <a:srgbClr val="FFFFFF"/>
                </a:solidFill>
                <a:latin typeface="Calibri"/>
                <a:cs typeface="Calibri"/>
              </a:rPr>
              <a:t> </a:t>
            </a:r>
            <a:r>
              <a:rPr sz="1400" dirty="0">
                <a:solidFill>
                  <a:srgbClr val="FFFFFF"/>
                </a:solidFill>
                <a:latin typeface="Calibri"/>
                <a:cs typeface="Calibri"/>
              </a:rPr>
              <a:t>of</a:t>
            </a:r>
            <a:r>
              <a:rPr sz="1400" spc="-65" dirty="0">
                <a:solidFill>
                  <a:srgbClr val="FFFFFF"/>
                </a:solidFill>
                <a:latin typeface="Calibri"/>
                <a:cs typeface="Calibri"/>
              </a:rPr>
              <a:t> </a:t>
            </a:r>
            <a:r>
              <a:rPr sz="1400" spc="-25" dirty="0">
                <a:solidFill>
                  <a:srgbClr val="FFFFFF"/>
                </a:solidFill>
                <a:latin typeface="Calibri"/>
                <a:cs typeface="Calibri"/>
              </a:rPr>
              <a:t>guidelines</a:t>
            </a:r>
            <a:r>
              <a:rPr sz="1400" spc="110" dirty="0">
                <a:solidFill>
                  <a:srgbClr val="FFFFFF"/>
                </a:solidFill>
                <a:latin typeface="Calibri"/>
                <a:cs typeface="Calibri"/>
              </a:rPr>
              <a:t> </a:t>
            </a:r>
            <a:r>
              <a:rPr sz="1400" dirty="0">
                <a:solidFill>
                  <a:srgbClr val="FFFFFF"/>
                </a:solidFill>
                <a:latin typeface="Calibri"/>
                <a:cs typeface="Calibri"/>
              </a:rPr>
              <a:t>on</a:t>
            </a:r>
            <a:r>
              <a:rPr sz="1400" spc="-75" dirty="0">
                <a:solidFill>
                  <a:srgbClr val="FFFFFF"/>
                </a:solidFill>
                <a:latin typeface="Calibri"/>
                <a:cs typeface="Calibri"/>
              </a:rPr>
              <a:t> </a:t>
            </a:r>
            <a:r>
              <a:rPr sz="1400" dirty="0">
                <a:solidFill>
                  <a:srgbClr val="FFFFFF"/>
                </a:solidFill>
                <a:latin typeface="Calibri"/>
                <a:cs typeface="Calibri"/>
              </a:rPr>
              <a:t>the</a:t>
            </a:r>
            <a:r>
              <a:rPr sz="1400" spc="5" dirty="0">
                <a:solidFill>
                  <a:srgbClr val="FFFFFF"/>
                </a:solidFill>
                <a:latin typeface="Calibri"/>
                <a:cs typeface="Calibri"/>
              </a:rPr>
              <a:t> </a:t>
            </a:r>
            <a:r>
              <a:rPr sz="1400" spc="-35" dirty="0">
                <a:solidFill>
                  <a:srgbClr val="FFFFFF"/>
                </a:solidFill>
                <a:latin typeface="Calibri"/>
                <a:cs typeface="Calibri"/>
              </a:rPr>
              <a:t>behaviors</a:t>
            </a:r>
            <a:r>
              <a:rPr sz="1400" spc="40" dirty="0">
                <a:solidFill>
                  <a:srgbClr val="FFFFFF"/>
                </a:solidFill>
                <a:latin typeface="Calibri"/>
                <a:cs typeface="Calibri"/>
              </a:rPr>
              <a:t> </a:t>
            </a:r>
            <a:r>
              <a:rPr sz="1400" spc="-10" dirty="0">
                <a:solidFill>
                  <a:srgbClr val="FFFFFF"/>
                </a:solidFill>
                <a:latin typeface="Calibri"/>
                <a:cs typeface="Calibri"/>
              </a:rPr>
              <a:t>to</a:t>
            </a:r>
            <a:r>
              <a:rPr sz="1400" spc="-45" dirty="0">
                <a:solidFill>
                  <a:srgbClr val="FFFFFF"/>
                </a:solidFill>
                <a:latin typeface="Calibri"/>
                <a:cs typeface="Calibri"/>
              </a:rPr>
              <a:t> </a:t>
            </a:r>
            <a:r>
              <a:rPr sz="1400" spc="-25" dirty="0">
                <a:solidFill>
                  <a:srgbClr val="FFFFFF"/>
                </a:solidFill>
                <a:latin typeface="Calibri"/>
                <a:cs typeface="Calibri"/>
              </a:rPr>
              <a:t>achieve</a:t>
            </a:r>
            <a:r>
              <a:rPr sz="1400" spc="30" dirty="0">
                <a:solidFill>
                  <a:srgbClr val="FFFFFF"/>
                </a:solidFill>
                <a:latin typeface="Calibri"/>
                <a:cs typeface="Calibri"/>
              </a:rPr>
              <a:t> </a:t>
            </a:r>
            <a:r>
              <a:rPr sz="1400" spc="-10" dirty="0">
                <a:solidFill>
                  <a:srgbClr val="FFFFFF"/>
                </a:solidFill>
                <a:latin typeface="Calibri"/>
                <a:cs typeface="Calibri"/>
              </a:rPr>
              <a:t>that</a:t>
            </a:r>
            <a:r>
              <a:rPr sz="1400" spc="45" dirty="0">
                <a:solidFill>
                  <a:srgbClr val="FFFFFF"/>
                </a:solidFill>
                <a:latin typeface="Calibri"/>
                <a:cs typeface="Calibri"/>
              </a:rPr>
              <a:t> </a:t>
            </a:r>
            <a:r>
              <a:rPr sz="1400" spc="-10" dirty="0">
                <a:solidFill>
                  <a:srgbClr val="FFFFFF"/>
                </a:solidFill>
                <a:latin typeface="Calibri"/>
                <a:cs typeface="Calibri"/>
              </a:rPr>
              <a:t>vision.</a:t>
            </a:r>
            <a:endParaRPr sz="1400">
              <a:latin typeface="Calibri"/>
              <a:cs typeface="Calibri"/>
            </a:endParaRPr>
          </a:p>
          <a:p>
            <a:pPr marL="12700">
              <a:lnSpc>
                <a:spcPct val="100000"/>
              </a:lnSpc>
              <a:spcBef>
                <a:spcPts val="1680"/>
              </a:spcBef>
            </a:pPr>
            <a:r>
              <a:rPr sz="1400" b="1" spc="-20" dirty="0">
                <a:solidFill>
                  <a:srgbClr val="FF0000"/>
                </a:solidFill>
                <a:latin typeface="Calibri"/>
                <a:cs typeface="Calibri"/>
              </a:rPr>
              <a:t>Culture</a:t>
            </a:r>
            <a:r>
              <a:rPr sz="1400" b="1" spc="-30" dirty="0">
                <a:solidFill>
                  <a:srgbClr val="FF0000"/>
                </a:solidFill>
                <a:latin typeface="Calibri"/>
                <a:cs typeface="Calibri"/>
              </a:rPr>
              <a:t> </a:t>
            </a:r>
            <a:r>
              <a:rPr sz="1400" b="1" dirty="0">
                <a:solidFill>
                  <a:srgbClr val="FF0000"/>
                </a:solidFill>
                <a:latin typeface="Calibri"/>
                <a:cs typeface="Calibri"/>
              </a:rPr>
              <a:t>&amp;</a:t>
            </a:r>
            <a:r>
              <a:rPr sz="1400" b="1" spc="35" dirty="0">
                <a:solidFill>
                  <a:srgbClr val="FF0000"/>
                </a:solidFill>
                <a:latin typeface="Calibri"/>
                <a:cs typeface="Calibri"/>
              </a:rPr>
              <a:t> </a:t>
            </a:r>
            <a:r>
              <a:rPr sz="1400" b="1" spc="-40" dirty="0">
                <a:solidFill>
                  <a:srgbClr val="FF0000"/>
                </a:solidFill>
                <a:latin typeface="Calibri"/>
                <a:cs typeface="Calibri"/>
              </a:rPr>
              <a:t>Diversity-</a:t>
            </a:r>
            <a:r>
              <a:rPr sz="1400" b="1" spc="-10" dirty="0">
                <a:solidFill>
                  <a:srgbClr val="FF0000"/>
                </a:solidFill>
                <a:latin typeface="Calibri"/>
                <a:cs typeface="Calibri"/>
              </a:rPr>
              <a:t>(35%)</a:t>
            </a:r>
            <a:endParaRPr sz="1400">
              <a:latin typeface="Calibri"/>
              <a:cs typeface="Calibri"/>
            </a:endParaRPr>
          </a:p>
          <a:p>
            <a:pPr marL="356870" indent="-344170">
              <a:lnSpc>
                <a:spcPct val="100000"/>
              </a:lnSpc>
              <a:spcBef>
                <a:spcPts val="890"/>
              </a:spcBef>
              <a:buFont typeface="Symbol"/>
              <a:buChar char=""/>
              <a:tabLst>
                <a:tab pos="356870" algn="l"/>
              </a:tabLst>
            </a:pPr>
            <a:r>
              <a:rPr sz="1400" spc="-10" dirty="0">
                <a:solidFill>
                  <a:srgbClr val="FFFFFF"/>
                </a:solidFill>
                <a:latin typeface="Calibri"/>
                <a:cs typeface="Calibri"/>
              </a:rPr>
              <a:t>Describe</a:t>
            </a:r>
            <a:r>
              <a:rPr sz="1400" spc="-70" dirty="0">
                <a:solidFill>
                  <a:srgbClr val="FFFFFF"/>
                </a:solidFill>
                <a:latin typeface="Calibri"/>
                <a:cs typeface="Calibri"/>
              </a:rPr>
              <a:t> </a:t>
            </a:r>
            <a:r>
              <a:rPr sz="1400" dirty="0">
                <a:solidFill>
                  <a:srgbClr val="FFFFFF"/>
                </a:solidFill>
                <a:latin typeface="Calibri"/>
                <a:cs typeface="Calibri"/>
              </a:rPr>
              <a:t>how</a:t>
            </a:r>
            <a:r>
              <a:rPr sz="1400" spc="-80" dirty="0">
                <a:solidFill>
                  <a:srgbClr val="FFFFFF"/>
                </a:solidFill>
                <a:latin typeface="Calibri"/>
                <a:cs typeface="Calibri"/>
              </a:rPr>
              <a:t> </a:t>
            </a:r>
            <a:r>
              <a:rPr sz="1400" dirty="0">
                <a:solidFill>
                  <a:srgbClr val="FFFFFF"/>
                </a:solidFill>
                <a:latin typeface="Calibri"/>
                <a:cs typeface="Calibri"/>
              </a:rPr>
              <a:t>the</a:t>
            </a:r>
            <a:r>
              <a:rPr sz="1400" spc="-50" dirty="0">
                <a:solidFill>
                  <a:srgbClr val="FFFFFF"/>
                </a:solidFill>
                <a:latin typeface="Calibri"/>
                <a:cs typeface="Calibri"/>
              </a:rPr>
              <a:t> </a:t>
            </a:r>
            <a:r>
              <a:rPr sz="1400" spc="-10" dirty="0">
                <a:solidFill>
                  <a:srgbClr val="FFFFFF"/>
                </a:solidFill>
                <a:latin typeface="Calibri"/>
                <a:cs typeface="Calibri"/>
              </a:rPr>
              <a:t>agency</a:t>
            </a:r>
            <a:r>
              <a:rPr sz="1400" spc="-15" dirty="0">
                <a:solidFill>
                  <a:srgbClr val="FFFFFF"/>
                </a:solidFill>
                <a:latin typeface="Calibri"/>
                <a:cs typeface="Calibri"/>
              </a:rPr>
              <a:t> </a:t>
            </a:r>
            <a:r>
              <a:rPr sz="1400" spc="-30" dirty="0">
                <a:solidFill>
                  <a:srgbClr val="FFFFFF"/>
                </a:solidFill>
                <a:latin typeface="Calibri"/>
                <a:cs typeface="Calibri"/>
              </a:rPr>
              <a:t>promotes</a:t>
            </a:r>
            <a:r>
              <a:rPr sz="1400" spc="-10" dirty="0">
                <a:solidFill>
                  <a:srgbClr val="FFFFFF"/>
                </a:solidFill>
                <a:latin typeface="Calibri"/>
                <a:cs typeface="Calibri"/>
              </a:rPr>
              <a:t> </a:t>
            </a:r>
            <a:r>
              <a:rPr sz="1400" spc="-30" dirty="0">
                <a:solidFill>
                  <a:srgbClr val="FFFFFF"/>
                </a:solidFill>
                <a:latin typeface="Calibri"/>
                <a:cs typeface="Calibri"/>
              </a:rPr>
              <a:t>diversity</a:t>
            </a:r>
            <a:r>
              <a:rPr sz="1400" spc="70" dirty="0">
                <a:solidFill>
                  <a:srgbClr val="FFFFFF"/>
                </a:solidFill>
                <a:latin typeface="Calibri"/>
                <a:cs typeface="Calibri"/>
              </a:rPr>
              <a:t> </a:t>
            </a:r>
            <a:r>
              <a:rPr sz="1400" spc="-10" dirty="0">
                <a:solidFill>
                  <a:srgbClr val="FFFFFF"/>
                </a:solidFill>
                <a:latin typeface="Calibri"/>
                <a:cs typeface="Calibri"/>
              </a:rPr>
              <a:t>within</a:t>
            </a:r>
            <a:r>
              <a:rPr sz="1400" spc="50" dirty="0">
                <a:solidFill>
                  <a:srgbClr val="FFFFFF"/>
                </a:solidFill>
                <a:latin typeface="Calibri"/>
                <a:cs typeface="Calibri"/>
              </a:rPr>
              <a:t> </a:t>
            </a:r>
            <a:r>
              <a:rPr sz="1400" spc="-20" dirty="0">
                <a:solidFill>
                  <a:srgbClr val="FFFFFF"/>
                </a:solidFill>
                <a:latin typeface="Calibri"/>
                <a:cs typeface="Calibri"/>
              </a:rPr>
              <a:t>teams</a:t>
            </a:r>
            <a:r>
              <a:rPr sz="1400" spc="10" dirty="0">
                <a:solidFill>
                  <a:srgbClr val="FFFFFF"/>
                </a:solidFill>
                <a:latin typeface="Calibri"/>
                <a:cs typeface="Calibri"/>
              </a:rPr>
              <a:t> </a:t>
            </a:r>
            <a:r>
              <a:rPr sz="1400" spc="-20" dirty="0">
                <a:solidFill>
                  <a:srgbClr val="FFFFFF"/>
                </a:solidFill>
                <a:latin typeface="Calibri"/>
                <a:cs typeface="Calibri"/>
              </a:rPr>
              <a:t>including</a:t>
            </a:r>
            <a:r>
              <a:rPr sz="1400" spc="65" dirty="0">
                <a:solidFill>
                  <a:srgbClr val="FFFFFF"/>
                </a:solidFill>
                <a:latin typeface="Calibri"/>
                <a:cs typeface="Calibri"/>
              </a:rPr>
              <a:t> </a:t>
            </a:r>
            <a:r>
              <a:rPr sz="1400" spc="-35" dirty="0">
                <a:solidFill>
                  <a:srgbClr val="FFFFFF"/>
                </a:solidFill>
                <a:latin typeface="Calibri"/>
                <a:cs typeface="Calibri"/>
              </a:rPr>
              <a:t>examples</a:t>
            </a:r>
            <a:r>
              <a:rPr sz="1400" spc="10" dirty="0">
                <a:solidFill>
                  <a:srgbClr val="FFFFFF"/>
                </a:solidFill>
                <a:latin typeface="Calibri"/>
                <a:cs typeface="Calibri"/>
              </a:rPr>
              <a:t> </a:t>
            </a:r>
            <a:r>
              <a:rPr sz="1400" dirty="0">
                <a:solidFill>
                  <a:srgbClr val="FFFFFF"/>
                </a:solidFill>
                <a:latin typeface="Calibri"/>
                <a:cs typeface="Calibri"/>
              </a:rPr>
              <a:t>to</a:t>
            </a:r>
            <a:r>
              <a:rPr sz="1400" spc="-50" dirty="0">
                <a:solidFill>
                  <a:srgbClr val="FFFFFF"/>
                </a:solidFill>
                <a:latin typeface="Calibri"/>
                <a:cs typeface="Calibri"/>
              </a:rPr>
              <a:t> </a:t>
            </a:r>
            <a:r>
              <a:rPr sz="1400" spc="-40" dirty="0">
                <a:solidFill>
                  <a:srgbClr val="FFFFFF"/>
                </a:solidFill>
                <a:latin typeface="Calibri"/>
                <a:cs typeface="Calibri"/>
              </a:rPr>
              <a:t>illustrate</a:t>
            </a:r>
            <a:r>
              <a:rPr sz="1400" spc="80" dirty="0">
                <a:solidFill>
                  <a:srgbClr val="FFFFFF"/>
                </a:solidFill>
                <a:latin typeface="Calibri"/>
                <a:cs typeface="Calibri"/>
              </a:rPr>
              <a:t> </a:t>
            </a:r>
            <a:r>
              <a:rPr sz="1400" dirty="0">
                <a:solidFill>
                  <a:srgbClr val="FFFFFF"/>
                </a:solidFill>
                <a:latin typeface="Calibri"/>
                <a:cs typeface="Calibri"/>
              </a:rPr>
              <a:t>how</a:t>
            </a:r>
            <a:r>
              <a:rPr sz="1400" spc="-80" dirty="0">
                <a:solidFill>
                  <a:srgbClr val="FFFFFF"/>
                </a:solidFill>
                <a:latin typeface="Calibri"/>
                <a:cs typeface="Calibri"/>
              </a:rPr>
              <a:t> </a:t>
            </a:r>
            <a:r>
              <a:rPr sz="1400" spc="-10" dirty="0">
                <a:solidFill>
                  <a:srgbClr val="FFFFFF"/>
                </a:solidFill>
                <a:latin typeface="Calibri"/>
                <a:cs typeface="Calibri"/>
              </a:rPr>
              <a:t>this</a:t>
            </a:r>
            <a:r>
              <a:rPr sz="1400" spc="10" dirty="0">
                <a:solidFill>
                  <a:srgbClr val="FFFFFF"/>
                </a:solidFill>
                <a:latin typeface="Calibri"/>
                <a:cs typeface="Calibri"/>
              </a:rPr>
              <a:t> </a:t>
            </a:r>
            <a:r>
              <a:rPr sz="1400" spc="-10" dirty="0">
                <a:solidFill>
                  <a:srgbClr val="FFFFFF"/>
                </a:solidFill>
                <a:latin typeface="Calibri"/>
                <a:cs typeface="Calibri"/>
              </a:rPr>
              <a:t>impacts</a:t>
            </a:r>
            <a:r>
              <a:rPr sz="1400" spc="60" dirty="0">
                <a:solidFill>
                  <a:srgbClr val="FFFFFF"/>
                </a:solidFill>
                <a:latin typeface="Calibri"/>
                <a:cs typeface="Calibri"/>
              </a:rPr>
              <a:t> </a:t>
            </a:r>
            <a:r>
              <a:rPr sz="1400" spc="-10" dirty="0">
                <a:solidFill>
                  <a:srgbClr val="FFFFFF"/>
                </a:solidFill>
                <a:latin typeface="Calibri"/>
                <a:cs typeface="Calibri"/>
              </a:rPr>
              <a:t>employee</a:t>
            </a:r>
            <a:endParaRPr sz="1400">
              <a:latin typeface="Calibri"/>
              <a:cs typeface="Calibri"/>
            </a:endParaRPr>
          </a:p>
          <a:p>
            <a:pPr marL="356870">
              <a:lnSpc>
                <a:spcPct val="100000"/>
              </a:lnSpc>
            </a:pPr>
            <a:r>
              <a:rPr sz="1400" spc="-20" dirty="0">
                <a:solidFill>
                  <a:srgbClr val="FFFFFF"/>
                </a:solidFill>
                <a:latin typeface="Calibri"/>
                <a:cs typeface="Calibri"/>
              </a:rPr>
              <a:t>values</a:t>
            </a:r>
            <a:r>
              <a:rPr sz="1400" spc="10" dirty="0">
                <a:solidFill>
                  <a:srgbClr val="FFFFFF"/>
                </a:solidFill>
                <a:latin typeface="Calibri"/>
                <a:cs typeface="Calibri"/>
              </a:rPr>
              <a:t> </a:t>
            </a:r>
            <a:r>
              <a:rPr sz="1400" dirty="0">
                <a:solidFill>
                  <a:srgbClr val="FFFFFF"/>
                </a:solidFill>
                <a:latin typeface="Calibri"/>
                <a:cs typeface="Calibri"/>
              </a:rPr>
              <a:t>and</a:t>
            </a:r>
            <a:r>
              <a:rPr sz="1400" spc="-75" dirty="0">
                <a:solidFill>
                  <a:srgbClr val="FFFFFF"/>
                </a:solidFill>
                <a:latin typeface="Calibri"/>
                <a:cs typeface="Calibri"/>
              </a:rPr>
              <a:t> </a:t>
            </a:r>
            <a:r>
              <a:rPr sz="1400" spc="-10" dirty="0">
                <a:solidFill>
                  <a:srgbClr val="FFFFFF"/>
                </a:solidFill>
                <a:latin typeface="Calibri"/>
                <a:cs typeface="Calibri"/>
              </a:rPr>
              <a:t>behaviors.</a:t>
            </a:r>
            <a:endParaRPr sz="1400">
              <a:latin typeface="Calibri"/>
              <a:cs typeface="Calibri"/>
            </a:endParaRPr>
          </a:p>
          <a:p>
            <a:pPr marL="356870" marR="62865" indent="-344805">
              <a:lnSpc>
                <a:spcPct val="100000"/>
              </a:lnSpc>
              <a:spcBef>
                <a:spcPts val="5"/>
              </a:spcBef>
              <a:buFont typeface="Symbol"/>
              <a:buChar char=""/>
              <a:tabLst>
                <a:tab pos="356870" algn="l"/>
              </a:tabLst>
            </a:pPr>
            <a:r>
              <a:rPr sz="1400" spc="-10" dirty="0">
                <a:solidFill>
                  <a:srgbClr val="FFFFFF"/>
                </a:solidFill>
                <a:latin typeface="Calibri"/>
                <a:cs typeface="Calibri"/>
              </a:rPr>
              <a:t>Describe</a:t>
            </a:r>
            <a:r>
              <a:rPr sz="1400" spc="-65" dirty="0">
                <a:solidFill>
                  <a:srgbClr val="FFFFFF"/>
                </a:solidFill>
                <a:latin typeface="Calibri"/>
                <a:cs typeface="Calibri"/>
              </a:rPr>
              <a:t> </a:t>
            </a:r>
            <a:r>
              <a:rPr sz="1400" dirty="0">
                <a:solidFill>
                  <a:srgbClr val="FFFFFF"/>
                </a:solidFill>
                <a:latin typeface="Calibri"/>
                <a:cs typeface="Calibri"/>
              </a:rPr>
              <a:t>how</a:t>
            </a:r>
            <a:r>
              <a:rPr sz="1400" spc="-40" dirty="0">
                <a:solidFill>
                  <a:srgbClr val="FFFFFF"/>
                </a:solidFill>
                <a:latin typeface="Calibri"/>
                <a:cs typeface="Calibri"/>
              </a:rPr>
              <a:t> </a:t>
            </a:r>
            <a:r>
              <a:rPr sz="1400" dirty="0">
                <a:solidFill>
                  <a:srgbClr val="FFFFFF"/>
                </a:solidFill>
                <a:latin typeface="Calibri"/>
                <a:cs typeface="Calibri"/>
              </a:rPr>
              <a:t>the</a:t>
            </a:r>
            <a:r>
              <a:rPr sz="1400" spc="-25" dirty="0">
                <a:solidFill>
                  <a:srgbClr val="FFFFFF"/>
                </a:solidFill>
                <a:latin typeface="Calibri"/>
                <a:cs typeface="Calibri"/>
              </a:rPr>
              <a:t> </a:t>
            </a:r>
            <a:r>
              <a:rPr sz="1400" spc="-20" dirty="0">
                <a:solidFill>
                  <a:srgbClr val="FFFFFF"/>
                </a:solidFill>
                <a:latin typeface="Calibri"/>
                <a:cs typeface="Calibri"/>
              </a:rPr>
              <a:t>design</a:t>
            </a:r>
            <a:r>
              <a:rPr sz="1400" spc="20" dirty="0">
                <a:solidFill>
                  <a:srgbClr val="FFFFFF"/>
                </a:solidFill>
                <a:latin typeface="Calibri"/>
                <a:cs typeface="Calibri"/>
              </a:rPr>
              <a:t> </a:t>
            </a:r>
            <a:r>
              <a:rPr sz="1400" dirty="0">
                <a:solidFill>
                  <a:srgbClr val="FFFFFF"/>
                </a:solidFill>
                <a:latin typeface="Calibri"/>
                <a:cs typeface="Calibri"/>
              </a:rPr>
              <a:t>of</a:t>
            </a:r>
            <a:r>
              <a:rPr sz="1400" spc="-25" dirty="0">
                <a:solidFill>
                  <a:srgbClr val="FFFFFF"/>
                </a:solidFill>
                <a:latin typeface="Calibri"/>
                <a:cs typeface="Calibri"/>
              </a:rPr>
              <a:t> </a:t>
            </a:r>
            <a:r>
              <a:rPr sz="1400" spc="-20" dirty="0">
                <a:solidFill>
                  <a:srgbClr val="FFFFFF"/>
                </a:solidFill>
                <a:latin typeface="Calibri"/>
                <a:cs typeface="Calibri"/>
              </a:rPr>
              <a:t>work</a:t>
            </a:r>
            <a:r>
              <a:rPr sz="1400" spc="-60" dirty="0">
                <a:solidFill>
                  <a:srgbClr val="FFFFFF"/>
                </a:solidFill>
                <a:latin typeface="Calibri"/>
                <a:cs typeface="Calibri"/>
              </a:rPr>
              <a:t> </a:t>
            </a:r>
            <a:r>
              <a:rPr sz="1400" spc="-30" dirty="0">
                <a:solidFill>
                  <a:srgbClr val="FFFFFF"/>
                </a:solidFill>
                <a:latin typeface="Calibri"/>
                <a:cs typeface="Calibri"/>
              </a:rPr>
              <a:t>processes/workplaces</a:t>
            </a:r>
            <a:r>
              <a:rPr sz="1400" spc="65" dirty="0">
                <a:solidFill>
                  <a:srgbClr val="FFFFFF"/>
                </a:solidFill>
                <a:latin typeface="Calibri"/>
                <a:cs typeface="Calibri"/>
              </a:rPr>
              <a:t> </a:t>
            </a:r>
            <a:r>
              <a:rPr sz="1400" spc="-35" dirty="0">
                <a:solidFill>
                  <a:srgbClr val="FFFFFF"/>
                </a:solidFill>
                <a:latin typeface="Calibri"/>
                <a:cs typeface="Calibri"/>
              </a:rPr>
              <a:t>creates</a:t>
            </a:r>
            <a:r>
              <a:rPr sz="1400" dirty="0">
                <a:solidFill>
                  <a:srgbClr val="FFFFFF"/>
                </a:solidFill>
                <a:latin typeface="Calibri"/>
                <a:cs typeface="Calibri"/>
              </a:rPr>
              <a:t> a</a:t>
            </a:r>
            <a:r>
              <a:rPr sz="1400" spc="-30" dirty="0">
                <a:solidFill>
                  <a:srgbClr val="FFFFFF"/>
                </a:solidFill>
                <a:latin typeface="Calibri"/>
                <a:cs typeface="Calibri"/>
              </a:rPr>
              <a:t> </a:t>
            </a:r>
            <a:r>
              <a:rPr sz="1400" spc="-25" dirty="0">
                <a:solidFill>
                  <a:srgbClr val="FFFFFF"/>
                </a:solidFill>
                <a:latin typeface="Calibri"/>
                <a:cs typeface="Calibri"/>
              </a:rPr>
              <a:t>positive</a:t>
            </a:r>
            <a:r>
              <a:rPr sz="1400" spc="40" dirty="0">
                <a:solidFill>
                  <a:srgbClr val="FFFFFF"/>
                </a:solidFill>
                <a:latin typeface="Calibri"/>
                <a:cs typeface="Calibri"/>
              </a:rPr>
              <a:t> </a:t>
            </a:r>
            <a:r>
              <a:rPr sz="1400" dirty="0">
                <a:solidFill>
                  <a:srgbClr val="FFFFFF"/>
                </a:solidFill>
                <a:latin typeface="Calibri"/>
                <a:cs typeface="Calibri"/>
              </a:rPr>
              <a:t>and</a:t>
            </a:r>
            <a:r>
              <a:rPr sz="1400" spc="-40" dirty="0">
                <a:solidFill>
                  <a:srgbClr val="FFFFFF"/>
                </a:solidFill>
                <a:latin typeface="Calibri"/>
                <a:cs typeface="Calibri"/>
              </a:rPr>
              <a:t> </a:t>
            </a:r>
            <a:r>
              <a:rPr sz="1400" spc="-30" dirty="0">
                <a:solidFill>
                  <a:srgbClr val="FFFFFF"/>
                </a:solidFill>
                <a:latin typeface="Calibri"/>
                <a:cs typeface="Calibri"/>
              </a:rPr>
              <a:t>productive</a:t>
            </a:r>
            <a:r>
              <a:rPr sz="1400" spc="40" dirty="0">
                <a:solidFill>
                  <a:srgbClr val="FFFFFF"/>
                </a:solidFill>
                <a:latin typeface="Calibri"/>
                <a:cs typeface="Calibri"/>
              </a:rPr>
              <a:t> </a:t>
            </a:r>
            <a:r>
              <a:rPr sz="1400" spc="-10" dirty="0">
                <a:solidFill>
                  <a:srgbClr val="FFFFFF"/>
                </a:solidFill>
                <a:latin typeface="Calibri"/>
                <a:cs typeface="Calibri"/>
              </a:rPr>
              <a:t>work</a:t>
            </a:r>
            <a:r>
              <a:rPr sz="1400" spc="-40" dirty="0">
                <a:solidFill>
                  <a:srgbClr val="FFFFFF"/>
                </a:solidFill>
                <a:latin typeface="Calibri"/>
                <a:cs typeface="Calibri"/>
              </a:rPr>
              <a:t> </a:t>
            </a:r>
            <a:r>
              <a:rPr sz="1400" spc="-45" dirty="0">
                <a:solidFill>
                  <a:srgbClr val="FFFFFF"/>
                </a:solidFill>
                <a:latin typeface="Calibri"/>
                <a:cs typeface="Calibri"/>
              </a:rPr>
              <a:t>environment.</a:t>
            </a:r>
            <a:r>
              <a:rPr sz="1400" spc="-25" dirty="0">
                <a:solidFill>
                  <a:srgbClr val="FFFFFF"/>
                </a:solidFill>
                <a:latin typeface="Calibri"/>
                <a:cs typeface="Calibri"/>
              </a:rPr>
              <a:t> </a:t>
            </a:r>
            <a:r>
              <a:rPr sz="1400" spc="-10" dirty="0">
                <a:solidFill>
                  <a:srgbClr val="FFFFFF"/>
                </a:solidFill>
                <a:latin typeface="Calibri"/>
                <a:cs typeface="Calibri"/>
              </a:rPr>
              <a:t>Highlight </a:t>
            </a:r>
            <a:r>
              <a:rPr sz="1400" spc="-35" dirty="0">
                <a:solidFill>
                  <a:srgbClr val="FFFFFF"/>
                </a:solidFill>
                <a:latin typeface="Calibri"/>
                <a:cs typeface="Calibri"/>
              </a:rPr>
              <a:t>any</a:t>
            </a:r>
            <a:r>
              <a:rPr sz="1400" spc="-45" dirty="0">
                <a:solidFill>
                  <a:srgbClr val="FFFFFF"/>
                </a:solidFill>
                <a:latin typeface="Calibri"/>
                <a:cs typeface="Calibri"/>
              </a:rPr>
              <a:t> </a:t>
            </a:r>
            <a:r>
              <a:rPr sz="1400" spc="-25" dirty="0">
                <a:solidFill>
                  <a:srgbClr val="FFFFFF"/>
                </a:solidFill>
                <a:latin typeface="Calibri"/>
                <a:cs typeface="Calibri"/>
              </a:rPr>
              <a:t>initiatives</a:t>
            </a:r>
            <a:r>
              <a:rPr sz="1400" spc="55" dirty="0">
                <a:solidFill>
                  <a:srgbClr val="FFFFFF"/>
                </a:solidFill>
                <a:latin typeface="Calibri"/>
                <a:cs typeface="Calibri"/>
              </a:rPr>
              <a:t> </a:t>
            </a:r>
            <a:r>
              <a:rPr sz="1400" spc="-10" dirty="0">
                <a:solidFill>
                  <a:srgbClr val="FFFFFF"/>
                </a:solidFill>
                <a:latin typeface="Calibri"/>
                <a:cs typeface="Calibri"/>
              </a:rPr>
              <a:t>that</a:t>
            </a:r>
            <a:r>
              <a:rPr sz="1400" spc="25" dirty="0">
                <a:solidFill>
                  <a:srgbClr val="FFFFFF"/>
                </a:solidFill>
                <a:latin typeface="Calibri"/>
                <a:cs typeface="Calibri"/>
              </a:rPr>
              <a:t> </a:t>
            </a:r>
            <a:r>
              <a:rPr sz="1400" spc="-30" dirty="0">
                <a:solidFill>
                  <a:srgbClr val="FFFFFF"/>
                </a:solidFill>
                <a:latin typeface="Calibri"/>
                <a:cs typeface="Calibri"/>
              </a:rPr>
              <a:t>promoted</a:t>
            </a:r>
            <a:r>
              <a:rPr sz="1400" spc="-10" dirty="0">
                <a:solidFill>
                  <a:srgbClr val="FFFFFF"/>
                </a:solidFill>
                <a:latin typeface="Calibri"/>
                <a:cs typeface="Calibri"/>
              </a:rPr>
              <a:t> </a:t>
            </a:r>
            <a:r>
              <a:rPr sz="1400" spc="-20" dirty="0">
                <a:solidFill>
                  <a:srgbClr val="FFFFFF"/>
                </a:solidFill>
                <a:latin typeface="Calibri"/>
                <a:cs typeface="Calibri"/>
              </a:rPr>
              <a:t>gender</a:t>
            </a:r>
            <a:r>
              <a:rPr sz="1400" spc="70" dirty="0">
                <a:solidFill>
                  <a:srgbClr val="FFFFFF"/>
                </a:solidFill>
                <a:latin typeface="Calibri"/>
                <a:cs typeface="Calibri"/>
              </a:rPr>
              <a:t> </a:t>
            </a:r>
            <a:r>
              <a:rPr sz="1400" spc="-10" dirty="0">
                <a:solidFill>
                  <a:srgbClr val="FFFFFF"/>
                </a:solidFill>
                <a:latin typeface="Calibri"/>
                <a:cs typeface="Calibri"/>
              </a:rPr>
              <a:t>equality.</a:t>
            </a:r>
            <a:endParaRPr sz="1400">
              <a:latin typeface="Calibri"/>
              <a:cs typeface="Calibri"/>
            </a:endParaRPr>
          </a:p>
          <a:p>
            <a:pPr marL="12700">
              <a:lnSpc>
                <a:spcPct val="100000"/>
              </a:lnSpc>
              <a:spcBef>
                <a:spcPts val="1680"/>
              </a:spcBef>
            </a:pPr>
            <a:r>
              <a:rPr sz="1400" b="1" spc="-30" dirty="0">
                <a:solidFill>
                  <a:srgbClr val="FF0000"/>
                </a:solidFill>
                <a:latin typeface="Calibri"/>
                <a:cs typeface="Calibri"/>
              </a:rPr>
              <a:t>Internal</a:t>
            </a:r>
            <a:r>
              <a:rPr sz="1400" b="1" spc="75" dirty="0">
                <a:solidFill>
                  <a:srgbClr val="FF0000"/>
                </a:solidFill>
                <a:latin typeface="Calibri"/>
                <a:cs typeface="Calibri"/>
              </a:rPr>
              <a:t> </a:t>
            </a:r>
            <a:r>
              <a:rPr sz="1400" b="1" spc="-35" dirty="0">
                <a:solidFill>
                  <a:srgbClr val="FF0000"/>
                </a:solidFill>
                <a:latin typeface="Calibri"/>
                <a:cs typeface="Calibri"/>
              </a:rPr>
              <a:t>Communications-</a:t>
            </a:r>
            <a:r>
              <a:rPr sz="1400" b="1" spc="-20" dirty="0">
                <a:solidFill>
                  <a:srgbClr val="FF0000"/>
                </a:solidFill>
                <a:latin typeface="Calibri"/>
                <a:cs typeface="Calibri"/>
              </a:rPr>
              <a:t>(15%)</a:t>
            </a:r>
            <a:endParaRPr sz="1400">
              <a:latin typeface="Calibri"/>
              <a:cs typeface="Calibri"/>
            </a:endParaRPr>
          </a:p>
          <a:p>
            <a:pPr marL="356870" indent="-344170">
              <a:lnSpc>
                <a:spcPct val="100000"/>
              </a:lnSpc>
              <a:spcBef>
                <a:spcPts val="910"/>
              </a:spcBef>
              <a:buFont typeface="Symbol"/>
              <a:buChar char=""/>
              <a:tabLst>
                <a:tab pos="356870" algn="l"/>
              </a:tabLst>
            </a:pPr>
            <a:r>
              <a:rPr sz="1400" spc="-10" dirty="0">
                <a:solidFill>
                  <a:srgbClr val="FFFFFF"/>
                </a:solidFill>
                <a:latin typeface="Calibri"/>
                <a:cs typeface="Calibri"/>
              </a:rPr>
              <a:t>Describe</a:t>
            </a:r>
            <a:r>
              <a:rPr sz="1400" spc="-70" dirty="0">
                <a:solidFill>
                  <a:srgbClr val="FFFFFF"/>
                </a:solidFill>
                <a:latin typeface="Calibri"/>
                <a:cs typeface="Calibri"/>
              </a:rPr>
              <a:t> </a:t>
            </a:r>
            <a:r>
              <a:rPr sz="1400" dirty="0">
                <a:solidFill>
                  <a:srgbClr val="FFFFFF"/>
                </a:solidFill>
                <a:latin typeface="Calibri"/>
                <a:cs typeface="Calibri"/>
              </a:rPr>
              <a:t>how</a:t>
            </a:r>
            <a:r>
              <a:rPr sz="1400" spc="-80" dirty="0">
                <a:solidFill>
                  <a:srgbClr val="FFFFFF"/>
                </a:solidFill>
                <a:latin typeface="Calibri"/>
                <a:cs typeface="Calibri"/>
              </a:rPr>
              <a:t> </a:t>
            </a:r>
            <a:r>
              <a:rPr sz="1400" dirty="0">
                <a:solidFill>
                  <a:srgbClr val="FFFFFF"/>
                </a:solidFill>
                <a:latin typeface="Calibri"/>
                <a:cs typeface="Calibri"/>
              </a:rPr>
              <a:t>the</a:t>
            </a:r>
            <a:r>
              <a:rPr sz="1400" spc="-30" dirty="0">
                <a:solidFill>
                  <a:srgbClr val="FFFFFF"/>
                </a:solidFill>
                <a:latin typeface="Calibri"/>
                <a:cs typeface="Calibri"/>
              </a:rPr>
              <a:t> </a:t>
            </a:r>
            <a:r>
              <a:rPr sz="1400" spc="-10" dirty="0">
                <a:solidFill>
                  <a:srgbClr val="FFFFFF"/>
                </a:solidFill>
                <a:latin typeface="Calibri"/>
                <a:cs typeface="Calibri"/>
              </a:rPr>
              <a:t>agency</a:t>
            </a:r>
            <a:r>
              <a:rPr sz="1400" spc="20" dirty="0">
                <a:solidFill>
                  <a:srgbClr val="FFFFFF"/>
                </a:solidFill>
                <a:latin typeface="Calibri"/>
                <a:cs typeface="Calibri"/>
              </a:rPr>
              <a:t> </a:t>
            </a:r>
            <a:r>
              <a:rPr sz="1400" spc="-35" dirty="0">
                <a:solidFill>
                  <a:srgbClr val="FFFFFF"/>
                </a:solidFill>
                <a:latin typeface="Calibri"/>
                <a:cs typeface="Calibri"/>
              </a:rPr>
              <a:t>facilitates</a:t>
            </a:r>
            <a:r>
              <a:rPr sz="1400" spc="90" dirty="0">
                <a:solidFill>
                  <a:srgbClr val="FFFFFF"/>
                </a:solidFill>
                <a:latin typeface="Calibri"/>
                <a:cs typeface="Calibri"/>
              </a:rPr>
              <a:t> </a:t>
            </a:r>
            <a:r>
              <a:rPr sz="1400" spc="-35" dirty="0">
                <a:solidFill>
                  <a:srgbClr val="FFFFFF"/>
                </a:solidFill>
                <a:latin typeface="Calibri"/>
                <a:cs typeface="Calibri"/>
              </a:rPr>
              <a:t>effective</a:t>
            </a:r>
            <a:r>
              <a:rPr sz="1400" spc="10" dirty="0">
                <a:solidFill>
                  <a:srgbClr val="FFFFFF"/>
                </a:solidFill>
                <a:latin typeface="Calibri"/>
                <a:cs typeface="Calibri"/>
              </a:rPr>
              <a:t> </a:t>
            </a:r>
            <a:r>
              <a:rPr sz="1400" spc="-30" dirty="0">
                <a:solidFill>
                  <a:srgbClr val="FFFFFF"/>
                </a:solidFill>
                <a:latin typeface="Calibri"/>
                <a:cs typeface="Calibri"/>
              </a:rPr>
              <a:t>communication</a:t>
            </a:r>
            <a:r>
              <a:rPr sz="1400" spc="75" dirty="0">
                <a:solidFill>
                  <a:srgbClr val="FFFFFF"/>
                </a:solidFill>
                <a:latin typeface="Calibri"/>
                <a:cs typeface="Calibri"/>
              </a:rPr>
              <a:t> </a:t>
            </a:r>
            <a:r>
              <a:rPr sz="1400" dirty="0">
                <a:solidFill>
                  <a:srgbClr val="FFFFFF"/>
                </a:solidFill>
                <a:latin typeface="Calibri"/>
                <a:cs typeface="Calibri"/>
              </a:rPr>
              <a:t>in</a:t>
            </a:r>
            <a:r>
              <a:rPr sz="1400" spc="-45" dirty="0">
                <a:solidFill>
                  <a:srgbClr val="FFFFFF"/>
                </a:solidFill>
                <a:latin typeface="Calibri"/>
                <a:cs typeface="Calibri"/>
              </a:rPr>
              <a:t> </a:t>
            </a:r>
            <a:r>
              <a:rPr sz="1400" dirty="0">
                <a:solidFill>
                  <a:srgbClr val="FFFFFF"/>
                </a:solidFill>
                <a:latin typeface="Calibri"/>
                <a:cs typeface="Calibri"/>
              </a:rPr>
              <a:t>the</a:t>
            </a:r>
            <a:r>
              <a:rPr sz="1400" spc="-15" dirty="0">
                <a:solidFill>
                  <a:srgbClr val="FFFFFF"/>
                </a:solidFill>
                <a:latin typeface="Calibri"/>
                <a:cs typeface="Calibri"/>
              </a:rPr>
              <a:t> </a:t>
            </a:r>
            <a:r>
              <a:rPr sz="1400" spc="-10" dirty="0">
                <a:solidFill>
                  <a:srgbClr val="FFFFFF"/>
                </a:solidFill>
                <a:latin typeface="Calibri"/>
                <a:cs typeface="Calibri"/>
              </a:rPr>
              <a:t>workplace.</a:t>
            </a:r>
            <a:endParaRPr sz="1400">
              <a:latin typeface="Calibri"/>
              <a:cs typeface="Calibri"/>
            </a:endParaRPr>
          </a:p>
          <a:p>
            <a:pPr marL="356870" indent="-344170">
              <a:lnSpc>
                <a:spcPct val="100000"/>
              </a:lnSpc>
              <a:buFont typeface="Symbol"/>
              <a:buChar char=""/>
              <a:tabLst>
                <a:tab pos="356870" algn="l"/>
              </a:tabLst>
            </a:pPr>
            <a:r>
              <a:rPr sz="1400" spc="-25" dirty="0">
                <a:solidFill>
                  <a:srgbClr val="FFFFFF"/>
                </a:solidFill>
                <a:latin typeface="Calibri"/>
                <a:cs typeface="Calibri"/>
              </a:rPr>
              <a:t>Provide</a:t>
            </a:r>
            <a:r>
              <a:rPr sz="1400" dirty="0">
                <a:solidFill>
                  <a:srgbClr val="FFFFFF"/>
                </a:solidFill>
                <a:latin typeface="Calibri"/>
                <a:cs typeface="Calibri"/>
              </a:rPr>
              <a:t> </a:t>
            </a:r>
            <a:r>
              <a:rPr sz="1400" spc="-30" dirty="0">
                <a:solidFill>
                  <a:srgbClr val="FFFFFF"/>
                </a:solidFill>
                <a:latin typeface="Calibri"/>
                <a:cs typeface="Calibri"/>
              </a:rPr>
              <a:t>examples</a:t>
            </a:r>
            <a:r>
              <a:rPr sz="1400" spc="45" dirty="0">
                <a:solidFill>
                  <a:srgbClr val="FFFFFF"/>
                </a:solidFill>
                <a:latin typeface="Calibri"/>
                <a:cs typeface="Calibri"/>
              </a:rPr>
              <a:t> </a:t>
            </a:r>
            <a:r>
              <a:rPr sz="1400" dirty="0">
                <a:solidFill>
                  <a:srgbClr val="FFFFFF"/>
                </a:solidFill>
                <a:latin typeface="Calibri"/>
                <a:cs typeface="Calibri"/>
              </a:rPr>
              <a:t>of</a:t>
            </a:r>
            <a:r>
              <a:rPr sz="1400" spc="-75" dirty="0">
                <a:solidFill>
                  <a:srgbClr val="FFFFFF"/>
                </a:solidFill>
                <a:latin typeface="Calibri"/>
                <a:cs typeface="Calibri"/>
              </a:rPr>
              <a:t> </a:t>
            </a:r>
            <a:r>
              <a:rPr sz="1400" dirty="0">
                <a:solidFill>
                  <a:srgbClr val="FFFFFF"/>
                </a:solidFill>
                <a:latin typeface="Calibri"/>
                <a:cs typeface="Calibri"/>
              </a:rPr>
              <a:t>the</a:t>
            </a:r>
            <a:r>
              <a:rPr sz="1400" spc="25" dirty="0">
                <a:solidFill>
                  <a:srgbClr val="FFFFFF"/>
                </a:solidFill>
                <a:latin typeface="Calibri"/>
                <a:cs typeface="Calibri"/>
              </a:rPr>
              <a:t> </a:t>
            </a:r>
            <a:r>
              <a:rPr sz="1400" spc="-35" dirty="0">
                <a:solidFill>
                  <a:srgbClr val="FFFFFF"/>
                </a:solidFill>
                <a:latin typeface="Calibri"/>
                <a:cs typeface="Calibri"/>
              </a:rPr>
              <a:t>strategy</a:t>
            </a:r>
            <a:r>
              <a:rPr sz="1400" spc="35" dirty="0">
                <a:solidFill>
                  <a:srgbClr val="FFFFFF"/>
                </a:solidFill>
                <a:latin typeface="Calibri"/>
                <a:cs typeface="Calibri"/>
              </a:rPr>
              <a:t> </a:t>
            </a:r>
            <a:r>
              <a:rPr sz="1400" dirty="0">
                <a:solidFill>
                  <a:srgbClr val="FFFFFF"/>
                </a:solidFill>
                <a:latin typeface="Calibri"/>
                <a:cs typeface="Calibri"/>
              </a:rPr>
              <a:t>and</a:t>
            </a:r>
            <a:r>
              <a:rPr sz="1400" spc="-25" dirty="0">
                <a:solidFill>
                  <a:srgbClr val="FFFFFF"/>
                </a:solidFill>
                <a:latin typeface="Calibri"/>
                <a:cs typeface="Calibri"/>
              </a:rPr>
              <a:t> </a:t>
            </a:r>
            <a:r>
              <a:rPr sz="1400" spc="-20" dirty="0">
                <a:solidFill>
                  <a:srgbClr val="FFFFFF"/>
                </a:solidFill>
                <a:latin typeface="Calibri"/>
                <a:cs typeface="Calibri"/>
              </a:rPr>
              <a:t>explain</a:t>
            </a:r>
            <a:r>
              <a:rPr sz="1400" spc="50" dirty="0">
                <a:solidFill>
                  <a:srgbClr val="FFFFFF"/>
                </a:solidFill>
                <a:latin typeface="Calibri"/>
                <a:cs typeface="Calibri"/>
              </a:rPr>
              <a:t> </a:t>
            </a:r>
            <a:r>
              <a:rPr sz="1400" dirty="0">
                <a:solidFill>
                  <a:srgbClr val="FFFFFF"/>
                </a:solidFill>
                <a:latin typeface="Calibri"/>
                <a:cs typeface="Calibri"/>
              </a:rPr>
              <a:t>its</a:t>
            </a:r>
            <a:r>
              <a:rPr sz="1400" spc="-30" dirty="0">
                <a:solidFill>
                  <a:srgbClr val="FFFFFF"/>
                </a:solidFill>
                <a:latin typeface="Calibri"/>
                <a:cs typeface="Calibri"/>
              </a:rPr>
              <a:t> </a:t>
            </a:r>
            <a:r>
              <a:rPr sz="1400" dirty="0">
                <a:solidFill>
                  <a:srgbClr val="FFFFFF"/>
                </a:solidFill>
                <a:latin typeface="Calibri"/>
                <a:cs typeface="Calibri"/>
              </a:rPr>
              <a:t>the</a:t>
            </a:r>
            <a:r>
              <a:rPr sz="1400" spc="5" dirty="0">
                <a:solidFill>
                  <a:srgbClr val="FFFFFF"/>
                </a:solidFill>
                <a:latin typeface="Calibri"/>
                <a:cs typeface="Calibri"/>
              </a:rPr>
              <a:t> </a:t>
            </a:r>
            <a:r>
              <a:rPr sz="1400" spc="-20" dirty="0">
                <a:solidFill>
                  <a:srgbClr val="FFFFFF"/>
                </a:solidFill>
                <a:latin typeface="Calibri"/>
                <a:cs typeface="Calibri"/>
              </a:rPr>
              <a:t>role</a:t>
            </a:r>
            <a:r>
              <a:rPr sz="1400" spc="-35" dirty="0">
                <a:solidFill>
                  <a:srgbClr val="FFFFFF"/>
                </a:solidFill>
                <a:latin typeface="Calibri"/>
                <a:cs typeface="Calibri"/>
              </a:rPr>
              <a:t> </a:t>
            </a:r>
            <a:r>
              <a:rPr sz="1400" dirty="0">
                <a:solidFill>
                  <a:srgbClr val="FFFFFF"/>
                </a:solidFill>
                <a:latin typeface="Calibri"/>
                <a:cs typeface="Calibri"/>
              </a:rPr>
              <a:t>in</a:t>
            </a:r>
            <a:r>
              <a:rPr sz="1400" spc="-45" dirty="0">
                <a:solidFill>
                  <a:srgbClr val="FFFFFF"/>
                </a:solidFill>
                <a:latin typeface="Calibri"/>
                <a:cs typeface="Calibri"/>
              </a:rPr>
              <a:t> </a:t>
            </a:r>
            <a:r>
              <a:rPr sz="1400" spc="-30" dirty="0">
                <a:solidFill>
                  <a:srgbClr val="FFFFFF"/>
                </a:solidFill>
                <a:latin typeface="Calibri"/>
                <a:cs typeface="Calibri"/>
              </a:rPr>
              <a:t>fostering</a:t>
            </a:r>
            <a:r>
              <a:rPr sz="1400" spc="20" dirty="0">
                <a:solidFill>
                  <a:srgbClr val="FFFFFF"/>
                </a:solidFill>
                <a:latin typeface="Calibri"/>
                <a:cs typeface="Calibri"/>
              </a:rPr>
              <a:t> </a:t>
            </a:r>
            <a:r>
              <a:rPr sz="1400" spc="-25" dirty="0">
                <a:solidFill>
                  <a:srgbClr val="FFFFFF"/>
                </a:solidFill>
                <a:latin typeface="Calibri"/>
                <a:cs typeface="Calibri"/>
              </a:rPr>
              <a:t>employee</a:t>
            </a:r>
            <a:r>
              <a:rPr sz="1400" spc="80" dirty="0">
                <a:solidFill>
                  <a:srgbClr val="FFFFFF"/>
                </a:solidFill>
                <a:latin typeface="Calibri"/>
                <a:cs typeface="Calibri"/>
              </a:rPr>
              <a:t> </a:t>
            </a:r>
            <a:r>
              <a:rPr sz="1400" spc="-30" dirty="0">
                <a:solidFill>
                  <a:srgbClr val="FFFFFF"/>
                </a:solidFill>
                <a:latin typeface="Calibri"/>
                <a:cs typeface="Calibri"/>
              </a:rPr>
              <a:t>engagement</a:t>
            </a:r>
            <a:r>
              <a:rPr sz="1400" spc="60" dirty="0">
                <a:solidFill>
                  <a:srgbClr val="FFFFFF"/>
                </a:solidFill>
                <a:latin typeface="Calibri"/>
                <a:cs typeface="Calibri"/>
              </a:rPr>
              <a:t> </a:t>
            </a:r>
            <a:r>
              <a:rPr sz="1400" dirty="0">
                <a:solidFill>
                  <a:srgbClr val="FFFFFF"/>
                </a:solidFill>
                <a:latin typeface="Calibri"/>
                <a:cs typeface="Calibri"/>
              </a:rPr>
              <a:t>and</a:t>
            </a:r>
            <a:r>
              <a:rPr sz="1400" spc="-30" dirty="0">
                <a:solidFill>
                  <a:srgbClr val="FFFFFF"/>
                </a:solidFill>
                <a:latin typeface="Calibri"/>
                <a:cs typeface="Calibri"/>
              </a:rPr>
              <a:t> </a:t>
            </a:r>
            <a:r>
              <a:rPr sz="1400" dirty="0">
                <a:solidFill>
                  <a:srgbClr val="FFFFFF"/>
                </a:solidFill>
                <a:latin typeface="Calibri"/>
                <a:cs typeface="Calibri"/>
              </a:rPr>
              <a:t>how</a:t>
            </a:r>
            <a:r>
              <a:rPr sz="1400" spc="-60" dirty="0">
                <a:solidFill>
                  <a:srgbClr val="FFFFFF"/>
                </a:solidFill>
                <a:latin typeface="Calibri"/>
                <a:cs typeface="Calibri"/>
              </a:rPr>
              <a:t> </a:t>
            </a:r>
            <a:r>
              <a:rPr sz="1400" dirty="0">
                <a:solidFill>
                  <a:srgbClr val="FFFFFF"/>
                </a:solidFill>
                <a:latin typeface="Calibri"/>
                <a:cs typeface="Calibri"/>
              </a:rPr>
              <a:t>it</a:t>
            </a:r>
            <a:r>
              <a:rPr sz="1400" spc="-70" dirty="0">
                <a:solidFill>
                  <a:srgbClr val="FFFFFF"/>
                </a:solidFill>
                <a:latin typeface="Calibri"/>
                <a:cs typeface="Calibri"/>
              </a:rPr>
              <a:t> </a:t>
            </a:r>
            <a:r>
              <a:rPr sz="1400" spc="-10" dirty="0">
                <a:solidFill>
                  <a:srgbClr val="FFFFFF"/>
                </a:solidFill>
                <a:latin typeface="Calibri"/>
                <a:cs typeface="Calibri"/>
              </a:rPr>
              <a:t>improves</a:t>
            </a:r>
            <a:endParaRPr sz="1400">
              <a:latin typeface="Calibri"/>
              <a:cs typeface="Calibri"/>
            </a:endParaRPr>
          </a:p>
          <a:p>
            <a:pPr marL="356870">
              <a:lnSpc>
                <a:spcPct val="100000"/>
              </a:lnSpc>
              <a:spcBef>
                <a:spcPts val="5"/>
              </a:spcBef>
            </a:pPr>
            <a:r>
              <a:rPr sz="1400" spc="-25" dirty="0">
                <a:solidFill>
                  <a:srgbClr val="FFFFFF"/>
                </a:solidFill>
                <a:latin typeface="Calibri"/>
                <a:cs typeface="Calibri"/>
              </a:rPr>
              <a:t>collaboration </a:t>
            </a:r>
            <a:r>
              <a:rPr sz="1400" dirty="0">
                <a:solidFill>
                  <a:srgbClr val="FFFFFF"/>
                </a:solidFill>
                <a:latin typeface="Calibri"/>
                <a:cs typeface="Calibri"/>
              </a:rPr>
              <a:t>and</a:t>
            </a:r>
            <a:r>
              <a:rPr sz="1400" spc="-10" dirty="0">
                <a:solidFill>
                  <a:srgbClr val="FFFFFF"/>
                </a:solidFill>
                <a:latin typeface="Calibri"/>
                <a:cs typeface="Calibri"/>
              </a:rPr>
              <a:t> </a:t>
            </a:r>
            <a:r>
              <a:rPr sz="1400" spc="-30" dirty="0">
                <a:solidFill>
                  <a:srgbClr val="FFFFFF"/>
                </a:solidFill>
                <a:latin typeface="Calibri"/>
                <a:cs typeface="Calibri"/>
              </a:rPr>
              <a:t>promotes</a:t>
            </a:r>
            <a:r>
              <a:rPr sz="1400" spc="5" dirty="0">
                <a:solidFill>
                  <a:srgbClr val="FFFFFF"/>
                </a:solidFill>
                <a:latin typeface="Calibri"/>
                <a:cs typeface="Calibri"/>
              </a:rPr>
              <a:t> </a:t>
            </a:r>
            <a:r>
              <a:rPr sz="1400" spc="-20" dirty="0">
                <a:solidFill>
                  <a:srgbClr val="FFFFFF"/>
                </a:solidFill>
                <a:latin typeface="Calibri"/>
                <a:cs typeface="Calibri"/>
              </a:rPr>
              <a:t>growth,</a:t>
            </a:r>
            <a:r>
              <a:rPr sz="1400" dirty="0">
                <a:solidFill>
                  <a:srgbClr val="FFFFFF"/>
                </a:solidFill>
                <a:latin typeface="Calibri"/>
                <a:cs typeface="Calibri"/>
              </a:rPr>
              <a:t> </a:t>
            </a:r>
            <a:r>
              <a:rPr sz="1400" spc="-10" dirty="0">
                <a:solidFill>
                  <a:srgbClr val="FFFFFF"/>
                </a:solidFill>
                <a:latin typeface="Calibri"/>
                <a:cs typeface="Calibri"/>
              </a:rPr>
              <a:t>building</a:t>
            </a:r>
            <a:r>
              <a:rPr sz="1400" spc="114" dirty="0">
                <a:solidFill>
                  <a:srgbClr val="FFFFFF"/>
                </a:solidFill>
                <a:latin typeface="Calibri"/>
                <a:cs typeface="Calibri"/>
              </a:rPr>
              <a:t> </a:t>
            </a:r>
            <a:r>
              <a:rPr sz="1400" spc="-30" dirty="0">
                <a:solidFill>
                  <a:srgbClr val="FFFFFF"/>
                </a:solidFill>
                <a:latin typeface="Calibri"/>
                <a:cs typeface="Calibri"/>
              </a:rPr>
              <a:t>stronger</a:t>
            </a:r>
            <a:r>
              <a:rPr sz="1400" spc="15" dirty="0">
                <a:solidFill>
                  <a:srgbClr val="FFFFFF"/>
                </a:solidFill>
                <a:latin typeface="Calibri"/>
                <a:cs typeface="Calibri"/>
              </a:rPr>
              <a:t> </a:t>
            </a:r>
            <a:r>
              <a:rPr sz="1400" spc="-25" dirty="0">
                <a:solidFill>
                  <a:srgbClr val="FFFFFF"/>
                </a:solidFill>
                <a:latin typeface="Calibri"/>
                <a:cs typeface="Calibri"/>
              </a:rPr>
              <a:t>workplace</a:t>
            </a:r>
            <a:r>
              <a:rPr sz="1400" spc="45" dirty="0">
                <a:solidFill>
                  <a:srgbClr val="FFFFFF"/>
                </a:solidFill>
                <a:latin typeface="Calibri"/>
                <a:cs typeface="Calibri"/>
              </a:rPr>
              <a:t> </a:t>
            </a:r>
            <a:r>
              <a:rPr sz="1400" spc="-30" dirty="0">
                <a:solidFill>
                  <a:srgbClr val="FFFFFF"/>
                </a:solidFill>
                <a:latin typeface="Calibri"/>
                <a:cs typeface="Calibri"/>
              </a:rPr>
              <a:t>relationships</a:t>
            </a:r>
            <a:r>
              <a:rPr sz="1400" spc="105" dirty="0">
                <a:solidFill>
                  <a:srgbClr val="FFFFFF"/>
                </a:solidFill>
                <a:latin typeface="Calibri"/>
                <a:cs typeface="Calibri"/>
              </a:rPr>
              <a:t> </a:t>
            </a:r>
            <a:r>
              <a:rPr sz="1400" spc="-35" dirty="0">
                <a:solidFill>
                  <a:srgbClr val="FFFFFF"/>
                </a:solidFill>
                <a:latin typeface="Calibri"/>
                <a:cs typeface="Calibri"/>
              </a:rPr>
              <a:t>for</a:t>
            </a:r>
            <a:r>
              <a:rPr sz="1400" spc="-60" dirty="0">
                <a:solidFill>
                  <a:srgbClr val="FFFFFF"/>
                </a:solidFill>
                <a:latin typeface="Calibri"/>
                <a:cs typeface="Calibri"/>
              </a:rPr>
              <a:t> </a:t>
            </a:r>
            <a:r>
              <a:rPr sz="1400" spc="-20" dirty="0">
                <a:solidFill>
                  <a:srgbClr val="FFFFFF"/>
                </a:solidFill>
                <a:latin typeface="Calibri"/>
                <a:cs typeface="Calibri"/>
              </a:rPr>
              <a:t>increased</a:t>
            </a:r>
            <a:r>
              <a:rPr sz="1400" spc="70" dirty="0">
                <a:solidFill>
                  <a:srgbClr val="FFFFFF"/>
                </a:solidFill>
                <a:latin typeface="Calibri"/>
                <a:cs typeface="Calibri"/>
              </a:rPr>
              <a:t> </a:t>
            </a:r>
            <a:r>
              <a:rPr sz="1400" spc="-10" dirty="0">
                <a:solidFill>
                  <a:srgbClr val="FFFFFF"/>
                </a:solidFill>
                <a:latin typeface="Calibri"/>
                <a:cs typeface="Calibri"/>
              </a:rPr>
              <a:t>productivity.</a:t>
            </a:r>
            <a:endParaRPr sz="1400">
              <a:latin typeface="Calibri"/>
              <a:cs typeface="Calibri"/>
            </a:endParaRPr>
          </a:p>
          <a:p>
            <a:pPr marL="12700">
              <a:lnSpc>
                <a:spcPct val="100000"/>
              </a:lnSpc>
              <a:spcBef>
                <a:spcPts val="1680"/>
              </a:spcBef>
            </a:pPr>
            <a:r>
              <a:rPr sz="1400" b="1" spc="-70" dirty="0">
                <a:solidFill>
                  <a:srgbClr val="FF0000"/>
                </a:solidFill>
                <a:latin typeface="Calibri"/>
                <a:cs typeface="Calibri"/>
              </a:rPr>
              <a:t>Talent</a:t>
            </a:r>
            <a:r>
              <a:rPr sz="1400" b="1" spc="-45" dirty="0">
                <a:solidFill>
                  <a:srgbClr val="FF0000"/>
                </a:solidFill>
                <a:latin typeface="Calibri"/>
                <a:cs typeface="Calibri"/>
              </a:rPr>
              <a:t> </a:t>
            </a:r>
            <a:r>
              <a:rPr sz="1400" b="1" spc="-35" dirty="0">
                <a:solidFill>
                  <a:srgbClr val="FF0000"/>
                </a:solidFill>
                <a:latin typeface="Calibri"/>
                <a:cs typeface="Calibri"/>
              </a:rPr>
              <a:t>Retention</a:t>
            </a:r>
            <a:r>
              <a:rPr sz="1400" b="1" spc="15" dirty="0">
                <a:solidFill>
                  <a:srgbClr val="FF0000"/>
                </a:solidFill>
                <a:latin typeface="Calibri"/>
                <a:cs typeface="Calibri"/>
              </a:rPr>
              <a:t> </a:t>
            </a:r>
            <a:r>
              <a:rPr sz="1400" b="1" dirty="0">
                <a:solidFill>
                  <a:srgbClr val="FF0000"/>
                </a:solidFill>
                <a:latin typeface="Calibri"/>
                <a:cs typeface="Calibri"/>
              </a:rPr>
              <a:t>and</a:t>
            </a:r>
            <a:r>
              <a:rPr sz="1400" b="1" spc="-10" dirty="0">
                <a:solidFill>
                  <a:srgbClr val="FF0000"/>
                </a:solidFill>
                <a:latin typeface="Calibri"/>
                <a:cs typeface="Calibri"/>
              </a:rPr>
              <a:t> </a:t>
            </a:r>
            <a:r>
              <a:rPr sz="1400" b="1" spc="-40" dirty="0">
                <a:solidFill>
                  <a:srgbClr val="FF0000"/>
                </a:solidFill>
                <a:latin typeface="Calibri"/>
                <a:cs typeface="Calibri"/>
              </a:rPr>
              <a:t>Development-</a:t>
            </a:r>
            <a:r>
              <a:rPr sz="1400" b="1" spc="-20" dirty="0">
                <a:solidFill>
                  <a:srgbClr val="FF0000"/>
                </a:solidFill>
                <a:latin typeface="Calibri"/>
                <a:cs typeface="Calibri"/>
              </a:rPr>
              <a:t>(25%)</a:t>
            </a:r>
            <a:endParaRPr sz="1400">
              <a:latin typeface="Calibri"/>
              <a:cs typeface="Calibri"/>
            </a:endParaRPr>
          </a:p>
          <a:p>
            <a:pPr marL="356870" marR="93980" indent="-344805">
              <a:lnSpc>
                <a:spcPct val="100000"/>
              </a:lnSpc>
              <a:spcBef>
                <a:spcPts val="890"/>
              </a:spcBef>
              <a:buFont typeface="Symbol"/>
              <a:buChar char=""/>
              <a:tabLst>
                <a:tab pos="356870" algn="l"/>
              </a:tabLst>
            </a:pPr>
            <a:r>
              <a:rPr sz="1400" spc="-25" dirty="0">
                <a:solidFill>
                  <a:srgbClr val="FFFFFF"/>
                </a:solidFill>
                <a:latin typeface="Calibri"/>
                <a:cs typeface="Calibri"/>
              </a:rPr>
              <a:t>Provide</a:t>
            </a:r>
            <a:r>
              <a:rPr sz="1400" spc="30" dirty="0">
                <a:solidFill>
                  <a:srgbClr val="FFFFFF"/>
                </a:solidFill>
                <a:latin typeface="Calibri"/>
                <a:cs typeface="Calibri"/>
              </a:rPr>
              <a:t> </a:t>
            </a:r>
            <a:r>
              <a:rPr sz="1400" dirty="0">
                <a:solidFill>
                  <a:srgbClr val="FFFFFF"/>
                </a:solidFill>
                <a:latin typeface="Calibri"/>
                <a:cs typeface="Calibri"/>
              </a:rPr>
              <a:t>an</a:t>
            </a:r>
            <a:r>
              <a:rPr sz="1400" spc="-65" dirty="0">
                <a:solidFill>
                  <a:srgbClr val="FFFFFF"/>
                </a:solidFill>
                <a:latin typeface="Calibri"/>
                <a:cs typeface="Calibri"/>
              </a:rPr>
              <a:t> </a:t>
            </a:r>
            <a:r>
              <a:rPr sz="1400" spc="-10" dirty="0">
                <a:solidFill>
                  <a:srgbClr val="FFFFFF"/>
                </a:solidFill>
                <a:latin typeface="Calibri"/>
                <a:cs typeface="Calibri"/>
              </a:rPr>
              <a:t>overview</a:t>
            </a:r>
            <a:r>
              <a:rPr sz="1400" spc="-30" dirty="0">
                <a:solidFill>
                  <a:srgbClr val="FFFFFF"/>
                </a:solidFill>
                <a:latin typeface="Calibri"/>
                <a:cs typeface="Calibri"/>
              </a:rPr>
              <a:t> </a:t>
            </a:r>
            <a:r>
              <a:rPr sz="1400" dirty="0">
                <a:solidFill>
                  <a:srgbClr val="FFFFFF"/>
                </a:solidFill>
                <a:latin typeface="Calibri"/>
                <a:cs typeface="Calibri"/>
              </a:rPr>
              <a:t>of</a:t>
            </a:r>
            <a:r>
              <a:rPr sz="1400" spc="-65" dirty="0">
                <a:solidFill>
                  <a:srgbClr val="FFFFFF"/>
                </a:solidFill>
                <a:latin typeface="Calibri"/>
                <a:cs typeface="Calibri"/>
              </a:rPr>
              <a:t> </a:t>
            </a:r>
            <a:r>
              <a:rPr sz="1400" dirty="0">
                <a:solidFill>
                  <a:srgbClr val="FFFFFF"/>
                </a:solidFill>
                <a:latin typeface="Calibri"/>
                <a:cs typeface="Calibri"/>
              </a:rPr>
              <a:t>the</a:t>
            </a:r>
            <a:r>
              <a:rPr sz="1400" spc="-50" dirty="0">
                <a:solidFill>
                  <a:srgbClr val="FFFFFF"/>
                </a:solidFill>
                <a:latin typeface="Calibri"/>
                <a:cs typeface="Calibri"/>
              </a:rPr>
              <a:t> </a:t>
            </a:r>
            <a:r>
              <a:rPr sz="1400" spc="-25" dirty="0">
                <a:solidFill>
                  <a:srgbClr val="FFFFFF"/>
                </a:solidFill>
                <a:latin typeface="Calibri"/>
                <a:cs typeface="Calibri"/>
              </a:rPr>
              <a:t>talent</a:t>
            </a:r>
            <a:r>
              <a:rPr sz="1400" spc="85" dirty="0">
                <a:solidFill>
                  <a:srgbClr val="FFFFFF"/>
                </a:solidFill>
                <a:latin typeface="Calibri"/>
                <a:cs typeface="Calibri"/>
              </a:rPr>
              <a:t> </a:t>
            </a:r>
            <a:r>
              <a:rPr sz="1400" spc="-25" dirty="0">
                <a:solidFill>
                  <a:srgbClr val="FFFFFF"/>
                </a:solidFill>
                <a:latin typeface="Calibri"/>
                <a:cs typeface="Calibri"/>
              </a:rPr>
              <a:t>development</a:t>
            </a:r>
            <a:r>
              <a:rPr sz="1400" spc="170" dirty="0">
                <a:solidFill>
                  <a:srgbClr val="FFFFFF"/>
                </a:solidFill>
                <a:latin typeface="Calibri"/>
                <a:cs typeface="Calibri"/>
              </a:rPr>
              <a:t> </a:t>
            </a:r>
            <a:r>
              <a:rPr sz="1400" spc="-40" dirty="0">
                <a:solidFill>
                  <a:srgbClr val="FFFFFF"/>
                </a:solidFill>
                <a:latin typeface="Calibri"/>
                <a:cs typeface="Calibri"/>
              </a:rPr>
              <a:t>programme</a:t>
            </a:r>
            <a:r>
              <a:rPr sz="1400" spc="-25" dirty="0">
                <a:solidFill>
                  <a:srgbClr val="FFFFFF"/>
                </a:solidFill>
                <a:latin typeface="Calibri"/>
                <a:cs typeface="Calibri"/>
              </a:rPr>
              <a:t> </a:t>
            </a:r>
            <a:r>
              <a:rPr sz="1400" dirty="0">
                <a:solidFill>
                  <a:srgbClr val="FFFFFF"/>
                </a:solidFill>
                <a:latin typeface="Calibri"/>
                <a:cs typeface="Calibri"/>
              </a:rPr>
              <a:t>and</a:t>
            </a:r>
            <a:r>
              <a:rPr sz="1400" spc="5" dirty="0">
                <a:solidFill>
                  <a:srgbClr val="FFFFFF"/>
                </a:solidFill>
                <a:latin typeface="Calibri"/>
                <a:cs typeface="Calibri"/>
              </a:rPr>
              <a:t> </a:t>
            </a:r>
            <a:r>
              <a:rPr sz="1400" dirty="0">
                <a:solidFill>
                  <a:srgbClr val="FFFFFF"/>
                </a:solidFill>
                <a:latin typeface="Calibri"/>
                <a:cs typeface="Calibri"/>
              </a:rPr>
              <a:t>its</a:t>
            </a:r>
            <a:r>
              <a:rPr sz="1400" spc="-25" dirty="0">
                <a:solidFill>
                  <a:srgbClr val="FFFFFF"/>
                </a:solidFill>
                <a:latin typeface="Calibri"/>
                <a:cs typeface="Calibri"/>
              </a:rPr>
              <a:t> </a:t>
            </a:r>
            <a:r>
              <a:rPr sz="1400" spc="-30" dirty="0">
                <a:solidFill>
                  <a:srgbClr val="FFFFFF"/>
                </a:solidFill>
                <a:latin typeface="Calibri"/>
                <a:cs typeface="Calibri"/>
              </a:rPr>
              <a:t>implementation</a:t>
            </a:r>
            <a:r>
              <a:rPr sz="1400" spc="90" dirty="0">
                <a:solidFill>
                  <a:srgbClr val="FFFFFF"/>
                </a:solidFill>
                <a:latin typeface="Calibri"/>
                <a:cs typeface="Calibri"/>
              </a:rPr>
              <a:t> </a:t>
            </a:r>
            <a:r>
              <a:rPr sz="1400" dirty="0">
                <a:solidFill>
                  <a:srgbClr val="FFFFFF"/>
                </a:solidFill>
                <a:latin typeface="Calibri"/>
                <a:cs typeface="Calibri"/>
              </a:rPr>
              <a:t>and</a:t>
            </a:r>
            <a:r>
              <a:rPr sz="1400" spc="-15" dirty="0">
                <a:solidFill>
                  <a:srgbClr val="FFFFFF"/>
                </a:solidFill>
                <a:latin typeface="Calibri"/>
                <a:cs typeface="Calibri"/>
              </a:rPr>
              <a:t> </a:t>
            </a:r>
            <a:r>
              <a:rPr sz="1400" spc="-10" dirty="0">
                <a:solidFill>
                  <a:srgbClr val="FFFFFF"/>
                </a:solidFill>
                <a:latin typeface="Calibri"/>
                <a:cs typeface="Calibri"/>
              </a:rPr>
              <a:t>success</a:t>
            </a:r>
            <a:r>
              <a:rPr sz="1400" spc="-70" dirty="0">
                <a:solidFill>
                  <a:srgbClr val="FFFFFF"/>
                </a:solidFill>
                <a:latin typeface="Calibri"/>
                <a:cs typeface="Calibri"/>
              </a:rPr>
              <a:t> </a:t>
            </a:r>
            <a:r>
              <a:rPr sz="1400" spc="-20" dirty="0">
                <a:solidFill>
                  <a:srgbClr val="FFFFFF"/>
                </a:solidFill>
                <a:latin typeface="Calibri"/>
                <a:cs typeface="Calibri"/>
              </a:rPr>
              <a:t>during</a:t>
            </a:r>
            <a:r>
              <a:rPr sz="1400" spc="90" dirty="0">
                <a:solidFill>
                  <a:srgbClr val="FFFFFF"/>
                </a:solidFill>
                <a:latin typeface="Calibri"/>
                <a:cs typeface="Calibri"/>
              </a:rPr>
              <a:t> </a:t>
            </a:r>
            <a:r>
              <a:rPr sz="1400" dirty="0">
                <a:solidFill>
                  <a:srgbClr val="FFFFFF"/>
                </a:solidFill>
                <a:latin typeface="Calibri"/>
                <a:cs typeface="Calibri"/>
              </a:rPr>
              <a:t>the</a:t>
            </a:r>
            <a:r>
              <a:rPr sz="1400" spc="-10" dirty="0">
                <a:solidFill>
                  <a:srgbClr val="FFFFFF"/>
                </a:solidFill>
                <a:latin typeface="Calibri"/>
                <a:cs typeface="Calibri"/>
              </a:rPr>
              <a:t> eligibility period.</a:t>
            </a:r>
            <a:endParaRPr sz="1400">
              <a:latin typeface="Calibri"/>
              <a:cs typeface="Calibri"/>
            </a:endParaRPr>
          </a:p>
          <a:p>
            <a:pPr marL="356870" marR="104775" indent="-344805">
              <a:lnSpc>
                <a:spcPct val="100000"/>
              </a:lnSpc>
              <a:buFont typeface="Symbol"/>
              <a:buChar char=""/>
              <a:tabLst>
                <a:tab pos="356870" algn="l"/>
              </a:tabLst>
            </a:pPr>
            <a:r>
              <a:rPr sz="1400" spc="-10" dirty="0">
                <a:solidFill>
                  <a:srgbClr val="FFFFFF"/>
                </a:solidFill>
                <a:latin typeface="Calibri"/>
                <a:cs typeface="Calibri"/>
              </a:rPr>
              <a:t>What</a:t>
            </a:r>
            <a:r>
              <a:rPr sz="1400" spc="-40" dirty="0">
                <a:solidFill>
                  <a:srgbClr val="FFFFFF"/>
                </a:solidFill>
                <a:latin typeface="Calibri"/>
                <a:cs typeface="Calibri"/>
              </a:rPr>
              <a:t> </a:t>
            </a:r>
            <a:r>
              <a:rPr sz="1400" spc="-10" dirty="0">
                <a:solidFill>
                  <a:srgbClr val="FFFFFF"/>
                </a:solidFill>
                <a:latin typeface="Calibri"/>
                <a:cs typeface="Calibri"/>
              </a:rPr>
              <a:t>plans</a:t>
            </a:r>
            <a:r>
              <a:rPr sz="1400" spc="40" dirty="0">
                <a:solidFill>
                  <a:srgbClr val="FFFFFF"/>
                </a:solidFill>
                <a:latin typeface="Calibri"/>
                <a:cs typeface="Calibri"/>
              </a:rPr>
              <a:t> </a:t>
            </a:r>
            <a:r>
              <a:rPr sz="1400" dirty="0">
                <a:solidFill>
                  <a:srgbClr val="FFFFFF"/>
                </a:solidFill>
                <a:latin typeface="Calibri"/>
                <a:cs typeface="Calibri"/>
              </a:rPr>
              <a:t>are</a:t>
            </a:r>
            <a:r>
              <a:rPr sz="1400" spc="-25" dirty="0">
                <a:solidFill>
                  <a:srgbClr val="FFFFFF"/>
                </a:solidFill>
                <a:latin typeface="Calibri"/>
                <a:cs typeface="Calibri"/>
              </a:rPr>
              <a:t> </a:t>
            </a:r>
            <a:r>
              <a:rPr sz="1400" dirty="0">
                <a:solidFill>
                  <a:srgbClr val="FFFFFF"/>
                </a:solidFill>
                <a:latin typeface="Calibri"/>
                <a:cs typeface="Calibri"/>
              </a:rPr>
              <a:t>in</a:t>
            </a:r>
            <a:r>
              <a:rPr sz="1400" spc="-55" dirty="0">
                <a:solidFill>
                  <a:srgbClr val="FFFFFF"/>
                </a:solidFill>
                <a:latin typeface="Calibri"/>
                <a:cs typeface="Calibri"/>
              </a:rPr>
              <a:t> </a:t>
            </a:r>
            <a:r>
              <a:rPr sz="1400" spc="-10" dirty="0">
                <a:solidFill>
                  <a:srgbClr val="FFFFFF"/>
                </a:solidFill>
                <a:latin typeface="Calibri"/>
                <a:cs typeface="Calibri"/>
              </a:rPr>
              <a:t>place</a:t>
            </a:r>
            <a:r>
              <a:rPr sz="1400" spc="-5" dirty="0">
                <a:solidFill>
                  <a:srgbClr val="FFFFFF"/>
                </a:solidFill>
                <a:latin typeface="Calibri"/>
                <a:cs typeface="Calibri"/>
              </a:rPr>
              <a:t> </a:t>
            </a:r>
            <a:r>
              <a:rPr sz="1400" dirty="0">
                <a:solidFill>
                  <a:srgbClr val="FFFFFF"/>
                </a:solidFill>
                <a:latin typeface="Calibri"/>
                <a:cs typeface="Calibri"/>
              </a:rPr>
              <a:t>to</a:t>
            </a:r>
            <a:r>
              <a:rPr sz="1400" spc="-35" dirty="0">
                <a:solidFill>
                  <a:srgbClr val="FFFFFF"/>
                </a:solidFill>
                <a:latin typeface="Calibri"/>
                <a:cs typeface="Calibri"/>
              </a:rPr>
              <a:t> attract </a:t>
            </a:r>
            <a:r>
              <a:rPr sz="1400" dirty="0">
                <a:solidFill>
                  <a:srgbClr val="FFFFFF"/>
                </a:solidFill>
                <a:latin typeface="Calibri"/>
                <a:cs typeface="Calibri"/>
              </a:rPr>
              <a:t>and</a:t>
            </a:r>
            <a:r>
              <a:rPr sz="1400" spc="-30" dirty="0">
                <a:solidFill>
                  <a:srgbClr val="FFFFFF"/>
                </a:solidFill>
                <a:latin typeface="Calibri"/>
                <a:cs typeface="Calibri"/>
              </a:rPr>
              <a:t> </a:t>
            </a:r>
            <a:r>
              <a:rPr sz="1400" spc="-25" dirty="0">
                <a:solidFill>
                  <a:srgbClr val="FFFFFF"/>
                </a:solidFill>
                <a:latin typeface="Calibri"/>
                <a:cs typeface="Calibri"/>
              </a:rPr>
              <a:t>retain</a:t>
            </a:r>
            <a:r>
              <a:rPr sz="1400" spc="25" dirty="0">
                <a:solidFill>
                  <a:srgbClr val="FFFFFF"/>
                </a:solidFill>
                <a:latin typeface="Calibri"/>
                <a:cs typeface="Calibri"/>
              </a:rPr>
              <a:t> </a:t>
            </a:r>
            <a:r>
              <a:rPr sz="1400" dirty="0">
                <a:solidFill>
                  <a:srgbClr val="FFFFFF"/>
                </a:solidFill>
                <a:latin typeface="Calibri"/>
                <a:cs typeface="Calibri"/>
              </a:rPr>
              <a:t>the</a:t>
            </a:r>
            <a:r>
              <a:rPr sz="1400" spc="-5" dirty="0">
                <a:solidFill>
                  <a:srgbClr val="FFFFFF"/>
                </a:solidFill>
                <a:latin typeface="Calibri"/>
                <a:cs typeface="Calibri"/>
              </a:rPr>
              <a:t> </a:t>
            </a:r>
            <a:r>
              <a:rPr sz="1400" spc="-10" dirty="0">
                <a:solidFill>
                  <a:srgbClr val="FFFFFF"/>
                </a:solidFill>
                <a:latin typeface="Calibri"/>
                <a:cs typeface="Calibri"/>
              </a:rPr>
              <a:t>best</a:t>
            </a:r>
            <a:r>
              <a:rPr sz="1400" spc="-15" dirty="0">
                <a:solidFill>
                  <a:srgbClr val="FFFFFF"/>
                </a:solidFill>
                <a:latin typeface="Calibri"/>
                <a:cs typeface="Calibri"/>
              </a:rPr>
              <a:t> </a:t>
            </a:r>
            <a:r>
              <a:rPr sz="1400" spc="-25" dirty="0">
                <a:solidFill>
                  <a:srgbClr val="FFFFFF"/>
                </a:solidFill>
                <a:latin typeface="Calibri"/>
                <a:cs typeface="Calibri"/>
              </a:rPr>
              <a:t>talent</a:t>
            </a:r>
            <a:r>
              <a:rPr sz="1400" spc="65" dirty="0">
                <a:solidFill>
                  <a:srgbClr val="FFFFFF"/>
                </a:solidFill>
                <a:latin typeface="Calibri"/>
                <a:cs typeface="Calibri"/>
              </a:rPr>
              <a:t> </a:t>
            </a:r>
            <a:r>
              <a:rPr sz="1400" dirty="0">
                <a:solidFill>
                  <a:srgbClr val="FFFFFF"/>
                </a:solidFill>
                <a:latin typeface="Calibri"/>
                <a:cs typeface="Calibri"/>
              </a:rPr>
              <a:t>such</a:t>
            </a:r>
            <a:r>
              <a:rPr sz="1400" spc="-75" dirty="0">
                <a:solidFill>
                  <a:srgbClr val="FFFFFF"/>
                </a:solidFill>
                <a:latin typeface="Calibri"/>
                <a:cs typeface="Calibri"/>
              </a:rPr>
              <a:t> </a:t>
            </a:r>
            <a:r>
              <a:rPr sz="1400" dirty="0">
                <a:solidFill>
                  <a:srgbClr val="FFFFFF"/>
                </a:solidFill>
                <a:latin typeface="Calibri"/>
                <a:cs typeface="Calibri"/>
              </a:rPr>
              <a:t>as</a:t>
            </a:r>
            <a:r>
              <a:rPr sz="1400" spc="-55" dirty="0">
                <a:solidFill>
                  <a:srgbClr val="FFFFFF"/>
                </a:solidFill>
                <a:latin typeface="Calibri"/>
                <a:cs typeface="Calibri"/>
              </a:rPr>
              <a:t> </a:t>
            </a:r>
            <a:r>
              <a:rPr sz="1400" spc="-25" dirty="0">
                <a:solidFill>
                  <a:srgbClr val="FFFFFF"/>
                </a:solidFill>
                <a:latin typeface="Calibri"/>
                <a:cs typeface="Calibri"/>
              </a:rPr>
              <a:t>training</a:t>
            </a:r>
            <a:r>
              <a:rPr sz="1400" spc="120" dirty="0">
                <a:solidFill>
                  <a:srgbClr val="FFFFFF"/>
                </a:solidFill>
                <a:latin typeface="Calibri"/>
                <a:cs typeface="Calibri"/>
              </a:rPr>
              <a:t> </a:t>
            </a:r>
            <a:r>
              <a:rPr sz="1400" spc="-35" dirty="0">
                <a:solidFill>
                  <a:srgbClr val="FFFFFF"/>
                </a:solidFill>
                <a:latin typeface="Calibri"/>
                <a:cs typeface="Calibri"/>
              </a:rPr>
              <a:t>programmes,</a:t>
            </a:r>
            <a:r>
              <a:rPr sz="1400" spc="25" dirty="0">
                <a:solidFill>
                  <a:srgbClr val="FFFFFF"/>
                </a:solidFill>
                <a:latin typeface="Calibri"/>
                <a:cs typeface="Calibri"/>
              </a:rPr>
              <a:t> </a:t>
            </a:r>
            <a:r>
              <a:rPr sz="1400" spc="-10" dirty="0">
                <a:solidFill>
                  <a:srgbClr val="FFFFFF"/>
                </a:solidFill>
                <a:latin typeface="Calibri"/>
                <a:cs typeface="Calibri"/>
              </a:rPr>
              <a:t>coaching,</a:t>
            </a:r>
            <a:r>
              <a:rPr sz="1400" spc="-70" dirty="0">
                <a:solidFill>
                  <a:srgbClr val="FFFFFF"/>
                </a:solidFill>
                <a:latin typeface="Calibri"/>
                <a:cs typeface="Calibri"/>
              </a:rPr>
              <a:t> </a:t>
            </a:r>
            <a:r>
              <a:rPr sz="1400" dirty="0">
                <a:solidFill>
                  <a:srgbClr val="FFFFFF"/>
                </a:solidFill>
                <a:latin typeface="Calibri"/>
                <a:cs typeface="Calibri"/>
              </a:rPr>
              <a:t>and</a:t>
            </a:r>
            <a:r>
              <a:rPr sz="1400" spc="-55" dirty="0">
                <a:solidFill>
                  <a:srgbClr val="FFFFFF"/>
                </a:solidFill>
                <a:latin typeface="Calibri"/>
                <a:cs typeface="Calibri"/>
              </a:rPr>
              <a:t> </a:t>
            </a:r>
            <a:r>
              <a:rPr sz="1400" spc="-10" dirty="0">
                <a:solidFill>
                  <a:srgbClr val="FFFFFF"/>
                </a:solidFill>
                <a:latin typeface="Calibri"/>
                <a:cs typeface="Calibri"/>
              </a:rPr>
              <a:t>mentorship. </a:t>
            </a:r>
            <a:r>
              <a:rPr sz="1400" dirty="0">
                <a:solidFill>
                  <a:srgbClr val="FFFFFF"/>
                </a:solidFill>
                <a:latin typeface="Calibri"/>
                <a:cs typeface="Calibri"/>
              </a:rPr>
              <a:t>Please</a:t>
            </a:r>
            <a:r>
              <a:rPr sz="1400" spc="-80" dirty="0">
                <a:solidFill>
                  <a:srgbClr val="FFFFFF"/>
                </a:solidFill>
                <a:latin typeface="Calibri"/>
                <a:cs typeface="Calibri"/>
              </a:rPr>
              <a:t> </a:t>
            </a:r>
            <a:r>
              <a:rPr sz="1400" spc="-10" dirty="0">
                <a:solidFill>
                  <a:srgbClr val="FFFFFF"/>
                </a:solidFill>
                <a:latin typeface="Calibri"/>
                <a:cs typeface="Calibri"/>
              </a:rPr>
              <a:t>include</a:t>
            </a:r>
            <a:r>
              <a:rPr sz="1400" spc="-5" dirty="0">
                <a:solidFill>
                  <a:srgbClr val="FFFFFF"/>
                </a:solidFill>
                <a:latin typeface="Calibri"/>
                <a:cs typeface="Calibri"/>
              </a:rPr>
              <a:t> </a:t>
            </a:r>
            <a:r>
              <a:rPr sz="1400" spc="-20" dirty="0">
                <a:solidFill>
                  <a:srgbClr val="FFFFFF"/>
                </a:solidFill>
                <a:latin typeface="Calibri"/>
                <a:cs typeface="Calibri"/>
              </a:rPr>
              <a:t>data</a:t>
            </a:r>
            <a:r>
              <a:rPr sz="1400" spc="-60" dirty="0">
                <a:solidFill>
                  <a:srgbClr val="FFFFFF"/>
                </a:solidFill>
                <a:latin typeface="Calibri"/>
                <a:cs typeface="Calibri"/>
              </a:rPr>
              <a:t> </a:t>
            </a:r>
            <a:r>
              <a:rPr sz="1400" dirty="0">
                <a:solidFill>
                  <a:srgbClr val="FFFFFF"/>
                </a:solidFill>
                <a:latin typeface="Calibri"/>
                <a:cs typeface="Calibri"/>
              </a:rPr>
              <a:t>to</a:t>
            </a:r>
            <a:r>
              <a:rPr sz="1400" spc="-65" dirty="0">
                <a:solidFill>
                  <a:srgbClr val="FFFFFF"/>
                </a:solidFill>
                <a:latin typeface="Calibri"/>
                <a:cs typeface="Calibri"/>
              </a:rPr>
              <a:t> </a:t>
            </a:r>
            <a:r>
              <a:rPr sz="1400" spc="-20" dirty="0">
                <a:solidFill>
                  <a:srgbClr val="FFFFFF"/>
                </a:solidFill>
                <a:latin typeface="Calibri"/>
                <a:cs typeface="Calibri"/>
              </a:rPr>
              <a:t>support</a:t>
            </a:r>
            <a:r>
              <a:rPr sz="1400" spc="15" dirty="0">
                <a:solidFill>
                  <a:srgbClr val="FFFFFF"/>
                </a:solidFill>
                <a:latin typeface="Calibri"/>
                <a:cs typeface="Calibri"/>
              </a:rPr>
              <a:t> </a:t>
            </a:r>
            <a:r>
              <a:rPr sz="1400" dirty="0">
                <a:solidFill>
                  <a:srgbClr val="FFFFFF"/>
                </a:solidFill>
                <a:latin typeface="Calibri"/>
                <a:cs typeface="Calibri"/>
              </a:rPr>
              <a:t>the</a:t>
            </a:r>
            <a:r>
              <a:rPr sz="1400" spc="-30" dirty="0">
                <a:solidFill>
                  <a:srgbClr val="FFFFFF"/>
                </a:solidFill>
                <a:latin typeface="Calibri"/>
                <a:cs typeface="Calibri"/>
              </a:rPr>
              <a:t> </a:t>
            </a:r>
            <a:r>
              <a:rPr sz="1400" spc="-10" dirty="0">
                <a:solidFill>
                  <a:srgbClr val="FFFFFF"/>
                </a:solidFill>
                <a:latin typeface="Calibri"/>
                <a:cs typeface="Calibri"/>
              </a:rPr>
              <a:t>claims</a:t>
            </a:r>
            <a:r>
              <a:rPr sz="1400" spc="-25" dirty="0">
                <a:solidFill>
                  <a:srgbClr val="FFFFFF"/>
                </a:solidFill>
                <a:latin typeface="Calibri"/>
                <a:cs typeface="Calibri"/>
              </a:rPr>
              <a:t> </a:t>
            </a:r>
            <a:r>
              <a:rPr sz="1400" spc="-30" dirty="0">
                <a:solidFill>
                  <a:srgbClr val="FFFFFF"/>
                </a:solidFill>
                <a:latin typeface="Calibri"/>
                <a:cs typeface="Calibri"/>
              </a:rPr>
              <a:t>(staff</a:t>
            </a:r>
            <a:r>
              <a:rPr sz="1400" spc="-50" dirty="0">
                <a:solidFill>
                  <a:srgbClr val="FFFFFF"/>
                </a:solidFill>
                <a:latin typeface="Calibri"/>
                <a:cs typeface="Calibri"/>
              </a:rPr>
              <a:t> </a:t>
            </a:r>
            <a:r>
              <a:rPr sz="1400" spc="-60" dirty="0">
                <a:solidFill>
                  <a:srgbClr val="FFFFFF"/>
                </a:solidFill>
                <a:latin typeface="Calibri"/>
                <a:cs typeface="Calibri"/>
              </a:rPr>
              <a:t>turnover,</a:t>
            </a:r>
            <a:r>
              <a:rPr sz="1400" spc="15" dirty="0">
                <a:solidFill>
                  <a:srgbClr val="FFFFFF"/>
                </a:solidFill>
                <a:latin typeface="Calibri"/>
                <a:cs typeface="Calibri"/>
              </a:rPr>
              <a:t> </a:t>
            </a:r>
            <a:r>
              <a:rPr sz="1400" spc="-40" dirty="0">
                <a:solidFill>
                  <a:srgbClr val="FFFFFF"/>
                </a:solidFill>
                <a:latin typeface="Calibri"/>
                <a:cs typeface="Calibri"/>
              </a:rPr>
              <a:t>staff </a:t>
            </a:r>
            <a:r>
              <a:rPr sz="1400" spc="-10" dirty="0">
                <a:solidFill>
                  <a:srgbClr val="FFFFFF"/>
                </a:solidFill>
                <a:latin typeface="Calibri"/>
                <a:cs typeface="Calibri"/>
              </a:rPr>
              <a:t>survey</a:t>
            </a:r>
            <a:r>
              <a:rPr sz="1400" spc="15" dirty="0">
                <a:solidFill>
                  <a:srgbClr val="FFFFFF"/>
                </a:solidFill>
                <a:latin typeface="Calibri"/>
                <a:cs typeface="Calibri"/>
              </a:rPr>
              <a:t> </a:t>
            </a:r>
            <a:r>
              <a:rPr sz="1400" spc="-10" dirty="0">
                <a:solidFill>
                  <a:srgbClr val="FFFFFF"/>
                </a:solidFill>
                <a:latin typeface="Calibri"/>
                <a:cs typeface="Calibri"/>
              </a:rPr>
              <a:t>etc.).</a:t>
            </a:r>
            <a:endParaRPr sz="1400">
              <a:latin typeface="Calibri"/>
              <a:cs typeface="Calibri"/>
            </a:endParaRPr>
          </a:p>
        </p:txBody>
      </p:sp>
      <p:sp>
        <p:nvSpPr>
          <p:cNvPr id="3" name="object 3"/>
          <p:cNvSpPr txBox="1">
            <a:spLocks noGrp="1"/>
          </p:cNvSpPr>
          <p:nvPr>
            <p:ph type="title"/>
          </p:nvPr>
        </p:nvSpPr>
        <p:spPr>
          <a:prstGeom prst="rect">
            <a:avLst/>
          </a:prstGeom>
        </p:spPr>
        <p:txBody>
          <a:bodyPr vert="horz" wrap="square" lIns="0" tIns="97790" rIns="0" bIns="0" rtlCol="0">
            <a:spAutoFit/>
          </a:bodyPr>
          <a:lstStyle/>
          <a:p>
            <a:pPr marL="45720">
              <a:lnSpc>
                <a:spcPct val="100000"/>
              </a:lnSpc>
              <a:spcBef>
                <a:spcPts val="105"/>
              </a:spcBef>
            </a:pPr>
            <a:r>
              <a:rPr spc="-10" dirty="0"/>
              <a:t>JUDGING:</a:t>
            </a:r>
            <a:r>
              <a:rPr spc="-110" dirty="0"/>
              <a:t> </a:t>
            </a:r>
            <a:r>
              <a:rPr spc="-25" dirty="0"/>
              <a:t>PEOPLE,</a:t>
            </a:r>
            <a:r>
              <a:rPr spc="-90" dirty="0"/>
              <a:t> </a:t>
            </a:r>
            <a:r>
              <a:rPr dirty="0"/>
              <a:t>TEAM</a:t>
            </a:r>
            <a:r>
              <a:rPr spc="-95" dirty="0"/>
              <a:t> </a:t>
            </a:r>
            <a:r>
              <a:rPr dirty="0"/>
              <a:t>&amp;</a:t>
            </a:r>
            <a:r>
              <a:rPr spc="-75" dirty="0"/>
              <a:t> </a:t>
            </a:r>
            <a:r>
              <a:rPr spc="-25" dirty="0"/>
              <a:t>COMPANY</a:t>
            </a:r>
            <a:r>
              <a:rPr spc="-110" dirty="0"/>
              <a:t> </a:t>
            </a:r>
            <a:r>
              <a:rPr spc="-10" dirty="0"/>
              <a:t>AWARDS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52373" y="838284"/>
            <a:ext cx="9283065" cy="6379210"/>
          </a:xfrm>
          <a:prstGeom prst="rect">
            <a:avLst/>
          </a:prstGeom>
        </p:spPr>
        <p:txBody>
          <a:bodyPr vert="horz" wrap="square" lIns="0" tIns="162560" rIns="0" bIns="0" rtlCol="0">
            <a:spAutoFit/>
          </a:bodyPr>
          <a:lstStyle/>
          <a:p>
            <a:pPr marL="57785">
              <a:lnSpc>
                <a:spcPct val="100000"/>
              </a:lnSpc>
              <a:spcBef>
                <a:spcPts val="1280"/>
              </a:spcBef>
            </a:pPr>
            <a:r>
              <a:rPr sz="1800" b="1" spc="-20" dirty="0">
                <a:solidFill>
                  <a:srgbClr val="FF0000"/>
                </a:solidFill>
                <a:latin typeface="Calibri"/>
                <a:cs typeface="Calibri"/>
              </a:rPr>
              <a:t>Diversity</a:t>
            </a:r>
            <a:r>
              <a:rPr sz="1800" b="1" spc="-10" dirty="0">
                <a:solidFill>
                  <a:srgbClr val="FF0000"/>
                </a:solidFill>
                <a:latin typeface="Calibri"/>
                <a:cs typeface="Calibri"/>
              </a:rPr>
              <a:t> </a:t>
            </a:r>
            <a:r>
              <a:rPr sz="1800" b="1" dirty="0">
                <a:solidFill>
                  <a:srgbClr val="FF0000"/>
                </a:solidFill>
                <a:latin typeface="Calibri"/>
                <a:cs typeface="Calibri"/>
              </a:rPr>
              <a:t>and</a:t>
            </a:r>
            <a:r>
              <a:rPr sz="1800" b="1" spc="-70" dirty="0">
                <a:solidFill>
                  <a:srgbClr val="FF0000"/>
                </a:solidFill>
                <a:latin typeface="Calibri"/>
                <a:cs typeface="Calibri"/>
              </a:rPr>
              <a:t> </a:t>
            </a:r>
            <a:r>
              <a:rPr sz="1800" b="1" spc="-20" dirty="0">
                <a:solidFill>
                  <a:srgbClr val="FF0000"/>
                </a:solidFill>
                <a:latin typeface="Calibri"/>
                <a:cs typeface="Calibri"/>
              </a:rPr>
              <a:t>Inclusion</a:t>
            </a:r>
            <a:r>
              <a:rPr sz="1800" b="1" spc="-25" dirty="0">
                <a:solidFill>
                  <a:srgbClr val="FF0000"/>
                </a:solidFill>
                <a:latin typeface="Calibri"/>
                <a:cs typeface="Calibri"/>
              </a:rPr>
              <a:t> </a:t>
            </a:r>
            <a:r>
              <a:rPr sz="1800" b="1" spc="-20" dirty="0">
                <a:solidFill>
                  <a:srgbClr val="FF0000"/>
                </a:solidFill>
                <a:latin typeface="Calibri"/>
                <a:cs typeface="Calibri"/>
              </a:rPr>
              <a:t>Company</a:t>
            </a:r>
            <a:r>
              <a:rPr sz="1800" b="1" spc="-50" dirty="0">
                <a:solidFill>
                  <a:srgbClr val="FF0000"/>
                </a:solidFill>
                <a:latin typeface="Calibri"/>
                <a:cs typeface="Calibri"/>
              </a:rPr>
              <a:t> </a:t>
            </a:r>
            <a:r>
              <a:rPr sz="1800" b="1" dirty="0">
                <a:solidFill>
                  <a:srgbClr val="FF0000"/>
                </a:solidFill>
                <a:latin typeface="Calibri"/>
                <a:cs typeface="Calibri"/>
              </a:rPr>
              <a:t>of</a:t>
            </a:r>
            <a:r>
              <a:rPr sz="1800" b="1" spc="-60" dirty="0">
                <a:solidFill>
                  <a:srgbClr val="FF0000"/>
                </a:solidFill>
                <a:latin typeface="Calibri"/>
                <a:cs typeface="Calibri"/>
              </a:rPr>
              <a:t> </a:t>
            </a:r>
            <a:r>
              <a:rPr sz="1800" b="1" dirty="0">
                <a:solidFill>
                  <a:srgbClr val="FF0000"/>
                </a:solidFill>
                <a:latin typeface="Calibri"/>
                <a:cs typeface="Calibri"/>
              </a:rPr>
              <a:t>the</a:t>
            </a:r>
            <a:r>
              <a:rPr sz="1800" b="1" spc="-75" dirty="0">
                <a:solidFill>
                  <a:srgbClr val="FF0000"/>
                </a:solidFill>
                <a:latin typeface="Calibri"/>
                <a:cs typeface="Calibri"/>
              </a:rPr>
              <a:t> </a:t>
            </a:r>
            <a:r>
              <a:rPr sz="1800" b="1" spc="-20" dirty="0">
                <a:solidFill>
                  <a:srgbClr val="FF0000"/>
                </a:solidFill>
                <a:latin typeface="Calibri"/>
                <a:cs typeface="Calibri"/>
              </a:rPr>
              <a:t>Year</a:t>
            </a:r>
            <a:endParaRPr sz="1800">
              <a:latin typeface="Calibri"/>
              <a:cs typeface="Calibri"/>
            </a:endParaRPr>
          </a:p>
          <a:p>
            <a:pPr marL="64135">
              <a:lnSpc>
                <a:spcPct val="100000"/>
              </a:lnSpc>
              <a:spcBef>
                <a:spcPts val="850"/>
              </a:spcBef>
            </a:pPr>
            <a:r>
              <a:rPr sz="1300" b="1" spc="-10" dirty="0">
                <a:solidFill>
                  <a:srgbClr val="FF0000"/>
                </a:solidFill>
                <a:latin typeface="Calibri"/>
                <a:cs typeface="Calibri"/>
              </a:rPr>
              <a:t>Objectives,</a:t>
            </a:r>
            <a:r>
              <a:rPr sz="1300" b="1" spc="-40" dirty="0">
                <a:solidFill>
                  <a:srgbClr val="FF0000"/>
                </a:solidFill>
                <a:latin typeface="Calibri"/>
                <a:cs typeface="Calibri"/>
              </a:rPr>
              <a:t> </a:t>
            </a:r>
            <a:r>
              <a:rPr sz="1300" b="1" spc="-35" dirty="0">
                <a:solidFill>
                  <a:srgbClr val="FF0000"/>
                </a:solidFill>
                <a:latin typeface="Calibri"/>
                <a:cs typeface="Calibri"/>
              </a:rPr>
              <a:t>Values</a:t>
            </a:r>
            <a:r>
              <a:rPr sz="1300" b="1" spc="-85" dirty="0">
                <a:solidFill>
                  <a:srgbClr val="FF0000"/>
                </a:solidFill>
                <a:latin typeface="Calibri"/>
                <a:cs typeface="Calibri"/>
              </a:rPr>
              <a:t> </a:t>
            </a:r>
            <a:r>
              <a:rPr sz="1300" b="1" dirty="0">
                <a:solidFill>
                  <a:srgbClr val="FF0000"/>
                </a:solidFill>
                <a:latin typeface="Calibri"/>
                <a:cs typeface="Calibri"/>
              </a:rPr>
              <a:t>&amp;</a:t>
            </a:r>
            <a:r>
              <a:rPr sz="1300" b="1" spc="65" dirty="0">
                <a:solidFill>
                  <a:srgbClr val="FF0000"/>
                </a:solidFill>
                <a:latin typeface="Calibri"/>
                <a:cs typeface="Calibri"/>
              </a:rPr>
              <a:t> </a:t>
            </a:r>
            <a:r>
              <a:rPr sz="1300" b="1" spc="-10" dirty="0">
                <a:solidFill>
                  <a:srgbClr val="FF0000"/>
                </a:solidFill>
                <a:latin typeface="Calibri"/>
                <a:cs typeface="Calibri"/>
              </a:rPr>
              <a:t>Vision-</a:t>
            </a:r>
            <a:r>
              <a:rPr sz="1300" b="1" spc="-20" dirty="0">
                <a:solidFill>
                  <a:srgbClr val="FF0000"/>
                </a:solidFill>
                <a:latin typeface="Calibri"/>
                <a:cs typeface="Calibri"/>
              </a:rPr>
              <a:t>(25%)</a:t>
            </a:r>
            <a:endParaRPr sz="1300">
              <a:latin typeface="Calibri"/>
              <a:cs typeface="Calibri"/>
            </a:endParaRPr>
          </a:p>
          <a:p>
            <a:pPr>
              <a:lnSpc>
                <a:spcPct val="100000"/>
              </a:lnSpc>
              <a:spcBef>
                <a:spcPts val="70"/>
              </a:spcBef>
            </a:pPr>
            <a:endParaRPr sz="1300">
              <a:latin typeface="Calibri"/>
              <a:cs typeface="Calibri"/>
            </a:endParaRPr>
          </a:p>
          <a:p>
            <a:pPr marL="356870" indent="-344170">
              <a:lnSpc>
                <a:spcPct val="100000"/>
              </a:lnSpc>
              <a:buFont typeface="Symbol"/>
              <a:buChar char=""/>
              <a:tabLst>
                <a:tab pos="356870" algn="l"/>
              </a:tabLst>
            </a:pPr>
            <a:r>
              <a:rPr sz="1300" spc="-10" dirty="0">
                <a:solidFill>
                  <a:srgbClr val="FFFFFF"/>
                </a:solidFill>
                <a:latin typeface="Calibri"/>
                <a:cs typeface="Calibri"/>
              </a:rPr>
              <a:t>Describe</a:t>
            </a:r>
            <a:r>
              <a:rPr sz="1300" spc="-65" dirty="0">
                <a:solidFill>
                  <a:srgbClr val="FFFFFF"/>
                </a:solidFill>
                <a:latin typeface="Calibri"/>
                <a:cs typeface="Calibri"/>
              </a:rPr>
              <a:t> </a:t>
            </a:r>
            <a:r>
              <a:rPr sz="1300" dirty="0">
                <a:solidFill>
                  <a:srgbClr val="FFFFFF"/>
                </a:solidFill>
                <a:latin typeface="Calibri"/>
                <a:cs typeface="Calibri"/>
              </a:rPr>
              <a:t>the</a:t>
            </a:r>
            <a:r>
              <a:rPr sz="1300" spc="-5" dirty="0">
                <a:solidFill>
                  <a:srgbClr val="FFFFFF"/>
                </a:solidFill>
                <a:latin typeface="Calibri"/>
                <a:cs typeface="Calibri"/>
              </a:rPr>
              <a:t> </a:t>
            </a:r>
            <a:r>
              <a:rPr sz="1300" spc="-30" dirty="0">
                <a:solidFill>
                  <a:srgbClr val="FFFFFF"/>
                </a:solidFill>
                <a:latin typeface="Calibri"/>
                <a:cs typeface="Calibri"/>
              </a:rPr>
              <a:t>organization's</a:t>
            </a:r>
            <a:r>
              <a:rPr sz="1300" spc="95" dirty="0">
                <a:solidFill>
                  <a:srgbClr val="FFFFFF"/>
                </a:solidFill>
                <a:latin typeface="Calibri"/>
                <a:cs typeface="Calibri"/>
              </a:rPr>
              <a:t> </a:t>
            </a:r>
            <a:r>
              <a:rPr sz="1300" spc="-10" dirty="0">
                <a:solidFill>
                  <a:srgbClr val="FFFFFF"/>
                </a:solidFill>
                <a:latin typeface="Calibri"/>
                <a:cs typeface="Calibri"/>
              </a:rPr>
              <a:t>purpose,</a:t>
            </a:r>
            <a:r>
              <a:rPr sz="1300" spc="-55" dirty="0">
                <a:solidFill>
                  <a:srgbClr val="FFFFFF"/>
                </a:solidFill>
                <a:latin typeface="Calibri"/>
                <a:cs typeface="Calibri"/>
              </a:rPr>
              <a:t> </a:t>
            </a:r>
            <a:r>
              <a:rPr sz="1300" dirty="0">
                <a:solidFill>
                  <a:srgbClr val="FFFFFF"/>
                </a:solidFill>
                <a:latin typeface="Calibri"/>
                <a:cs typeface="Calibri"/>
              </a:rPr>
              <a:t>values,</a:t>
            </a:r>
            <a:r>
              <a:rPr sz="1300" spc="-25" dirty="0">
                <a:solidFill>
                  <a:srgbClr val="FFFFFF"/>
                </a:solidFill>
                <a:latin typeface="Calibri"/>
                <a:cs typeface="Calibri"/>
              </a:rPr>
              <a:t> </a:t>
            </a:r>
            <a:r>
              <a:rPr sz="1300" dirty="0">
                <a:solidFill>
                  <a:srgbClr val="FFFFFF"/>
                </a:solidFill>
                <a:latin typeface="Calibri"/>
                <a:cs typeface="Calibri"/>
              </a:rPr>
              <a:t>and</a:t>
            </a:r>
            <a:r>
              <a:rPr sz="1300" spc="5" dirty="0">
                <a:solidFill>
                  <a:srgbClr val="FFFFFF"/>
                </a:solidFill>
                <a:latin typeface="Calibri"/>
                <a:cs typeface="Calibri"/>
              </a:rPr>
              <a:t> </a:t>
            </a:r>
            <a:r>
              <a:rPr sz="1300" dirty="0">
                <a:solidFill>
                  <a:srgbClr val="FFFFFF"/>
                </a:solidFill>
                <a:latin typeface="Calibri"/>
                <a:cs typeface="Calibri"/>
              </a:rPr>
              <a:t>vision for</a:t>
            </a:r>
            <a:r>
              <a:rPr sz="1300" spc="-10" dirty="0">
                <a:solidFill>
                  <a:srgbClr val="FFFFFF"/>
                </a:solidFill>
                <a:latin typeface="Calibri"/>
                <a:cs typeface="Calibri"/>
              </a:rPr>
              <a:t> creating</a:t>
            </a:r>
            <a:r>
              <a:rPr sz="1300" spc="-100" dirty="0">
                <a:solidFill>
                  <a:srgbClr val="FFFFFF"/>
                </a:solidFill>
                <a:latin typeface="Calibri"/>
                <a:cs typeface="Calibri"/>
              </a:rPr>
              <a:t> </a:t>
            </a:r>
            <a:r>
              <a:rPr sz="1300" dirty="0">
                <a:solidFill>
                  <a:srgbClr val="FFFFFF"/>
                </a:solidFill>
                <a:latin typeface="Calibri"/>
                <a:cs typeface="Calibri"/>
              </a:rPr>
              <a:t>a</a:t>
            </a:r>
            <a:r>
              <a:rPr sz="1300" spc="30" dirty="0">
                <a:solidFill>
                  <a:srgbClr val="FFFFFF"/>
                </a:solidFill>
                <a:latin typeface="Calibri"/>
                <a:cs typeface="Calibri"/>
              </a:rPr>
              <a:t> </a:t>
            </a:r>
            <a:r>
              <a:rPr sz="1300" spc="-10" dirty="0">
                <a:solidFill>
                  <a:srgbClr val="FFFFFF"/>
                </a:solidFill>
                <a:latin typeface="Calibri"/>
                <a:cs typeface="Calibri"/>
              </a:rPr>
              <a:t>diverse</a:t>
            </a:r>
            <a:r>
              <a:rPr sz="1300" spc="-65" dirty="0">
                <a:solidFill>
                  <a:srgbClr val="FFFFFF"/>
                </a:solidFill>
                <a:latin typeface="Calibri"/>
                <a:cs typeface="Calibri"/>
              </a:rPr>
              <a:t> </a:t>
            </a:r>
            <a:r>
              <a:rPr sz="1300" dirty="0">
                <a:solidFill>
                  <a:srgbClr val="FFFFFF"/>
                </a:solidFill>
                <a:latin typeface="Calibri"/>
                <a:cs typeface="Calibri"/>
              </a:rPr>
              <a:t>and</a:t>
            </a:r>
            <a:r>
              <a:rPr sz="1300" spc="5" dirty="0">
                <a:solidFill>
                  <a:srgbClr val="FFFFFF"/>
                </a:solidFill>
                <a:latin typeface="Calibri"/>
                <a:cs typeface="Calibri"/>
              </a:rPr>
              <a:t> </a:t>
            </a:r>
            <a:r>
              <a:rPr sz="1300" spc="-10" dirty="0">
                <a:solidFill>
                  <a:srgbClr val="FFFFFF"/>
                </a:solidFill>
                <a:latin typeface="Calibri"/>
                <a:cs typeface="Calibri"/>
              </a:rPr>
              <a:t>inclusive</a:t>
            </a:r>
            <a:r>
              <a:rPr sz="1300" spc="-55" dirty="0">
                <a:solidFill>
                  <a:srgbClr val="FFFFFF"/>
                </a:solidFill>
                <a:latin typeface="Calibri"/>
                <a:cs typeface="Calibri"/>
              </a:rPr>
              <a:t> </a:t>
            </a:r>
            <a:r>
              <a:rPr sz="1300" spc="-10" dirty="0">
                <a:solidFill>
                  <a:srgbClr val="FFFFFF"/>
                </a:solidFill>
                <a:latin typeface="Calibri"/>
                <a:cs typeface="Calibri"/>
              </a:rPr>
              <a:t>workplace.</a:t>
            </a:r>
            <a:endParaRPr sz="1300">
              <a:latin typeface="Calibri"/>
              <a:cs typeface="Calibri"/>
            </a:endParaRPr>
          </a:p>
          <a:p>
            <a:pPr marL="356870" indent="-344170">
              <a:lnSpc>
                <a:spcPct val="100000"/>
              </a:lnSpc>
              <a:buFont typeface="Symbol"/>
              <a:buChar char=""/>
              <a:tabLst>
                <a:tab pos="356870" algn="l"/>
              </a:tabLst>
            </a:pPr>
            <a:r>
              <a:rPr sz="1300" spc="-10" dirty="0">
                <a:solidFill>
                  <a:srgbClr val="FFFFFF"/>
                </a:solidFill>
                <a:latin typeface="Calibri"/>
                <a:cs typeface="Calibri"/>
              </a:rPr>
              <a:t>Describe</a:t>
            </a:r>
            <a:r>
              <a:rPr sz="1300" spc="-60" dirty="0">
                <a:solidFill>
                  <a:srgbClr val="FFFFFF"/>
                </a:solidFill>
                <a:latin typeface="Calibri"/>
                <a:cs typeface="Calibri"/>
              </a:rPr>
              <a:t> </a:t>
            </a:r>
            <a:r>
              <a:rPr sz="1300" spc="-10" dirty="0">
                <a:solidFill>
                  <a:srgbClr val="FFFFFF"/>
                </a:solidFill>
                <a:latin typeface="Calibri"/>
                <a:cs typeface="Calibri"/>
              </a:rPr>
              <a:t>challenges</a:t>
            </a:r>
            <a:r>
              <a:rPr sz="1300" dirty="0">
                <a:solidFill>
                  <a:srgbClr val="FFFFFF"/>
                </a:solidFill>
                <a:latin typeface="Calibri"/>
                <a:cs typeface="Calibri"/>
              </a:rPr>
              <a:t> </a:t>
            </a:r>
            <a:r>
              <a:rPr sz="1300" spc="-20" dirty="0">
                <a:solidFill>
                  <a:srgbClr val="FFFFFF"/>
                </a:solidFill>
                <a:latin typeface="Calibri"/>
                <a:cs typeface="Calibri"/>
              </a:rPr>
              <a:t>encountered</a:t>
            </a:r>
            <a:r>
              <a:rPr sz="1300" spc="30" dirty="0">
                <a:solidFill>
                  <a:srgbClr val="FFFFFF"/>
                </a:solidFill>
                <a:latin typeface="Calibri"/>
                <a:cs typeface="Calibri"/>
              </a:rPr>
              <a:t> </a:t>
            </a:r>
            <a:r>
              <a:rPr sz="1300" dirty="0">
                <a:solidFill>
                  <a:srgbClr val="FFFFFF"/>
                </a:solidFill>
                <a:latin typeface="Calibri"/>
                <a:cs typeface="Calibri"/>
              </a:rPr>
              <a:t>in</a:t>
            </a:r>
            <a:r>
              <a:rPr sz="1300" spc="-15" dirty="0">
                <a:solidFill>
                  <a:srgbClr val="FFFFFF"/>
                </a:solidFill>
                <a:latin typeface="Calibri"/>
                <a:cs typeface="Calibri"/>
              </a:rPr>
              <a:t> </a:t>
            </a:r>
            <a:r>
              <a:rPr sz="1300" spc="-25" dirty="0">
                <a:solidFill>
                  <a:srgbClr val="FFFFFF"/>
                </a:solidFill>
                <a:latin typeface="Calibri"/>
                <a:cs typeface="Calibri"/>
              </a:rPr>
              <a:t>implementing</a:t>
            </a:r>
            <a:r>
              <a:rPr sz="1300" spc="45" dirty="0">
                <a:solidFill>
                  <a:srgbClr val="FFFFFF"/>
                </a:solidFill>
                <a:latin typeface="Calibri"/>
                <a:cs typeface="Calibri"/>
              </a:rPr>
              <a:t> </a:t>
            </a:r>
            <a:r>
              <a:rPr sz="1300" spc="-25" dirty="0">
                <a:solidFill>
                  <a:srgbClr val="FFFFFF"/>
                </a:solidFill>
                <a:latin typeface="Calibri"/>
                <a:cs typeface="Calibri"/>
              </a:rPr>
              <a:t>diversity</a:t>
            </a:r>
            <a:r>
              <a:rPr sz="1300" spc="5" dirty="0">
                <a:solidFill>
                  <a:srgbClr val="FFFFFF"/>
                </a:solidFill>
                <a:latin typeface="Calibri"/>
                <a:cs typeface="Calibri"/>
              </a:rPr>
              <a:t> </a:t>
            </a:r>
            <a:r>
              <a:rPr sz="1300" dirty="0">
                <a:solidFill>
                  <a:srgbClr val="FFFFFF"/>
                </a:solidFill>
                <a:latin typeface="Calibri"/>
                <a:cs typeface="Calibri"/>
              </a:rPr>
              <a:t>and</a:t>
            </a:r>
            <a:r>
              <a:rPr sz="1300" spc="-40" dirty="0">
                <a:solidFill>
                  <a:srgbClr val="FFFFFF"/>
                </a:solidFill>
                <a:latin typeface="Calibri"/>
                <a:cs typeface="Calibri"/>
              </a:rPr>
              <a:t> </a:t>
            </a:r>
            <a:r>
              <a:rPr sz="1300" spc="-20" dirty="0">
                <a:solidFill>
                  <a:srgbClr val="FFFFFF"/>
                </a:solidFill>
                <a:latin typeface="Calibri"/>
                <a:cs typeface="Calibri"/>
              </a:rPr>
              <a:t>inclusion</a:t>
            </a:r>
            <a:r>
              <a:rPr sz="1300" spc="95" dirty="0">
                <a:solidFill>
                  <a:srgbClr val="FFFFFF"/>
                </a:solidFill>
                <a:latin typeface="Calibri"/>
                <a:cs typeface="Calibri"/>
              </a:rPr>
              <a:t> </a:t>
            </a:r>
            <a:r>
              <a:rPr sz="1300" spc="-20" dirty="0">
                <a:solidFill>
                  <a:srgbClr val="FFFFFF"/>
                </a:solidFill>
                <a:latin typeface="Calibri"/>
                <a:cs typeface="Calibri"/>
              </a:rPr>
              <a:t>initiatives</a:t>
            </a:r>
            <a:r>
              <a:rPr sz="1300" spc="50" dirty="0">
                <a:solidFill>
                  <a:srgbClr val="FFFFFF"/>
                </a:solidFill>
                <a:latin typeface="Calibri"/>
                <a:cs typeface="Calibri"/>
              </a:rPr>
              <a:t> </a:t>
            </a:r>
            <a:r>
              <a:rPr sz="1300" spc="-10" dirty="0">
                <a:solidFill>
                  <a:srgbClr val="FFFFFF"/>
                </a:solidFill>
                <a:latin typeface="Calibri"/>
                <a:cs typeface="Calibri"/>
              </a:rPr>
              <a:t>and/or</a:t>
            </a:r>
            <a:r>
              <a:rPr sz="1300" spc="40" dirty="0">
                <a:solidFill>
                  <a:srgbClr val="FFFFFF"/>
                </a:solidFill>
                <a:latin typeface="Calibri"/>
                <a:cs typeface="Calibri"/>
              </a:rPr>
              <a:t> </a:t>
            </a:r>
            <a:r>
              <a:rPr sz="1300" spc="-25" dirty="0">
                <a:solidFill>
                  <a:srgbClr val="FFFFFF"/>
                </a:solidFill>
                <a:latin typeface="Calibri"/>
                <a:cs typeface="Calibri"/>
              </a:rPr>
              <a:t>programs</a:t>
            </a:r>
            <a:r>
              <a:rPr sz="1300" spc="35" dirty="0">
                <a:solidFill>
                  <a:srgbClr val="FFFFFF"/>
                </a:solidFill>
                <a:latin typeface="Calibri"/>
                <a:cs typeface="Calibri"/>
              </a:rPr>
              <a:t> </a:t>
            </a:r>
            <a:r>
              <a:rPr sz="1300" dirty="0">
                <a:solidFill>
                  <a:srgbClr val="FFFFFF"/>
                </a:solidFill>
                <a:latin typeface="Calibri"/>
                <a:cs typeface="Calibri"/>
              </a:rPr>
              <a:t>and</a:t>
            </a:r>
            <a:r>
              <a:rPr sz="1300" spc="-40" dirty="0">
                <a:solidFill>
                  <a:srgbClr val="FFFFFF"/>
                </a:solidFill>
                <a:latin typeface="Calibri"/>
                <a:cs typeface="Calibri"/>
              </a:rPr>
              <a:t> </a:t>
            </a:r>
            <a:r>
              <a:rPr sz="1300" dirty="0">
                <a:solidFill>
                  <a:srgbClr val="FFFFFF"/>
                </a:solidFill>
                <a:latin typeface="Calibri"/>
                <a:cs typeface="Calibri"/>
              </a:rPr>
              <a:t>how</a:t>
            </a:r>
            <a:r>
              <a:rPr sz="1300" spc="-20" dirty="0">
                <a:solidFill>
                  <a:srgbClr val="FFFFFF"/>
                </a:solidFill>
                <a:latin typeface="Calibri"/>
                <a:cs typeface="Calibri"/>
              </a:rPr>
              <a:t> </a:t>
            </a:r>
            <a:r>
              <a:rPr sz="1300" spc="-10" dirty="0">
                <a:solidFill>
                  <a:srgbClr val="FFFFFF"/>
                </a:solidFill>
                <a:latin typeface="Calibri"/>
                <a:cs typeface="Calibri"/>
              </a:rPr>
              <a:t>they</a:t>
            </a:r>
            <a:r>
              <a:rPr sz="1300" spc="-65" dirty="0">
                <a:solidFill>
                  <a:srgbClr val="FFFFFF"/>
                </a:solidFill>
                <a:latin typeface="Calibri"/>
                <a:cs typeface="Calibri"/>
              </a:rPr>
              <a:t> </a:t>
            </a:r>
            <a:r>
              <a:rPr sz="1300" dirty="0">
                <a:solidFill>
                  <a:srgbClr val="FFFFFF"/>
                </a:solidFill>
                <a:latin typeface="Calibri"/>
                <a:cs typeface="Calibri"/>
              </a:rPr>
              <a:t>were</a:t>
            </a:r>
            <a:r>
              <a:rPr sz="1300" spc="-25" dirty="0">
                <a:solidFill>
                  <a:srgbClr val="FFFFFF"/>
                </a:solidFill>
                <a:latin typeface="Calibri"/>
                <a:cs typeface="Calibri"/>
              </a:rPr>
              <a:t> </a:t>
            </a:r>
            <a:r>
              <a:rPr sz="1300" spc="-10" dirty="0">
                <a:solidFill>
                  <a:srgbClr val="FFFFFF"/>
                </a:solidFill>
                <a:latin typeface="Calibri"/>
                <a:cs typeface="Calibri"/>
              </a:rPr>
              <a:t>measured.</a:t>
            </a:r>
            <a:endParaRPr sz="1300">
              <a:latin typeface="Calibri"/>
              <a:cs typeface="Calibri"/>
            </a:endParaRPr>
          </a:p>
          <a:p>
            <a:pPr marL="356870" indent="-344170">
              <a:lnSpc>
                <a:spcPct val="100000"/>
              </a:lnSpc>
              <a:buFont typeface="Symbol"/>
              <a:buChar char=""/>
              <a:tabLst>
                <a:tab pos="356870" algn="l"/>
              </a:tabLst>
            </a:pPr>
            <a:r>
              <a:rPr sz="1300" spc="-10" dirty="0">
                <a:solidFill>
                  <a:srgbClr val="FFFFFF"/>
                </a:solidFill>
                <a:latin typeface="Calibri"/>
                <a:cs typeface="Calibri"/>
              </a:rPr>
              <a:t>Input</a:t>
            </a:r>
            <a:r>
              <a:rPr sz="1300" spc="-65" dirty="0">
                <a:solidFill>
                  <a:srgbClr val="FFFFFF"/>
                </a:solidFill>
                <a:latin typeface="Calibri"/>
                <a:cs typeface="Calibri"/>
              </a:rPr>
              <a:t> </a:t>
            </a:r>
            <a:r>
              <a:rPr sz="1300" dirty="0">
                <a:solidFill>
                  <a:srgbClr val="FFFFFF"/>
                </a:solidFill>
                <a:latin typeface="Calibri"/>
                <a:cs typeface="Calibri"/>
              </a:rPr>
              <a:t>must</a:t>
            </a:r>
            <a:r>
              <a:rPr sz="1300" spc="-45" dirty="0">
                <a:solidFill>
                  <a:srgbClr val="FFFFFF"/>
                </a:solidFill>
                <a:latin typeface="Calibri"/>
                <a:cs typeface="Calibri"/>
              </a:rPr>
              <a:t> </a:t>
            </a:r>
            <a:r>
              <a:rPr sz="1300" spc="-10" dirty="0">
                <a:solidFill>
                  <a:srgbClr val="FFFFFF"/>
                </a:solidFill>
                <a:latin typeface="Calibri"/>
                <a:cs typeface="Calibri"/>
              </a:rPr>
              <a:t>focus</a:t>
            </a:r>
            <a:r>
              <a:rPr sz="1300" spc="55" dirty="0">
                <a:solidFill>
                  <a:srgbClr val="FFFFFF"/>
                </a:solidFill>
                <a:latin typeface="Calibri"/>
                <a:cs typeface="Calibri"/>
              </a:rPr>
              <a:t> </a:t>
            </a:r>
            <a:r>
              <a:rPr sz="1300" dirty="0">
                <a:solidFill>
                  <a:srgbClr val="FFFFFF"/>
                </a:solidFill>
                <a:latin typeface="Calibri"/>
                <a:cs typeface="Calibri"/>
              </a:rPr>
              <a:t>on</a:t>
            </a:r>
            <a:r>
              <a:rPr sz="1300" spc="5" dirty="0">
                <a:solidFill>
                  <a:srgbClr val="FFFFFF"/>
                </a:solidFill>
                <a:latin typeface="Calibri"/>
                <a:cs typeface="Calibri"/>
              </a:rPr>
              <a:t> </a:t>
            </a:r>
            <a:r>
              <a:rPr sz="1300" dirty="0">
                <a:solidFill>
                  <a:srgbClr val="FFFFFF"/>
                </a:solidFill>
                <a:latin typeface="Calibri"/>
                <a:cs typeface="Calibri"/>
              </a:rPr>
              <a:t>the</a:t>
            </a:r>
            <a:r>
              <a:rPr sz="1300" spc="-25" dirty="0">
                <a:solidFill>
                  <a:srgbClr val="FFFFFF"/>
                </a:solidFill>
                <a:latin typeface="Calibri"/>
                <a:cs typeface="Calibri"/>
              </a:rPr>
              <a:t> </a:t>
            </a:r>
            <a:r>
              <a:rPr sz="1300" spc="-10" dirty="0">
                <a:solidFill>
                  <a:srgbClr val="FFFFFF"/>
                </a:solidFill>
                <a:latin typeface="Calibri"/>
                <a:cs typeface="Calibri"/>
              </a:rPr>
              <a:t>communication</a:t>
            </a:r>
            <a:r>
              <a:rPr sz="1300" spc="-55" dirty="0">
                <a:solidFill>
                  <a:srgbClr val="FFFFFF"/>
                </a:solidFill>
                <a:latin typeface="Calibri"/>
                <a:cs typeface="Calibri"/>
              </a:rPr>
              <a:t> </a:t>
            </a:r>
            <a:r>
              <a:rPr sz="1300" spc="-10" dirty="0">
                <a:solidFill>
                  <a:srgbClr val="FFFFFF"/>
                </a:solidFill>
                <a:latin typeface="Calibri"/>
                <a:cs typeface="Calibri"/>
              </a:rPr>
              <a:t>elements</a:t>
            </a:r>
            <a:r>
              <a:rPr sz="1300" spc="-50" dirty="0">
                <a:solidFill>
                  <a:srgbClr val="FFFFFF"/>
                </a:solidFill>
                <a:latin typeface="Calibri"/>
                <a:cs typeface="Calibri"/>
              </a:rPr>
              <a:t> </a:t>
            </a:r>
            <a:r>
              <a:rPr sz="1300" dirty="0">
                <a:solidFill>
                  <a:srgbClr val="FFFFFF"/>
                </a:solidFill>
                <a:latin typeface="Calibri"/>
                <a:cs typeface="Calibri"/>
              </a:rPr>
              <a:t>of D&amp;I</a:t>
            </a:r>
            <a:r>
              <a:rPr sz="1300" spc="-75" dirty="0">
                <a:solidFill>
                  <a:srgbClr val="FFFFFF"/>
                </a:solidFill>
                <a:latin typeface="Calibri"/>
                <a:cs typeface="Calibri"/>
              </a:rPr>
              <a:t> </a:t>
            </a:r>
            <a:r>
              <a:rPr sz="1300" spc="-25" dirty="0">
                <a:solidFill>
                  <a:srgbClr val="FFFFFF"/>
                </a:solidFill>
                <a:latin typeface="Calibri"/>
                <a:cs typeface="Calibri"/>
              </a:rPr>
              <a:t>programs,</a:t>
            </a:r>
            <a:r>
              <a:rPr sz="1300" spc="25" dirty="0">
                <a:solidFill>
                  <a:srgbClr val="FFFFFF"/>
                </a:solidFill>
                <a:latin typeface="Calibri"/>
                <a:cs typeface="Calibri"/>
              </a:rPr>
              <a:t> </a:t>
            </a:r>
            <a:r>
              <a:rPr sz="1300" dirty="0">
                <a:solidFill>
                  <a:srgbClr val="FFFFFF"/>
                </a:solidFill>
                <a:latin typeface="Calibri"/>
                <a:cs typeface="Calibri"/>
              </a:rPr>
              <a:t>which</a:t>
            </a:r>
            <a:r>
              <a:rPr sz="1300" spc="-35" dirty="0">
                <a:solidFill>
                  <a:srgbClr val="FFFFFF"/>
                </a:solidFill>
                <a:latin typeface="Calibri"/>
                <a:cs typeface="Calibri"/>
              </a:rPr>
              <a:t> </a:t>
            </a:r>
            <a:r>
              <a:rPr sz="1300" dirty="0">
                <a:solidFill>
                  <a:srgbClr val="FFFFFF"/>
                </a:solidFill>
                <a:latin typeface="Calibri"/>
                <a:cs typeface="Calibri"/>
              </a:rPr>
              <a:t>may</a:t>
            </a:r>
            <a:r>
              <a:rPr sz="1300" spc="-35" dirty="0">
                <a:solidFill>
                  <a:srgbClr val="FFFFFF"/>
                </a:solidFill>
                <a:latin typeface="Calibri"/>
                <a:cs typeface="Calibri"/>
              </a:rPr>
              <a:t> </a:t>
            </a:r>
            <a:r>
              <a:rPr sz="1300" spc="-10" dirty="0">
                <a:solidFill>
                  <a:srgbClr val="FFFFFF"/>
                </a:solidFill>
                <a:latin typeface="Calibri"/>
                <a:cs typeface="Calibri"/>
              </a:rPr>
              <a:t>include</a:t>
            </a:r>
            <a:r>
              <a:rPr sz="1300" spc="80" dirty="0">
                <a:solidFill>
                  <a:srgbClr val="FFFFFF"/>
                </a:solidFill>
                <a:latin typeface="Calibri"/>
                <a:cs typeface="Calibri"/>
              </a:rPr>
              <a:t> </a:t>
            </a:r>
            <a:r>
              <a:rPr sz="1300" spc="-20" dirty="0">
                <a:solidFill>
                  <a:srgbClr val="FFFFFF"/>
                </a:solidFill>
                <a:latin typeface="Calibri"/>
                <a:cs typeface="Calibri"/>
              </a:rPr>
              <a:t>specific</a:t>
            </a:r>
            <a:r>
              <a:rPr sz="1300" spc="80" dirty="0">
                <a:solidFill>
                  <a:srgbClr val="FFFFFF"/>
                </a:solidFill>
                <a:latin typeface="Calibri"/>
                <a:cs typeface="Calibri"/>
              </a:rPr>
              <a:t> </a:t>
            </a:r>
            <a:r>
              <a:rPr sz="1300" spc="-10" dirty="0">
                <a:solidFill>
                  <a:srgbClr val="FFFFFF"/>
                </a:solidFill>
                <a:latin typeface="Calibri"/>
                <a:cs typeface="Calibri"/>
              </a:rPr>
              <a:t>issue-</a:t>
            </a:r>
            <a:r>
              <a:rPr sz="1300" dirty="0">
                <a:solidFill>
                  <a:srgbClr val="FFFFFF"/>
                </a:solidFill>
                <a:latin typeface="Calibri"/>
                <a:cs typeface="Calibri"/>
              </a:rPr>
              <a:t>based</a:t>
            </a:r>
            <a:r>
              <a:rPr sz="1300" spc="5" dirty="0">
                <a:solidFill>
                  <a:srgbClr val="FFFFFF"/>
                </a:solidFill>
                <a:latin typeface="Calibri"/>
                <a:cs typeface="Calibri"/>
              </a:rPr>
              <a:t> </a:t>
            </a:r>
            <a:r>
              <a:rPr sz="1300" spc="-10" dirty="0">
                <a:solidFill>
                  <a:srgbClr val="FFFFFF"/>
                </a:solidFill>
                <a:latin typeface="Calibri"/>
                <a:cs typeface="Calibri"/>
              </a:rPr>
              <a:t>initiatives,</a:t>
            </a:r>
            <a:r>
              <a:rPr sz="1300" spc="-60" dirty="0">
                <a:solidFill>
                  <a:srgbClr val="FFFFFF"/>
                </a:solidFill>
                <a:latin typeface="Calibri"/>
                <a:cs typeface="Calibri"/>
              </a:rPr>
              <a:t> </a:t>
            </a:r>
            <a:r>
              <a:rPr sz="1300" spc="-10" dirty="0">
                <a:solidFill>
                  <a:srgbClr val="FFFFFF"/>
                </a:solidFill>
                <a:latin typeface="Calibri"/>
                <a:cs typeface="Calibri"/>
              </a:rPr>
              <a:t>special</a:t>
            </a:r>
            <a:r>
              <a:rPr sz="1300" spc="-55" dirty="0">
                <a:solidFill>
                  <a:srgbClr val="FFFFFF"/>
                </a:solidFill>
                <a:latin typeface="Calibri"/>
                <a:cs typeface="Calibri"/>
              </a:rPr>
              <a:t> </a:t>
            </a:r>
            <a:r>
              <a:rPr sz="1300" spc="-10" dirty="0">
                <a:solidFill>
                  <a:srgbClr val="FFFFFF"/>
                </a:solidFill>
                <a:latin typeface="Calibri"/>
                <a:cs typeface="Calibri"/>
              </a:rPr>
              <a:t>events,</a:t>
            </a:r>
            <a:endParaRPr sz="1300">
              <a:latin typeface="Calibri"/>
              <a:cs typeface="Calibri"/>
            </a:endParaRPr>
          </a:p>
          <a:p>
            <a:pPr marL="356870">
              <a:lnSpc>
                <a:spcPct val="100000"/>
              </a:lnSpc>
              <a:spcBef>
                <a:spcPts val="5"/>
              </a:spcBef>
            </a:pPr>
            <a:r>
              <a:rPr sz="1300" dirty="0">
                <a:solidFill>
                  <a:srgbClr val="FFFFFF"/>
                </a:solidFill>
                <a:latin typeface="Calibri"/>
                <a:cs typeface="Calibri"/>
              </a:rPr>
              <a:t>or</a:t>
            </a:r>
            <a:r>
              <a:rPr sz="1300" spc="-65" dirty="0">
                <a:solidFill>
                  <a:srgbClr val="FFFFFF"/>
                </a:solidFill>
                <a:latin typeface="Calibri"/>
                <a:cs typeface="Calibri"/>
              </a:rPr>
              <a:t> </a:t>
            </a:r>
            <a:r>
              <a:rPr sz="1300" dirty="0">
                <a:solidFill>
                  <a:srgbClr val="FFFFFF"/>
                </a:solidFill>
                <a:latin typeface="Calibri"/>
                <a:cs typeface="Calibri"/>
              </a:rPr>
              <a:t>broader</a:t>
            </a:r>
            <a:r>
              <a:rPr sz="1300" spc="265" dirty="0">
                <a:solidFill>
                  <a:srgbClr val="FFFFFF"/>
                </a:solidFill>
                <a:latin typeface="Calibri"/>
                <a:cs typeface="Calibri"/>
              </a:rPr>
              <a:t> </a:t>
            </a:r>
            <a:r>
              <a:rPr sz="1300" spc="-25" dirty="0">
                <a:solidFill>
                  <a:srgbClr val="FFFFFF"/>
                </a:solidFill>
                <a:latin typeface="Calibri"/>
                <a:cs typeface="Calibri"/>
              </a:rPr>
              <a:t>organizational</a:t>
            </a:r>
            <a:r>
              <a:rPr sz="1300" spc="20" dirty="0">
                <a:solidFill>
                  <a:srgbClr val="FFFFFF"/>
                </a:solidFill>
                <a:latin typeface="Calibri"/>
                <a:cs typeface="Calibri"/>
              </a:rPr>
              <a:t> </a:t>
            </a:r>
            <a:r>
              <a:rPr sz="1300" spc="-25" dirty="0">
                <a:solidFill>
                  <a:srgbClr val="FFFFFF"/>
                </a:solidFill>
                <a:latin typeface="Calibri"/>
                <a:cs typeface="Calibri"/>
              </a:rPr>
              <a:t>strategies</a:t>
            </a:r>
            <a:r>
              <a:rPr sz="1300" spc="10" dirty="0">
                <a:solidFill>
                  <a:srgbClr val="FFFFFF"/>
                </a:solidFill>
                <a:latin typeface="Calibri"/>
                <a:cs typeface="Calibri"/>
              </a:rPr>
              <a:t> </a:t>
            </a:r>
            <a:r>
              <a:rPr sz="1300" dirty="0">
                <a:solidFill>
                  <a:srgbClr val="FFFFFF"/>
                </a:solidFill>
                <a:latin typeface="Calibri"/>
                <a:cs typeface="Calibri"/>
              </a:rPr>
              <a:t>to</a:t>
            </a:r>
            <a:r>
              <a:rPr sz="1300" spc="-65" dirty="0">
                <a:solidFill>
                  <a:srgbClr val="FFFFFF"/>
                </a:solidFill>
                <a:latin typeface="Calibri"/>
                <a:cs typeface="Calibri"/>
              </a:rPr>
              <a:t> </a:t>
            </a:r>
            <a:r>
              <a:rPr sz="1300" spc="-10" dirty="0">
                <a:solidFill>
                  <a:srgbClr val="FFFFFF"/>
                </a:solidFill>
                <a:latin typeface="Calibri"/>
                <a:cs typeface="Calibri"/>
              </a:rPr>
              <a:t>advance</a:t>
            </a:r>
            <a:r>
              <a:rPr sz="1300" spc="-60" dirty="0">
                <a:solidFill>
                  <a:srgbClr val="FFFFFF"/>
                </a:solidFill>
                <a:latin typeface="Calibri"/>
                <a:cs typeface="Calibri"/>
              </a:rPr>
              <a:t> </a:t>
            </a:r>
            <a:r>
              <a:rPr sz="1300" dirty="0">
                <a:solidFill>
                  <a:srgbClr val="FFFFFF"/>
                </a:solidFill>
                <a:latin typeface="Calibri"/>
                <a:cs typeface="Calibri"/>
              </a:rPr>
              <a:t>the</a:t>
            </a:r>
            <a:r>
              <a:rPr sz="1300" spc="-50" dirty="0">
                <a:solidFill>
                  <a:srgbClr val="FFFFFF"/>
                </a:solidFill>
                <a:latin typeface="Calibri"/>
                <a:cs typeface="Calibri"/>
              </a:rPr>
              <a:t> </a:t>
            </a:r>
            <a:r>
              <a:rPr sz="1300" spc="-10" dirty="0">
                <a:solidFill>
                  <a:srgbClr val="FFFFFF"/>
                </a:solidFill>
                <a:latin typeface="Calibri"/>
                <a:cs typeface="Calibri"/>
              </a:rPr>
              <a:t>D&amp;I</a:t>
            </a:r>
            <a:r>
              <a:rPr sz="1300" spc="-70" dirty="0">
                <a:solidFill>
                  <a:srgbClr val="FFFFFF"/>
                </a:solidFill>
                <a:latin typeface="Calibri"/>
                <a:cs typeface="Calibri"/>
              </a:rPr>
              <a:t> </a:t>
            </a:r>
            <a:r>
              <a:rPr sz="1300" spc="-10" dirty="0">
                <a:solidFill>
                  <a:srgbClr val="FFFFFF"/>
                </a:solidFill>
                <a:latin typeface="Calibri"/>
                <a:cs typeface="Calibri"/>
              </a:rPr>
              <a:t>goal.</a:t>
            </a:r>
            <a:endParaRPr sz="1300">
              <a:latin typeface="Calibri"/>
              <a:cs typeface="Calibri"/>
            </a:endParaRPr>
          </a:p>
          <a:p>
            <a:pPr marL="12700">
              <a:lnSpc>
                <a:spcPct val="100000"/>
              </a:lnSpc>
              <a:spcBef>
                <a:spcPts val="1560"/>
              </a:spcBef>
            </a:pPr>
            <a:r>
              <a:rPr sz="1300" b="1" spc="-10" dirty="0">
                <a:solidFill>
                  <a:srgbClr val="FF0000"/>
                </a:solidFill>
                <a:latin typeface="Calibri"/>
                <a:cs typeface="Calibri"/>
              </a:rPr>
              <a:t>Culture</a:t>
            </a:r>
            <a:r>
              <a:rPr sz="1300" b="1" spc="-60" dirty="0">
                <a:solidFill>
                  <a:srgbClr val="FF0000"/>
                </a:solidFill>
                <a:latin typeface="Calibri"/>
                <a:cs typeface="Calibri"/>
              </a:rPr>
              <a:t> </a:t>
            </a:r>
            <a:r>
              <a:rPr sz="1300" b="1" dirty="0">
                <a:solidFill>
                  <a:srgbClr val="FF0000"/>
                </a:solidFill>
                <a:latin typeface="Calibri"/>
                <a:cs typeface="Calibri"/>
              </a:rPr>
              <a:t>&amp;</a:t>
            </a:r>
            <a:r>
              <a:rPr sz="1300" b="1" spc="25" dirty="0">
                <a:solidFill>
                  <a:srgbClr val="FF0000"/>
                </a:solidFill>
                <a:latin typeface="Calibri"/>
                <a:cs typeface="Calibri"/>
              </a:rPr>
              <a:t> </a:t>
            </a:r>
            <a:r>
              <a:rPr sz="1300" b="1" spc="-10" dirty="0">
                <a:solidFill>
                  <a:srgbClr val="FF0000"/>
                </a:solidFill>
                <a:latin typeface="Calibri"/>
                <a:cs typeface="Calibri"/>
              </a:rPr>
              <a:t>Diversity-(35%)</a:t>
            </a:r>
            <a:endParaRPr sz="1300">
              <a:latin typeface="Calibri"/>
              <a:cs typeface="Calibri"/>
            </a:endParaRPr>
          </a:p>
          <a:p>
            <a:pPr marL="356870" marR="567055" indent="-344805">
              <a:lnSpc>
                <a:spcPct val="100000"/>
              </a:lnSpc>
              <a:spcBef>
                <a:spcPts val="890"/>
              </a:spcBef>
              <a:buFont typeface="Symbol"/>
              <a:buChar char=""/>
              <a:tabLst>
                <a:tab pos="356870" algn="l"/>
              </a:tabLst>
            </a:pPr>
            <a:r>
              <a:rPr sz="1300" spc="-10" dirty="0">
                <a:solidFill>
                  <a:srgbClr val="FFFFFF"/>
                </a:solidFill>
                <a:latin typeface="Calibri"/>
                <a:cs typeface="Calibri"/>
              </a:rPr>
              <a:t>Describe</a:t>
            </a:r>
            <a:r>
              <a:rPr sz="1300" spc="-65" dirty="0">
                <a:solidFill>
                  <a:srgbClr val="FFFFFF"/>
                </a:solidFill>
                <a:latin typeface="Calibri"/>
                <a:cs typeface="Calibri"/>
              </a:rPr>
              <a:t> </a:t>
            </a:r>
            <a:r>
              <a:rPr sz="1300" dirty="0">
                <a:solidFill>
                  <a:srgbClr val="FFFFFF"/>
                </a:solidFill>
                <a:latin typeface="Calibri"/>
                <a:cs typeface="Calibri"/>
              </a:rPr>
              <a:t>the</a:t>
            </a:r>
            <a:r>
              <a:rPr sz="1300" spc="-15" dirty="0">
                <a:solidFill>
                  <a:srgbClr val="FFFFFF"/>
                </a:solidFill>
                <a:latin typeface="Calibri"/>
                <a:cs typeface="Calibri"/>
              </a:rPr>
              <a:t> </a:t>
            </a:r>
            <a:r>
              <a:rPr sz="1300" spc="-20" dirty="0">
                <a:solidFill>
                  <a:srgbClr val="FFFFFF"/>
                </a:solidFill>
                <a:latin typeface="Calibri"/>
                <a:cs typeface="Calibri"/>
              </a:rPr>
              <a:t>company's</a:t>
            </a:r>
            <a:r>
              <a:rPr sz="1300" spc="-55" dirty="0">
                <a:solidFill>
                  <a:srgbClr val="FFFFFF"/>
                </a:solidFill>
                <a:latin typeface="Calibri"/>
                <a:cs typeface="Calibri"/>
              </a:rPr>
              <a:t> </a:t>
            </a:r>
            <a:r>
              <a:rPr sz="1300" spc="-10" dirty="0">
                <a:solidFill>
                  <a:srgbClr val="FFFFFF"/>
                </a:solidFill>
                <a:latin typeface="Calibri"/>
                <a:cs typeface="Calibri"/>
              </a:rPr>
              <a:t>commitment</a:t>
            </a:r>
            <a:r>
              <a:rPr sz="1300" spc="-30" dirty="0">
                <a:solidFill>
                  <a:srgbClr val="FFFFFF"/>
                </a:solidFill>
                <a:latin typeface="Calibri"/>
                <a:cs typeface="Calibri"/>
              </a:rPr>
              <a:t> </a:t>
            </a:r>
            <a:r>
              <a:rPr sz="1300" dirty="0">
                <a:solidFill>
                  <a:srgbClr val="FFFFFF"/>
                </a:solidFill>
                <a:latin typeface="Calibri"/>
                <a:cs typeface="Calibri"/>
              </a:rPr>
              <a:t>to</a:t>
            </a:r>
            <a:r>
              <a:rPr sz="1300" spc="-30" dirty="0">
                <a:solidFill>
                  <a:srgbClr val="FFFFFF"/>
                </a:solidFill>
                <a:latin typeface="Calibri"/>
                <a:cs typeface="Calibri"/>
              </a:rPr>
              <a:t> </a:t>
            </a:r>
            <a:r>
              <a:rPr sz="1300" spc="-25" dirty="0">
                <a:solidFill>
                  <a:srgbClr val="FFFFFF"/>
                </a:solidFill>
                <a:latin typeface="Calibri"/>
                <a:cs typeface="Calibri"/>
              </a:rPr>
              <a:t>diversity</a:t>
            </a:r>
            <a:r>
              <a:rPr sz="1300" spc="30" dirty="0">
                <a:solidFill>
                  <a:srgbClr val="FFFFFF"/>
                </a:solidFill>
                <a:latin typeface="Calibri"/>
                <a:cs typeface="Calibri"/>
              </a:rPr>
              <a:t> </a:t>
            </a:r>
            <a:r>
              <a:rPr sz="1300" dirty="0">
                <a:solidFill>
                  <a:srgbClr val="FFFFFF"/>
                </a:solidFill>
                <a:latin typeface="Calibri"/>
                <a:cs typeface="Calibri"/>
              </a:rPr>
              <a:t>and</a:t>
            </a:r>
            <a:r>
              <a:rPr sz="1300" spc="-50" dirty="0">
                <a:solidFill>
                  <a:srgbClr val="FFFFFF"/>
                </a:solidFill>
                <a:latin typeface="Calibri"/>
                <a:cs typeface="Calibri"/>
              </a:rPr>
              <a:t> </a:t>
            </a:r>
            <a:r>
              <a:rPr sz="1300" dirty="0">
                <a:solidFill>
                  <a:srgbClr val="FFFFFF"/>
                </a:solidFill>
                <a:latin typeface="Calibri"/>
                <a:cs typeface="Calibri"/>
              </a:rPr>
              <a:t>how</a:t>
            </a:r>
            <a:r>
              <a:rPr sz="1300" spc="10" dirty="0">
                <a:solidFill>
                  <a:srgbClr val="FFFFFF"/>
                </a:solidFill>
                <a:latin typeface="Calibri"/>
                <a:cs typeface="Calibri"/>
              </a:rPr>
              <a:t> </a:t>
            </a:r>
            <a:r>
              <a:rPr sz="1300" dirty="0">
                <a:solidFill>
                  <a:srgbClr val="FFFFFF"/>
                </a:solidFill>
                <a:latin typeface="Calibri"/>
                <a:cs typeface="Calibri"/>
              </a:rPr>
              <a:t>this</a:t>
            </a:r>
            <a:r>
              <a:rPr sz="1300" spc="-5" dirty="0">
                <a:solidFill>
                  <a:srgbClr val="FFFFFF"/>
                </a:solidFill>
                <a:latin typeface="Calibri"/>
                <a:cs typeface="Calibri"/>
              </a:rPr>
              <a:t> </a:t>
            </a:r>
            <a:r>
              <a:rPr sz="1300" dirty="0">
                <a:solidFill>
                  <a:srgbClr val="FFFFFF"/>
                </a:solidFill>
                <a:latin typeface="Calibri"/>
                <a:cs typeface="Calibri"/>
              </a:rPr>
              <a:t>has</a:t>
            </a:r>
            <a:r>
              <a:rPr sz="1300" spc="-25" dirty="0">
                <a:solidFill>
                  <a:srgbClr val="FFFFFF"/>
                </a:solidFill>
                <a:latin typeface="Calibri"/>
                <a:cs typeface="Calibri"/>
              </a:rPr>
              <a:t> translated</a:t>
            </a:r>
            <a:r>
              <a:rPr sz="1300" spc="10" dirty="0">
                <a:solidFill>
                  <a:srgbClr val="FFFFFF"/>
                </a:solidFill>
                <a:latin typeface="Calibri"/>
                <a:cs typeface="Calibri"/>
              </a:rPr>
              <a:t> </a:t>
            </a:r>
            <a:r>
              <a:rPr sz="1300" spc="-10" dirty="0">
                <a:solidFill>
                  <a:srgbClr val="FFFFFF"/>
                </a:solidFill>
                <a:latin typeface="Calibri"/>
                <a:cs typeface="Calibri"/>
              </a:rPr>
              <a:t>into meaningful</a:t>
            </a:r>
            <a:r>
              <a:rPr sz="1300" spc="-50" dirty="0">
                <a:solidFill>
                  <a:srgbClr val="FFFFFF"/>
                </a:solidFill>
                <a:latin typeface="Calibri"/>
                <a:cs typeface="Calibri"/>
              </a:rPr>
              <a:t> </a:t>
            </a:r>
            <a:r>
              <a:rPr sz="1300" spc="-10" dirty="0">
                <a:solidFill>
                  <a:srgbClr val="FFFFFF"/>
                </a:solidFill>
                <a:latin typeface="Calibri"/>
                <a:cs typeface="Calibri"/>
              </a:rPr>
              <a:t>initiatives,</a:t>
            </a:r>
            <a:r>
              <a:rPr sz="1300" spc="-65" dirty="0">
                <a:solidFill>
                  <a:srgbClr val="FFFFFF"/>
                </a:solidFill>
                <a:latin typeface="Calibri"/>
                <a:cs typeface="Calibri"/>
              </a:rPr>
              <a:t> </a:t>
            </a:r>
            <a:r>
              <a:rPr sz="1300" dirty="0">
                <a:solidFill>
                  <a:srgbClr val="FFFFFF"/>
                </a:solidFill>
                <a:latin typeface="Calibri"/>
                <a:cs typeface="Calibri"/>
              </a:rPr>
              <a:t>best</a:t>
            </a:r>
            <a:r>
              <a:rPr sz="1300" spc="15" dirty="0">
                <a:solidFill>
                  <a:srgbClr val="FFFFFF"/>
                </a:solidFill>
                <a:latin typeface="Calibri"/>
                <a:cs typeface="Calibri"/>
              </a:rPr>
              <a:t> </a:t>
            </a:r>
            <a:r>
              <a:rPr sz="1300" spc="-20" dirty="0">
                <a:solidFill>
                  <a:srgbClr val="FFFFFF"/>
                </a:solidFill>
                <a:latin typeface="Calibri"/>
                <a:cs typeface="Calibri"/>
              </a:rPr>
              <a:t>practices</a:t>
            </a:r>
            <a:r>
              <a:rPr sz="1300" spc="80" dirty="0">
                <a:solidFill>
                  <a:srgbClr val="FFFFFF"/>
                </a:solidFill>
                <a:latin typeface="Calibri"/>
                <a:cs typeface="Calibri"/>
              </a:rPr>
              <a:t> </a:t>
            </a:r>
            <a:r>
              <a:rPr sz="1300" spc="-10" dirty="0">
                <a:solidFill>
                  <a:srgbClr val="FFFFFF"/>
                </a:solidFill>
                <a:latin typeface="Calibri"/>
                <a:cs typeface="Calibri"/>
              </a:rPr>
              <a:t>and/or programs.</a:t>
            </a:r>
            <a:endParaRPr sz="1300">
              <a:latin typeface="Calibri"/>
              <a:cs typeface="Calibri"/>
            </a:endParaRPr>
          </a:p>
          <a:p>
            <a:pPr marL="356870" indent="-344170">
              <a:lnSpc>
                <a:spcPct val="100000"/>
              </a:lnSpc>
              <a:buFont typeface="Symbol"/>
              <a:buChar char=""/>
              <a:tabLst>
                <a:tab pos="356870" algn="l"/>
              </a:tabLst>
            </a:pPr>
            <a:r>
              <a:rPr sz="1300" spc="-10" dirty="0">
                <a:solidFill>
                  <a:srgbClr val="FFFFFF"/>
                </a:solidFill>
                <a:latin typeface="Calibri"/>
                <a:cs typeface="Calibri"/>
              </a:rPr>
              <a:t>Describe</a:t>
            </a:r>
            <a:r>
              <a:rPr sz="1300" spc="-30" dirty="0">
                <a:solidFill>
                  <a:srgbClr val="FFFFFF"/>
                </a:solidFill>
                <a:latin typeface="Calibri"/>
                <a:cs typeface="Calibri"/>
              </a:rPr>
              <a:t> </a:t>
            </a:r>
            <a:r>
              <a:rPr sz="1300" dirty="0">
                <a:solidFill>
                  <a:srgbClr val="FFFFFF"/>
                </a:solidFill>
                <a:latin typeface="Calibri"/>
                <a:cs typeface="Calibri"/>
              </a:rPr>
              <a:t>how the</a:t>
            </a:r>
            <a:r>
              <a:rPr sz="1300" spc="-5" dirty="0">
                <a:solidFill>
                  <a:srgbClr val="FFFFFF"/>
                </a:solidFill>
                <a:latin typeface="Calibri"/>
                <a:cs typeface="Calibri"/>
              </a:rPr>
              <a:t> </a:t>
            </a:r>
            <a:r>
              <a:rPr sz="1300" spc="-25" dirty="0">
                <a:solidFill>
                  <a:srgbClr val="FFFFFF"/>
                </a:solidFill>
                <a:latin typeface="Calibri"/>
                <a:cs typeface="Calibri"/>
              </a:rPr>
              <a:t>company</a:t>
            </a:r>
            <a:r>
              <a:rPr sz="1300" spc="50" dirty="0">
                <a:solidFill>
                  <a:srgbClr val="FFFFFF"/>
                </a:solidFill>
                <a:latin typeface="Calibri"/>
                <a:cs typeface="Calibri"/>
              </a:rPr>
              <a:t> </a:t>
            </a:r>
            <a:r>
              <a:rPr sz="1300" spc="-10" dirty="0">
                <a:solidFill>
                  <a:srgbClr val="FFFFFF"/>
                </a:solidFill>
                <a:latin typeface="Calibri"/>
                <a:cs typeface="Calibri"/>
              </a:rPr>
              <a:t>addresses</a:t>
            </a:r>
            <a:r>
              <a:rPr sz="1300" spc="-45" dirty="0">
                <a:solidFill>
                  <a:srgbClr val="FFFFFF"/>
                </a:solidFill>
                <a:latin typeface="Calibri"/>
                <a:cs typeface="Calibri"/>
              </a:rPr>
              <a:t> </a:t>
            </a:r>
            <a:r>
              <a:rPr sz="1300" spc="-25" dirty="0">
                <a:solidFill>
                  <a:srgbClr val="FFFFFF"/>
                </a:solidFill>
                <a:latin typeface="Calibri"/>
                <a:cs typeface="Calibri"/>
              </a:rPr>
              <a:t>stereotyping,</a:t>
            </a:r>
            <a:r>
              <a:rPr sz="1300" spc="50" dirty="0">
                <a:solidFill>
                  <a:srgbClr val="FFFFFF"/>
                </a:solidFill>
                <a:latin typeface="Calibri"/>
                <a:cs typeface="Calibri"/>
              </a:rPr>
              <a:t> </a:t>
            </a:r>
            <a:r>
              <a:rPr sz="1300" spc="-25" dirty="0">
                <a:solidFill>
                  <a:srgbClr val="FFFFFF"/>
                </a:solidFill>
                <a:latin typeface="Calibri"/>
                <a:cs typeface="Calibri"/>
              </a:rPr>
              <a:t>bystander</a:t>
            </a:r>
            <a:r>
              <a:rPr sz="1300" spc="40" dirty="0">
                <a:solidFill>
                  <a:srgbClr val="FFFFFF"/>
                </a:solidFill>
                <a:latin typeface="Calibri"/>
                <a:cs typeface="Calibri"/>
              </a:rPr>
              <a:t> </a:t>
            </a:r>
            <a:r>
              <a:rPr sz="1300" spc="-10" dirty="0">
                <a:solidFill>
                  <a:srgbClr val="FFFFFF"/>
                </a:solidFill>
                <a:latin typeface="Calibri"/>
                <a:cs typeface="Calibri"/>
              </a:rPr>
              <a:t>awareness,</a:t>
            </a:r>
            <a:r>
              <a:rPr sz="1300" spc="-60" dirty="0">
                <a:solidFill>
                  <a:srgbClr val="FFFFFF"/>
                </a:solidFill>
                <a:latin typeface="Calibri"/>
                <a:cs typeface="Calibri"/>
              </a:rPr>
              <a:t> </a:t>
            </a:r>
            <a:r>
              <a:rPr sz="1300" spc="-25" dirty="0">
                <a:solidFill>
                  <a:srgbClr val="FFFFFF"/>
                </a:solidFill>
                <a:latin typeface="Calibri"/>
                <a:cs typeface="Calibri"/>
              </a:rPr>
              <a:t>unintentional</a:t>
            </a:r>
            <a:r>
              <a:rPr sz="1300" dirty="0">
                <a:solidFill>
                  <a:srgbClr val="FFFFFF"/>
                </a:solidFill>
                <a:latin typeface="Calibri"/>
                <a:cs typeface="Calibri"/>
              </a:rPr>
              <a:t> bias,</a:t>
            </a:r>
            <a:r>
              <a:rPr sz="1300" spc="5" dirty="0">
                <a:solidFill>
                  <a:srgbClr val="FFFFFF"/>
                </a:solidFill>
                <a:latin typeface="Calibri"/>
                <a:cs typeface="Calibri"/>
              </a:rPr>
              <a:t> </a:t>
            </a:r>
            <a:r>
              <a:rPr sz="1300" dirty="0">
                <a:solidFill>
                  <a:srgbClr val="FFFFFF"/>
                </a:solidFill>
                <a:latin typeface="Calibri"/>
                <a:cs typeface="Calibri"/>
              </a:rPr>
              <a:t>or</a:t>
            </a:r>
            <a:r>
              <a:rPr sz="1300" spc="35" dirty="0">
                <a:solidFill>
                  <a:srgbClr val="FFFFFF"/>
                </a:solidFill>
                <a:latin typeface="Calibri"/>
                <a:cs typeface="Calibri"/>
              </a:rPr>
              <a:t> </a:t>
            </a:r>
            <a:r>
              <a:rPr sz="1300" spc="-25" dirty="0">
                <a:solidFill>
                  <a:srgbClr val="FFFFFF"/>
                </a:solidFill>
                <a:latin typeface="Calibri"/>
                <a:cs typeface="Calibri"/>
              </a:rPr>
              <a:t>promotes</a:t>
            </a:r>
            <a:r>
              <a:rPr sz="1300" spc="55" dirty="0">
                <a:solidFill>
                  <a:srgbClr val="FFFFFF"/>
                </a:solidFill>
                <a:latin typeface="Calibri"/>
                <a:cs typeface="Calibri"/>
              </a:rPr>
              <a:t> </a:t>
            </a:r>
            <a:r>
              <a:rPr sz="1300" dirty="0">
                <a:solidFill>
                  <a:srgbClr val="FFFFFF"/>
                </a:solidFill>
                <a:latin typeface="Calibri"/>
                <a:cs typeface="Calibri"/>
              </a:rPr>
              <a:t>a </a:t>
            </a:r>
            <a:r>
              <a:rPr sz="1300" spc="-20" dirty="0">
                <a:solidFill>
                  <a:srgbClr val="FFFFFF"/>
                </a:solidFill>
                <a:latin typeface="Calibri"/>
                <a:cs typeface="Calibri"/>
              </a:rPr>
              <a:t>culture</a:t>
            </a:r>
            <a:r>
              <a:rPr sz="1300" spc="60" dirty="0">
                <a:solidFill>
                  <a:srgbClr val="FFFFFF"/>
                </a:solidFill>
                <a:latin typeface="Calibri"/>
                <a:cs typeface="Calibri"/>
              </a:rPr>
              <a:t> </a:t>
            </a:r>
            <a:r>
              <a:rPr sz="1300" dirty="0">
                <a:solidFill>
                  <a:srgbClr val="FFFFFF"/>
                </a:solidFill>
                <a:latin typeface="Calibri"/>
                <a:cs typeface="Calibri"/>
              </a:rPr>
              <a:t>of</a:t>
            </a:r>
            <a:r>
              <a:rPr sz="1300" spc="25" dirty="0">
                <a:solidFill>
                  <a:srgbClr val="FFFFFF"/>
                </a:solidFill>
                <a:latin typeface="Calibri"/>
                <a:cs typeface="Calibri"/>
              </a:rPr>
              <a:t> </a:t>
            </a:r>
            <a:r>
              <a:rPr sz="1300" spc="-10" dirty="0">
                <a:solidFill>
                  <a:srgbClr val="FFFFFF"/>
                </a:solidFill>
                <a:latin typeface="Calibri"/>
                <a:cs typeface="Calibri"/>
              </a:rPr>
              <a:t>change</a:t>
            </a:r>
            <a:r>
              <a:rPr sz="1300" spc="-25" dirty="0">
                <a:solidFill>
                  <a:srgbClr val="FFFFFF"/>
                </a:solidFill>
                <a:latin typeface="Calibri"/>
                <a:cs typeface="Calibri"/>
              </a:rPr>
              <a:t> to</a:t>
            </a:r>
            <a:endParaRPr sz="1300">
              <a:latin typeface="Calibri"/>
              <a:cs typeface="Calibri"/>
            </a:endParaRPr>
          </a:p>
          <a:p>
            <a:pPr marL="356870">
              <a:lnSpc>
                <a:spcPct val="100000"/>
              </a:lnSpc>
            </a:pPr>
            <a:r>
              <a:rPr sz="1300" dirty="0">
                <a:solidFill>
                  <a:srgbClr val="FFFFFF"/>
                </a:solidFill>
                <a:latin typeface="Calibri"/>
                <a:cs typeface="Calibri"/>
              </a:rPr>
              <a:t>support</a:t>
            </a:r>
            <a:r>
              <a:rPr sz="1300" spc="-50" dirty="0">
                <a:solidFill>
                  <a:srgbClr val="FFFFFF"/>
                </a:solidFill>
                <a:latin typeface="Calibri"/>
                <a:cs typeface="Calibri"/>
              </a:rPr>
              <a:t> </a:t>
            </a:r>
            <a:r>
              <a:rPr sz="1300" spc="-25" dirty="0">
                <a:solidFill>
                  <a:srgbClr val="FFFFFF"/>
                </a:solidFill>
                <a:latin typeface="Calibri"/>
                <a:cs typeface="Calibri"/>
              </a:rPr>
              <a:t>diversity,</a:t>
            </a:r>
            <a:r>
              <a:rPr sz="1300" spc="125" dirty="0">
                <a:solidFill>
                  <a:srgbClr val="FFFFFF"/>
                </a:solidFill>
                <a:latin typeface="Calibri"/>
                <a:cs typeface="Calibri"/>
              </a:rPr>
              <a:t> </a:t>
            </a:r>
            <a:r>
              <a:rPr sz="1300" spc="-40" dirty="0">
                <a:solidFill>
                  <a:srgbClr val="FFFFFF"/>
                </a:solidFill>
                <a:latin typeface="Calibri"/>
                <a:cs typeface="Calibri"/>
              </a:rPr>
              <a:t>equity,</a:t>
            </a:r>
            <a:r>
              <a:rPr sz="1300" spc="-70" dirty="0">
                <a:solidFill>
                  <a:srgbClr val="FFFFFF"/>
                </a:solidFill>
                <a:latin typeface="Calibri"/>
                <a:cs typeface="Calibri"/>
              </a:rPr>
              <a:t> </a:t>
            </a:r>
            <a:r>
              <a:rPr sz="1300" dirty="0">
                <a:solidFill>
                  <a:srgbClr val="FFFFFF"/>
                </a:solidFill>
                <a:latin typeface="Calibri"/>
                <a:cs typeface="Calibri"/>
              </a:rPr>
              <a:t>and</a:t>
            </a:r>
            <a:r>
              <a:rPr sz="1300" spc="-25" dirty="0">
                <a:solidFill>
                  <a:srgbClr val="FFFFFF"/>
                </a:solidFill>
                <a:latin typeface="Calibri"/>
                <a:cs typeface="Calibri"/>
              </a:rPr>
              <a:t> </a:t>
            </a:r>
            <a:r>
              <a:rPr sz="1300" spc="-10" dirty="0">
                <a:solidFill>
                  <a:srgbClr val="FFFFFF"/>
                </a:solidFill>
                <a:latin typeface="Calibri"/>
                <a:cs typeface="Calibri"/>
              </a:rPr>
              <a:t>inclusion.</a:t>
            </a:r>
            <a:endParaRPr sz="1300">
              <a:latin typeface="Calibri"/>
              <a:cs typeface="Calibri"/>
            </a:endParaRPr>
          </a:p>
          <a:p>
            <a:pPr marL="12700">
              <a:lnSpc>
                <a:spcPct val="100000"/>
              </a:lnSpc>
              <a:spcBef>
                <a:spcPts val="1560"/>
              </a:spcBef>
            </a:pPr>
            <a:r>
              <a:rPr sz="1300" b="1" spc="-45" dirty="0">
                <a:solidFill>
                  <a:srgbClr val="FF0000"/>
                </a:solidFill>
                <a:latin typeface="Calibri"/>
                <a:cs typeface="Calibri"/>
              </a:rPr>
              <a:t>Talent</a:t>
            </a:r>
            <a:r>
              <a:rPr sz="1300" b="1" spc="25" dirty="0">
                <a:solidFill>
                  <a:srgbClr val="FF0000"/>
                </a:solidFill>
                <a:latin typeface="Calibri"/>
                <a:cs typeface="Calibri"/>
              </a:rPr>
              <a:t> </a:t>
            </a:r>
            <a:r>
              <a:rPr sz="1300" b="1" spc="-10" dirty="0">
                <a:solidFill>
                  <a:srgbClr val="FF0000"/>
                </a:solidFill>
                <a:latin typeface="Calibri"/>
                <a:cs typeface="Calibri"/>
              </a:rPr>
              <a:t>Management-(20%)</a:t>
            </a:r>
            <a:endParaRPr sz="1300">
              <a:latin typeface="Calibri"/>
              <a:cs typeface="Calibri"/>
            </a:endParaRPr>
          </a:p>
          <a:p>
            <a:pPr marL="356870" indent="-344170">
              <a:lnSpc>
                <a:spcPct val="100000"/>
              </a:lnSpc>
              <a:spcBef>
                <a:spcPts val="915"/>
              </a:spcBef>
              <a:buFont typeface="Symbol"/>
              <a:buChar char=""/>
              <a:tabLst>
                <a:tab pos="356870" algn="l"/>
              </a:tabLst>
            </a:pPr>
            <a:r>
              <a:rPr sz="1300" spc="-20" dirty="0">
                <a:solidFill>
                  <a:srgbClr val="FFFFFF"/>
                </a:solidFill>
                <a:latin typeface="Calibri"/>
                <a:cs typeface="Calibri"/>
              </a:rPr>
              <a:t>Provide</a:t>
            </a:r>
            <a:r>
              <a:rPr sz="1300" spc="35" dirty="0">
                <a:solidFill>
                  <a:srgbClr val="FFFFFF"/>
                </a:solidFill>
                <a:latin typeface="Calibri"/>
                <a:cs typeface="Calibri"/>
              </a:rPr>
              <a:t> </a:t>
            </a:r>
            <a:r>
              <a:rPr sz="1300" spc="-25" dirty="0">
                <a:solidFill>
                  <a:srgbClr val="FFFFFF"/>
                </a:solidFill>
                <a:latin typeface="Calibri"/>
                <a:cs typeface="Calibri"/>
              </a:rPr>
              <a:t>examples</a:t>
            </a:r>
            <a:r>
              <a:rPr sz="1300" dirty="0">
                <a:solidFill>
                  <a:srgbClr val="FFFFFF"/>
                </a:solidFill>
                <a:latin typeface="Calibri"/>
                <a:cs typeface="Calibri"/>
              </a:rPr>
              <a:t> of</a:t>
            </a:r>
            <a:r>
              <a:rPr sz="1300" spc="-20" dirty="0">
                <a:solidFill>
                  <a:srgbClr val="FFFFFF"/>
                </a:solidFill>
                <a:latin typeface="Calibri"/>
                <a:cs typeface="Calibri"/>
              </a:rPr>
              <a:t> </a:t>
            </a:r>
            <a:r>
              <a:rPr sz="1300" spc="-25" dirty="0">
                <a:solidFill>
                  <a:srgbClr val="FFFFFF"/>
                </a:solidFill>
                <a:latin typeface="Calibri"/>
                <a:cs typeface="Calibri"/>
              </a:rPr>
              <a:t>creative</a:t>
            </a:r>
            <a:r>
              <a:rPr sz="1300" spc="-20" dirty="0">
                <a:solidFill>
                  <a:srgbClr val="FFFFFF"/>
                </a:solidFill>
                <a:latin typeface="Calibri"/>
                <a:cs typeface="Calibri"/>
              </a:rPr>
              <a:t> </a:t>
            </a:r>
            <a:r>
              <a:rPr sz="1300" dirty="0">
                <a:solidFill>
                  <a:srgbClr val="FFFFFF"/>
                </a:solidFill>
                <a:latin typeface="Calibri"/>
                <a:cs typeface="Calibri"/>
              </a:rPr>
              <a:t>and</a:t>
            </a:r>
            <a:r>
              <a:rPr sz="1300" spc="-15" dirty="0">
                <a:solidFill>
                  <a:srgbClr val="FFFFFF"/>
                </a:solidFill>
                <a:latin typeface="Calibri"/>
                <a:cs typeface="Calibri"/>
              </a:rPr>
              <a:t> </a:t>
            </a:r>
            <a:r>
              <a:rPr sz="1300" spc="-25" dirty="0">
                <a:solidFill>
                  <a:srgbClr val="FFFFFF"/>
                </a:solidFill>
                <a:latin typeface="Calibri"/>
                <a:cs typeface="Calibri"/>
              </a:rPr>
              <a:t>innovative</a:t>
            </a:r>
            <a:r>
              <a:rPr sz="1300" spc="45" dirty="0">
                <a:solidFill>
                  <a:srgbClr val="FFFFFF"/>
                </a:solidFill>
                <a:latin typeface="Calibri"/>
                <a:cs typeface="Calibri"/>
              </a:rPr>
              <a:t> </a:t>
            </a:r>
            <a:r>
              <a:rPr sz="1300" spc="-25" dirty="0">
                <a:solidFill>
                  <a:srgbClr val="FFFFFF"/>
                </a:solidFill>
                <a:latin typeface="Calibri"/>
                <a:cs typeface="Calibri"/>
              </a:rPr>
              <a:t>approaches/initiatives</a:t>
            </a:r>
            <a:r>
              <a:rPr sz="1300" spc="15" dirty="0">
                <a:solidFill>
                  <a:srgbClr val="FFFFFF"/>
                </a:solidFill>
                <a:latin typeface="Calibri"/>
                <a:cs typeface="Calibri"/>
              </a:rPr>
              <a:t> </a:t>
            </a:r>
            <a:r>
              <a:rPr sz="1300" dirty="0">
                <a:solidFill>
                  <a:srgbClr val="FFFFFF"/>
                </a:solidFill>
                <a:latin typeface="Calibri"/>
                <a:cs typeface="Calibri"/>
              </a:rPr>
              <a:t>and</a:t>
            </a:r>
            <a:r>
              <a:rPr sz="1300" spc="-15" dirty="0">
                <a:solidFill>
                  <a:srgbClr val="FFFFFF"/>
                </a:solidFill>
                <a:latin typeface="Calibri"/>
                <a:cs typeface="Calibri"/>
              </a:rPr>
              <a:t> </a:t>
            </a:r>
            <a:r>
              <a:rPr sz="1300" dirty="0">
                <a:solidFill>
                  <a:srgbClr val="FFFFFF"/>
                </a:solidFill>
                <a:latin typeface="Calibri"/>
                <a:cs typeface="Calibri"/>
              </a:rPr>
              <a:t>to</a:t>
            </a:r>
            <a:r>
              <a:rPr sz="1300" spc="-35" dirty="0">
                <a:solidFill>
                  <a:srgbClr val="FFFFFF"/>
                </a:solidFill>
                <a:latin typeface="Calibri"/>
                <a:cs typeface="Calibri"/>
              </a:rPr>
              <a:t> </a:t>
            </a:r>
            <a:r>
              <a:rPr sz="1300" spc="-20" dirty="0">
                <a:solidFill>
                  <a:srgbClr val="FFFFFF"/>
                </a:solidFill>
                <a:latin typeface="Calibri"/>
                <a:cs typeface="Calibri"/>
              </a:rPr>
              <a:t>include</a:t>
            </a:r>
            <a:r>
              <a:rPr sz="1300" spc="10" dirty="0">
                <a:solidFill>
                  <a:srgbClr val="FFFFFF"/>
                </a:solidFill>
                <a:latin typeface="Calibri"/>
                <a:cs typeface="Calibri"/>
              </a:rPr>
              <a:t> </a:t>
            </a:r>
            <a:r>
              <a:rPr sz="1300" dirty="0">
                <a:solidFill>
                  <a:srgbClr val="FFFFFF"/>
                </a:solidFill>
                <a:latin typeface="Calibri"/>
                <a:cs typeface="Calibri"/>
              </a:rPr>
              <a:t>evidence</a:t>
            </a:r>
            <a:r>
              <a:rPr sz="1300" spc="-5" dirty="0">
                <a:solidFill>
                  <a:srgbClr val="FFFFFF"/>
                </a:solidFill>
                <a:latin typeface="Calibri"/>
                <a:cs typeface="Calibri"/>
              </a:rPr>
              <a:t> </a:t>
            </a:r>
            <a:r>
              <a:rPr sz="1300" spc="-10" dirty="0">
                <a:solidFill>
                  <a:srgbClr val="FFFFFF"/>
                </a:solidFill>
                <a:latin typeface="Calibri"/>
                <a:cs typeface="Calibri"/>
              </a:rPr>
              <a:t>embedded</a:t>
            </a:r>
            <a:r>
              <a:rPr sz="1300" spc="-30" dirty="0">
                <a:solidFill>
                  <a:srgbClr val="FFFFFF"/>
                </a:solidFill>
                <a:latin typeface="Calibri"/>
                <a:cs typeface="Calibri"/>
              </a:rPr>
              <a:t> </a:t>
            </a:r>
            <a:r>
              <a:rPr sz="1300" dirty="0">
                <a:solidFill>
                  <a:srgbClr val="FFFFFF"/>
                </a:solidFill>
                <a:latin typeface="Calibri"/>
                <a:cs typeface="Calibri"/>
              </a:rPr>
              <a:t>in</a:t>
            </a:r>
            <a:r>
              <a:rPr sz="1300" spc="-35" dirty="0">
                <a:solidFill>
                  <a:srgbClr val="FFFFFF"/>
                </a:solidFill>
                <a:latin typeface="Calibri"/>
                <a:cs typeface="Calibri"/>
              </a:rPr>
              <a:t> </a:t>
            </a:r>
            <a:r>
              <a:rPr sz="1300" spc="-20" dirty="0">
                <a:solidFill>
                  <a:srgbClr val="FFFFFF"/>
                </a:solidFill>
                <a:latin typeface="Calibri"/>
                <a:cs typeface="Calibri"/>
              </a:rPr>
              <a:t>current </a:t>
            </a:r>
            <a:r>
              <a:rPr sz="1300" dirty="0">
                <a:solidFill>
                  <a:srgbClr val="FFFFFF"/>
                </a:solidFill>
                <a:latin typeface="Calibri"/>
                <a:cs typeface="Calibri"/>
              </a:rPr>
              <a:t>or</a:t>
            </a:r>
            <a:r>
              <a:rPr sz="1300" spc="-20" dirty="0">
                <a:solidFill>
                  <a:srgbClr val="FFFFFF"/>
                </a:solidFill>
                <a:latin typeface="Calibri"/>
                <a:cs typeface="Calibri"/>
              </a:rPr>
              <a:t> future</a:t>
            </a:r>
            <a:r>
              <a:rPr sz="1300" spc="25" dirty="0">
                <a:solidFill>
                  <a:srgbClr val="FFFFFF"/>
                </a:solidFill>
                <a:latin typeface="Calibri"/>
                <a:cs typeface="Calibri"/>
              </a:rPr>
              <a:t> </a:t>
            </a:r>
            <a:r>
              <a:rPr sz="1300" spc="-10" dirty="0">
                <a:solidFill>
                  <a:srgbClr val="FFFFFF"/>
                </a:solidFill>
                <a:latin typeface="Calibri"/>
                <a:cs typeface="Calibri"/>
              </a:rPr>
              <a:t>talent</a:t>
            </a:r>
            <a:endParaRPr sz="1300">
              <a:latin typeface="Calibri"/>
              <a:cs typeface="Calibri"/>
            </a:endParaRPr>
          </a:p>
          <a:p>
            <a:pPr marL="356870">
              <a:lnSpc>
                <a:spcPct val="100000"/>
              </a:lnSpc>
            </a:pPr>
            <a:r>
              <a:rPr sz="1300" dirty="0">
                <a:solidFill>
                  <a:srgbClr val="FFFFFF"/>
                </a:solidFill>
                <a:latin typeface="Calibri"/>
                <a:cs typeface="Calibri"/>
              </a:rPr>
              <a:t>management</a:t>
            </a:r>
            <a:r>
              <a:rPr sz="1300" spc="185" dirty="0">
                <a:solidFill>
                  <a:srgbClr val="FFFFFF"/>
                </a:solidFill>
                <a:latin typeface="Calibri"/>
                <a:cs typeface="Calibri"/>
              </a:rPr>
              <a:t> </a:t>
            </a:r>
            <a:r>
              <a:rPr sz="1300" spc="-10" dirty="0">
                <a:solidFill>
                  <a:srgbClr val="FFFFFF"/>
                </a:solidFill>
                <a:latin typeface="Calibri"/>
                <a:cs typeface="Calibri"/>
              </a:rPr>
              <a:t>strategy.</a:t>
            </a:r>
            <a:endParaRPr sz="1300">
              <a:latin typeface="Calibri"/>
              <a:cs typeface="Calibri"/>
            </a:endParaRPr>
          </a:p>
          <a:p>
            <a:pPr marL="356870" marR="5080" indent="-344805">
              <a:lnSpc>
                <a:spcPct val="100000"/>
              </a:lnSpc>
              <a:buFont typeface="Symbol"/>
              <a:buChar char=""/>
              <a:tabLst>
                <a:tab pos="356870" algn="l"/>
              </a:tabLst>
            </a:pPr>
            <a:r>
              <a:rPr sz="1300" dirty="0">
                <a:solidFill>
                  <a:srgbClr val="FFFFFF"/>
                </a:solidFill>
                <a:latin typeface="Calibri"/>
                <a:cs typeface="Calibri"/>
              </a:rPr>
              <a:t>Describe</a:t>
            </a:r>
            <a:r>
              <a:rPr sz="1300" spc="-75" dirty="0">
                <a:solidFill>
                  <a:srgbClr val="FFFFFF"/>
                </a:solidFill>
                <a:latin typeface="Calibri"/>
                <a:cs typeface="Calibri"/>
              </a:rPr>
              <a:t> </a:t>
            </a:r>
            <a:r>
              <a:rPr sz="1300" spc="-20" dirty="0">
                <a:solidFill>
                  <a:srgbClr val="FFFFFF"/>
                </a:solidFill>
                <a:latin typeface="Calibri"/>
                <a:cs typeface="Calibri"/>
              </a:rPr>
              <a:t>any</a:t>
            </a:r>
            <a:r>
              <a:rPr sz="1300" spc="-55" dirty="0">
                <a:solidFill>
                  <a:srgbClr val="FFFFFF"/>
                </a:solidFill>
                <a:latin typeface="Calibri"/>
                <a:cs typeface="Calibri"/>
              </a:rPr>
              <a:t> </a:t>
            </a:r>
            <a:r>
              <a:rPr sz="1300" spc="-25" dirty="0">
                <a:solidFill>
                  <a:srgbClr val="FFFFFF"/>
                </a:solidFill>
                <a:latin typeface="Calibri"/>
                <a:cs typeface="Calibri"/>
              </a:rPr>
              <a:t>strategy</a:t>
            </a:r>
            <a:r>
              <a:rPr sz="1300" spc="-45" dirty="0">
                <a:solidFill>
                  <a:srgbClr val="FFFFFF"/>
                </a:solidFill>
                <a:latin typeface="Calibri"/>
                <a:cs typeface="Calibri"/>
              </a:rPr>
              <a:t> </a:t>
            </a:r>
            <a:r>
              <a:rPr sz="1300" spc="-20" dirty="0">
                <a:solidFill>
                  <a:srgbClr val="FFFFFF"/>
                </a:solidFill>
                <a:latin typeface="Calibri"/>
                <a:cs typeface="Calibri"/>
              </a:rPr>
              <a:t>implemented</a:t>
            </a:r>
            <a:r>
              <a:rPr sz="1300" spc="75" dirty="0">
                <a:solidFill>
                  <a:srgbClr val="FFFFFF"/>
                </a:solidFill>
                <a:latin typeface="Calibri"/>
                <a:cs typeface="Calibri"/>
              </a:rPr>
              <a:t> </a:t>
            </a:r>
            <a:r>
              <a:rPr sz="1300" dirty="0">
                <a:solidFill>
                  <a:srgbClr val="FFFFFF"/>
                </a:solidFill>
                <a:latin typeface="Calibri"/>
                <a:cs typeface="Calibri"/>
              </a:rPr>
              <a:t>and</a:t>
            </a:r>
            <a:r>
              <a:rPr sz="1300" spc="-40" dirty="0">
                <a:solidFill>
                  <a:srgbClr val="FFFFFF"/>
                </a:solidFill>
                <a:latin typeface="Calibri"/>
                <a:cs typeface="Calibri"/>
              </a:rPr>
              <a:t> </a:t>
            </a:r>
            <a:r>
              <a:rPr sz="1300" spc="-25" dirty="0">
                <a:solidFill>
                  <a:srgbClr val="FFFFFF"/>
                </a:solidFill>
                <a:latin typeface="Calibri"/>
                <a:cs typeface="Calibri"/>
              </a:rPr>
              <a:t>provide</a:t>
            </a:r>
            <a:r>
              <a:rPr sz="1300" spc="20" dirty="0">
                <a:solidFill>
                  <a:srgbClr val="FFFFFF"/>
                </a:solidFill>
                <a:latin typeface="Calibri"/>
                <a:cs typeface="Calibri"/>
              </a:rPr>
              <a:t> </a:t>
            </a:r>
            <a:r>
              <a:rPr sz="1300" spc="-10" dirty="0">
                <a:solidFill>
                  <a:srgbClr val="FFFFFF"/>
                </a:solidFill>
                <a:latin typeface="Calibri"/>
                <a:cs typeface="Calibri"/>
              </a:rPr>
              <a:t>evidence</a:t>
            </a:r>
            <a:r>
              <a:rPr sz="1300" spc="-40" dirty="0">
                <a:solidFill>
                  <a:srgbClr val="FFFFFF"/>
                </a:solidFill>
                <a:latin typeface="Calibri"/>
                <a:cs typeface="Calibri"/>
              </a:rPr>
              <a:t> </a:t>
            </a:r>
            <a:r>
              <a:rPr sz="1300" dirty="0">
                <a:solidFill>
                  <a:srgbClr val="FFFFFF"/>
                </a:solidFill>
                <a:latin typeface="Calibri"/>
                <a:cs typeface="Calibri"/>
              </a:rPr>
              <a:t>of</a:t>
            </a:r>
            <a:r>
              <a:rPr sz="1300" spc="50" dirty="0">
                <a:solidFill>
                  <a:srgbClr val="FFFFFF"/>
                </a:solidFill>
                <a:latin typeface="Calibri"/>
                <a:cs typeface="Calibri"/>
              </a:rPr>
              <a:t> </a:t>
            </a:r>
            <a:r>
              <a:rPr sz="1300" spc="-30" dirty="0">
                <a:solidFill>
                  <a:srgbClr val="FFFFFF"/>
                </a:solidFill>
                <a:latin typeface="Calibri"/>
                <a:cs typeface="Calibri"/>
              </a:rPr>
              <a:t>improvement</a:t>
            </a:r>
            <a:r>
              <a:rPr sz="1300" spc="30" dirty="0">
                <a:solidFill>
                  <a:srgbClr val="FFFFFF"/>
                </a:solidFill>
                <a:latin typeface="Calibri"/>
                <a:cs typeface="Calibri"/>
              </a:rPr>
              <a:t> </a:t>
            </a:r>
            <a:r>
              <a:rPr sz="1300" dirty="0">
                <a:solidFill>
                  <a:srgbClr val="FFFFFF"/>
                </a:solidFill>
                <a:latin typeface="Calibri"/>
                <a:cs typeface="Calibri"/>
              </a:rPr>
              <a:t>in</a:t>
            </a:r>
            <a:r>
              <a:rPr sz="1300" spc="-15" dirty="0">
                <a:solidFill>
                  <a:srgbClr val="FFFFFF"/>
                </a:solidFill>
                <a:latin typeface="Calibri"/>
                <a:cs typeface="Calibri"/>
              </a:rPr>
              <a:t> </a:t>
            </a:r>
            <a:r>
              <a:rPr sz="1300" spc="-20" dirty="0">
                <a:solidFill>
                  <a:srgbClr val="FFFFFF"/>
                </a:solidFill>
                <a:latin typeface="Calibri"/>
                <a:cs typeface="Calibri"/>
              </a:rPr>
              <a:t>employee</a:t>
            </a:r>
            <a:r>
              <a:rPr sz="1300" spc="105" dirty="0">
                <a:solidFill>
                  <a:srgbClr val="FFFFFF"/>
                </a:solidFill>
                <a:latin typeface="Calibri"/>
                <a:cs typeface="Calibri"/>
              </a:rPr>
              <a:t> </a:t>
            </a:r>
            <a:r>
              <a:rPr sz="1300" spc="-10" dirty="0">
                <a:solidFill>
                  <a:srgbClr val="FFFFFF"/>
                </a:solidFill>
                <a:latin typeface="Calibri"/>
                <a:cs typeface="Calibri"/>
              </a:rPr>
              <a:t>growth</a:t>
            </a:r>
            <a:r>
              <a:rPr sz="1300" spc="15" dirty="0">
                <a:solidFill>
                  <a:srgbClr val="FFFFFF"/>
                </a:solidFill>
                <a:latin typeface="Calibri"/>
                <a:cs typeface="Calibri"/>
              </a:rPr>
              <a:t> </a:t>
            </a:r>
            <a:r>
              <a:rPr sz="1300" dirty="0">
                <a:solidFill>
                  <a:srgbClr val="FFFFFF"/>
                </a:solidFill>
                <a:latin typeface="Calibri"/>
                <a:cs typeface="Calibri"/>
              </a:rPr>
              <a:t>/</a:t>
            </a:r>
            <a:r>
              <a:rPr sz="1300" spc="-5" dirty="0">
                <a:solidFill>
                  <a:srgbClr val="FFFFFF"/>
                </a:solidFill>
                <a:latin typeface="Calibri"/>
                <a:cs typeface="Calibri"/>
              </a:rPr>
              <a:t> </a:t>
            </a:r>
            <a:r>
              <a:rPr sz="1300" spc="-10" dirty="0">
                <a:solidFill>
                  <a:srgbClr val="FFFFFF"/>
                </a:solidFill>
                <a:latin typeface="Calibri"/>
                <a:cs typeface="Calibri"/>
              </a:rPr>
              <a:t>talent</a:t>
            </a:r>
            <a:r>
              <a:rPr sz="1300" spc="10" dirty="0">
                <a:solidFill>
                  <a:srgbClr val="FFFFFF"/>
                </a:solidFill>
                <a:latin typeface="Calibri"/>
                <a:cs typeface="Calibri"/>
              </a:rPr>
              <a:t> </a:t>
            </a:r>
            <a:r>
              <a:rPr sz="1300" spc="-20" dirty="0">
                <a:solidFill>
                  <a:srgbClr val="FFFFFF"/>
                </a:solidFill>
                <a:latin typeface="Calibri"/>
                <a:cs typeface="Calibri"/>
              </a:rPr>
              <a:t>turnover</a:t>
            </a:r>
            <a:r>
              <a:rPr sz="1300" spc="-55" dirty="0">
                <a:solidFill>
                  <a:srgbClr val="FFFFFF"/>
                </a:solidFill>
                <a:latin typeface="Calibri"/>
                <a:cs typeface="Calibri"/>
              </a:rPr>
              <a:t> </a:t>
            </a:r>
            <a:r>
              <a:rPr sz="1300" dirty="0">
                <a:solidFill>
                  <a:srgbClr val="FFFFFF"/>
                </a:solidFill>
                <a:latin typeface="Calibri"/>
                <a:cs typeface="Calibri"/>
              </a:rPr>
              <a:t>/ </a:t>
            </a:r>
            <a:r>
              <a:rPr sz="1300" spc="-10" dirty="0">
                <a:solidFill>
                  <a:srgbClr val="FFFFFF"/>
                </a:solidFill>
                <a:latin typeface="Calibri"/>
                <a:cs typeface="Calibri"/>
              </a:rPr>
              <a:t>talent</a:t>
            </a:r>
            <a:r>
              <a:rPr sz="1300" spc="10" dirty="0">
                <a:solidFill>
                  <a:srgbClr val="FFFFFF"/>
                </a:solidFill>
                <a:latin typeface="Calibri"/>
                <a:cs typeface="Calibri"/>
              </a:rPr>
              <a:t> </a:t>
            </a:r>
            <a:r>
              <a:rPr sz="1300" spc="-10" dirty="0">
                <a:solidFill>
                  <a:srgbClr val="FFFFFF"/>
                </a:solidFill>
                <a:latin typeface="Calibri"/>
                <a:cs typeface="Calibri"/>
              </a:rPr>
              <a:t>satisfaction.</a:t>
            </a:r>
            <a:r>
              <a:rPr sz="1300" spc="-70" dirty="0">
                <a:solidFill>
                  <a:srgbClr val="FFFFFF"/>
                </a:solidFill>
                <a:latin typeface="Calibri"/>
                <a:cs typeface="Calibri"/>
              </a:rPr>
              <a:t> </a:t>
            </a:r>
            <a:r>
              <a:rPr sz="1300" spc="-50" dirty="0">
                <a:solidFill>
                  <a:srgbClr val="FFFFFF"/>
                </a:solidFill>
                <a:latin typeface="Calibri"/>
                <a:cs typeface="Calibri"/>
              </a:rPr>
              <a:t>A </a:t>
            </a:r>
            <a:r>
              <a:rPr sz="1300" spc="-25" dirty="0">
                <a:solidFill>
                  <a:srgbClr val="FFFFFF"/>
                </a:solidFill>
                <a:latin typeface="Calibri"/>
                <a:cs typeface="Calibri"/>
              </a:rPr>
              <a:t>training</a:t>
            </a:r>
            <a:r>
              <a:rPr sz="1300" spc="15" dirty="0">
                <a:solidFill>
                  <a:srgbClr val="FFFFFF"/>
                </a:solidFill>
                <a:latin typeface="Calibri"/>
                <a:cs typeface="Calibri"/>
              </a:rPr>
              <a:t> </a:t>
            </a:r>
            <a:r>
              <a:rPr sz="1300" spc="-25" dirty="0">
                <a:solidFill>
                  <a:srgbClr val="FFFFFF"/>
                </a:solidFill>
                <a:latin typeface="Calibri"/>
                <a:cs typeface="Calibri"/>
              </a:rPr>
              <a:t>and</a:t>
            </a:r>
            <a:endParaRPr sz="1300">
              <a:latin typeface="Calibri"/>
              <a:cs typeface="Calibri"/>
            </a:endParaRPr>
          </a:p>
          <a:p>
            <a:pPr marL="356870">
              <a:lnSpc>
                <a:spcPct val="100000"/>
              </a:lnSpc>
            </a:pPr>
            <a:r>
              <a:rPr sz="1300" spc="-20" dirty="0">
                <a:solidFill>
                  <a:srgbClr val="FFFFFF"/>
                </a:solidFill>
                <a:latin typeface="Calibri"/>
                <a:cs typeface="Calibri"/>
              </a:rPr>
              <a:t>development</a:t>
            </a:r>
            <a:r>
              <a:rPr sz="1300" spc="-60" dirty="0">
                <a:solidFill>
                  <a:srgbClr val="FFFFFF"/>
                </a:solidFill>
                <a:latin typeface="Calibri"/>
                <a:cs typeface="Calibri"/>
              </a:rPr>
              <a:t> </a:t>
            </a:r>
            <a:r>
              <a:rPr sz="1300" spc="-25" dirty="0">
                <a:solidFill>
                  <a:srgbClr val="FFFFFF"/>
                </a:solidFill>
                <a:latin typeface="Calibri"/>
                <a:cs typeface="Calibri"/>
              </a:rPr>
              <a:t>program</a:t>
            </a:r>
            <a:r>
              <a:rPr sz="1300" spc="-35" dirty="0">
                <a:solidFill>
                  <a:srgbClr val="FFFFFF"/>
                </a:solidFill>
                <a:latin typeface="Calibri"/>
                <a:cs typeface="Calibri"/>
              </a:rPr>
              <a:t> </a:t>
            </a:r>
            <a:r>
              <a:rPr sz="1300" dirty="0">
                <a:solidFill>
                  <a:srgbClr val="FFFFFF"/>
                </a:solidFill>
                <a:latin typeface="Calibri"/>
                <a:cs typeface="Calibri"/>
              </a:rPr>
              <a:t>may</a:t>
            </a:r>
            <a:r>
              <a:rPr sz="1300" spc="-20" dirty="0">
                <a:solidFill>
                  <a:srgbClr val="FFFFFF"/>
                </a:solidFill>
                <a:latin typeface="Calibri"/>
                <a:cs typeface="Calibri"/>
              </a:rPr>
              <a:t> </a:t>
            </a:r>
            <a:r>
              <a:rPr sz="1300" dirty="0">
                <a:solidFill>
                  <a:srgbClr val="FFFFFF"/>
                </a:solidFill>
                <a:latin typeface="Calibri"/>
                <a:cs typeface="Calibri"/>
              </a:rPr>
              <a:t>be</a:t>
            </a:r>
            <a:r>
              <a:rPr sz="1300" spc="-35" dirty="0">
                <a:solidFill>
                  <a:srgbClr val="FFFFFF"/>
                </a:solidFill>
                <a:latin typeface="Calibri"/>
                <a:cs typeface="Calibri"/>
              </a:rPr>
              <a:t> </a:t>
            </a:r>
            <a:r>
              <a:rPr sz="1300" spc="-20" dirty="0">
                <a:solidFill>
                  <a:srgbClr val="FFFFFF"/>
                </a:solidFill>
                <a:latin typeface="Calibri"/>
                <a:cs typeface="Calibri"/>
              </a:rPr>
              <a:t>provided</a:t>
            </a:r>
            <a:r>
              <a:rPr sz="1300" spc="30" dirty="0">
                <a:solidFill>
                  <a:srgbClr val="FFFFFF"/>
                </a:solidFill>
                <a:latin typeface="Calibri"/>
                <a:cs typeface="Calibri"/>
              </a:rPr>
              <a:t> </a:t>
            </a:r>
            <a:r>
              <a:rPr sz="1300" dirty="0">
                <a:solidFill>
                  <a:srgbClr val="FFFFFF"/>
                </a:solidFill>
                <a:latin typeface="Calibri"/>
                <a:cs typeface="Calibri"/>
              </a:rPr>
              <a:t>as</a:t>
            </a:r>
            <a:r>
              <a:rPr sz="1300" spc="5" dirty="0">
                <a:solidFill>
                  <a:srgbClr val="FFFFFF"/>
                </a:solidFill>
                <a:latin typeface="Calibri"/>
                <a:cs typeface="Calibri"/>
              </a:rPr>
              <a:t> </a:t>
            </a:r>
            <a:r>
              <a:rPr sz="1300" spc="-10" dirty="0">
                <a:solidFill>
                  <a:srgbClr val="FFFFFF"/>
                </a:solidFill>
                <a:latin typeface="Calibri"/>
                <a:cs typeface="Calibri"/>
              </a:rPr>
              <a:t>evidence.</a:t>
            </a:r>
            <a:endParaRPr sz="1300">
              <a:latin typeface="Calibri"/>
              <a:cs typeface="Calibri"/>
            </a:endParaRPr>
          </a:p>
          <a:p>
            <a:pPr marL="12700">
              <a:lnSpc>
                <a:spcPct val="100000"/>
              </a:lnSpc>
              <a:spcBef>
                <a:spcPts val="1565"/>
              </a:spcBef>
            </a:pPr>
            <a:r>
              <a:rPr sz="1300" b="1" spc="-10" dirty="0">
                <a:solidFill>
                  <a:srgbClr val="FF0000"/>
                </a:solidFill>
                <a:latin typeface="Calibri"/>
                <a:cs typeface="Calibri"/>
              </a:rPr>
              <a:t>Achievement-</a:t>
            </a:r>
            <a:r>
              <a:rPr sz="1300" b="1" spc="-20" dirty="0">
                <a:solidFill>
                  <a:srgbClr val="FF0000"/>
                </a:solidFill>
                <a:latin typeface="Calibri"/>
                <a:cs typeface="Calibri"/>
              </a:rPr>
              <a:t>(15%)</a:t>
            </a:r>
            <a:endParaRPr sz="1300">
              <a:latin typeface="Calibri"/>
              <a:cs typeface="Calibri"/>
            </a:endParaRPr>
          </a:p>
          <a:p>
            <a:pPr marL="356870" indent="-344170">
              <a:lnSpc>
                <a:spcPct val="100000"/>
              </a:lnSpc>
              <a:spcBef>
                <a:spcPts val="885"/>
              </a:spcBef>
              <a:buFont typeface="Symbol"/>
              <a:buChar char=""/>
              <a:tabLst>
                <a:tab pos="356870" algn="l"/>
              </a:tabLst>
            </a:pPr>
            <a:r>
              <a:rPr sz="1300" spc="-30" dirty="0">
                <a:solidFill>
                  <a:srgbClr val="FFFFFF"/>
                </a:solidFill>
                <a:latin typeface="Calibri"/>
                <a:cs typeface="Calibri"/>
              </a:rPr>
              <a:t>Demonstrate</a:t>
            </a:r>
            <a:r>
              <a:rPr sz="1300" spc="35" dirty="0">
                <a:solidFill>
                  <a:srgbClr val="FFFFFF"/>
                </a:solidFill>
                <a:latin typeface="Calibri"/>
                <a:cs typeface="Calibri"/>
              </a:rPr>
              <a:t> </a:t>
            </a:r>
            <a:r>
              <a:rPr sz="1300" dirty="0">
                <a:solidFill>
                  <a:srgbClr val="FFFFFF"/>
                </a:solidFill>
                <a:latin typeface="Calibri"/>
                <a:cs typeface="Calibri"/>
              </a:rPr>
              <a:t>how</a:t>
            </a:r>
            <a:r>
              <a:rPr sz="1300" spc="-50" dirty="0">
                <a:solidFill>
                  <a:srgbClr val="FFFFFF"/>
                </a:solidFill>
                <a:latin typeface="Calibri"/>
                <a:cs typeface="Calibri"/>
              </a:rPr>
              <a:t> </a:t>
            </a:r>
            <a:r>
              <a:rPr sz="1300" spc="-25" dirty="0">
                <a:solidFill>
                  <a:srgbClr val="FFFFFF"/>
                </a:solidFill>
                <a:latin typeface="Calibri"/>
                <a:cs typeface="Calibri"/>
              </a:rPr>
              <a:t>diversity</a:t>
            </a:r>
            <a:r>
              <a:rPr sz="1300" spc="40" dirty="0">
                <a:solidFill>
                  <a:srgbClr val="FFFFFF"/>
                </a:solidFill>
                <a:latin typeface="Calibri"/>
                <a:cs typeface="Calibri"/>
              </a:rPr>
              <a:t> </a:t>
            </a:r>
            <a:r>
              <a:rPr sz="1300" dirty="0">
                <a:solidFill>
                  <a:srgbClr val="FFFFFF"/>
                </a:solidFill>
                <a:latin typeface="Calibri"/>
                <a:cs typeface="Calibri"/>
              </a:rPr>
              <a:t>has</a:t>
            </a:r>
            <a:r>
              <a:rPr sz="1300" spc="-35" dirty="0">
                <a:solidFill>
                  <a:srgbClr val="FFFFFF"/>
                </a:solidFill>
                <a:latin typeface="Calibri"/>
                <a:cs typeface="Calibri"/>
              </a:rPr>
              <a:t> </a:t>
            </a:r>
            <a:r>
              <a:rPr sz="1300" spc="-10" dirty="0">
                <a:solidFill>
                  <a:srgbClr val="FFFFFF"/>
                </a:solidFill>
                <a:latin typeface="Calibri"/>
                <a:cs typeface="Calibri"/>
              </a:rPr>
              <a:t>positively</a:t>
            </a:r>
            <a:r>
              <a:rPr sz="1300" spc="-25" dirty="0">
                <a:solidFill>
                  <a:srgbClr val="FFFFFF"/>
                </a:solidFill>
                <a:latin typeface="Calibri"/>
                <a:cs typeface="Calibri"/>
              </a:rPr>
              <a:t> </a:t>
            </a:r>
            <a:r>
              <a:rPr sz="1300" spc="-20" dirty="0">
                <a:solidFill>
                  <a:srgbClr val="FFFFFF"/>
                </a:solidFill>
                <a:latin typeface="Calibri"/>
                <a:cs typeface="Calibri"/>
              </a:rPr>
              <a:t>impacted</a:t>
            </a:r>
            <a:r>
              <a:rPr sz="1300" spc="105" dirty="0">
                <a:solidFill>
                  <a:srgbClr val="FFFFFF"/>
                </a:solidFill>
                <a:latin typeface="Calibri"/>
                <a:cs typeface="Calibri"/>
              </a:rPr>
              <a:t> </a:t>
            </a:r>
            <a:r>
              <a:rPr sz="1300" spc="-30" dirty="0">
                <a:solidFill>
                  <a:srgbClr val="FFFFFF"/>
                </a:solidFill>
                <a:latin typeface="Calibri"/>
                <a:cs typeface="Calibri"/>
              </a:rPr>
              <a:t>organizational</a:t>
            </a:r>
            <a:r>
              <a:rPr sz="1300" spc="45" dirty="0">
                <a:solidFill>
                  <a:srgbClr val="FFFFFF"/>
                </a:solidFill>
                <a:latin typeface="Calibri"/>
                <a:cs typeface="Calibri"/>
              </a:rPr>
              <a:t> </a:t>
            </a:r>
            <a:r>
              <a:rPr sz="1300" spc="-20" dirty="0">
                <a:solidFill>
                  <a:srgbClr val="FFFFFF"/>
                </a:solidFill>
                <a:latin typeface="Calibri"/>
                <a:cs typeface="Calibri"/>
              </a:rPr>
              <a:t>culture</a:t>
            </a:r>
            <a:r>
              <a:rPr sz="1300" spc="50" dirty="0">
                <a:solidFill>
                  <a:srgbClr val="FFFFFF"/>
                </a:solidFill>
                <a:latin typeface="Calibri"/>
                <a:cs typeface="Calibri"/>
              </a:rPr>
              <a:t> </a:t>
            </a:r>
            <a:r>
              <a:rPr sz="1300" dirty="0">
                <a:solidFill>
                  <a:srgbClr val="FFFFFF"/>
                </a:solidFill>
                <a:latin typeface="Calibri"/>
                <a:cs typeface="Calibri"/>
              </a:rPr>
              <a:t>and</a:t>
            </a:r>
            <a:r>
              <a:rPr sz="1300" spc="-60" dirty="0">
                <a:solidFill>
                  <a:srgbClr val="FFFFFF"/>
                </a:solidFill>
                <a:latin typeface="Calibri"/>
                <a:cs typeface="Calibri"/>
              </a:rPr>
              <a:t> </a:t>
            </a:r>
            <a:r>
              <a:rPr sz="1300" spc="-20" dirty="0">
                <a:solidFill>
                  <a:srgbClr val="FFFFFF"/>
                </a:solidFill>
                <a:latin typeface="Calibri"/>
                <a:cs typeface="Calibri"/>
              </a:rPr>
              <a:t>financial</a:t>
            </a:r>
            <a:r>
              <a:rPr sz="1300" spc="45" dirty="0">
                <a:solidFill>
                  <a:srgbClr val="FFFFFF"/>
                </a:solidFill>
                <a:latin typeface="Calibri"/>
                <a:cs typeface="Calibri"/>
              </a:rPr>
              <a:t> </a:t>
            </a:r>
            <a:r>
              <a:rPr sz="1300" spc="-20" dirty="0">
                <a:solidFill>
                  <a:srgbClr val="FFFFFF"/>
                </a:solidFill>
                <a:latin typeface="Calibri"/>
                <a:cs typeface="Calibri"/>
              </a:rPr>
              <a:t>performance</a:t>
            </a:r>
            <a:r>
              <a:rPr sz="1300" spc="75" dirty="0">
                <a:solidFill>
                  <a:srgbClr val="FFFFFF"/>
                </a:solidFill>
                <a:latin typeface="Calibri"/>
                <a:cs typeface="Calibri"/>
              </a:rPr>
              <a:t> </a:t>
            </a:r>
            <a:r>
              <a:rPr sz="1300" dirty="0">
                <a:solidFill>
                  <a:srgbClr val="FFFFFF"/>
                </a:solidFill>
                <a:latin typeface="Calibri"/>
                <a:cs typeface="Calibri"/>
              </a:rPr>
              <a:t>and</a:t>
            </a:r>
            <a:r>
              <a:rPr sz="1300" spc="-20" dirty="0">
                <a:solidFill>
                  <a:srgbClr val="FFFFFF"/>
                </a:solidFill>
                <a:latin typeface="Calibri"/>
                <a:cs typeface="Calibri"/>
              </a:rPr>
              <a:t> provide</a:t>
            </a:r>
            <a:r>
              <a:rPr sz="1300" spc="20" dirty="0">
                <a:solidFill>
                  <a:srgbClr val="FFFFFF"/>
                </a:solidFill>
                <a:latin typeface="Calibri"/>
                <a:cs typeface="Calibri"/>
              </a:rPr>
              <a:t> </a:t>
            </a:r>
            <a:r>
              <a:rPr sz="1300" spc="-20" dirty="0">
                <a:solidFill>
                  <a:srgbClr val="FFFFFF"/>
                </a:solidFill>
                <a:latin typeface="Calibri"/>
                <a:cs typeface="Calibri"/>
              </a:rPr>
              <a:t>examples</a:t>
            </a:r>
            <a:r>
              <a:rPr sz="1300" spc="45" dirty="0">
                <a:solidFill>
                  <a:srgbClr val="FFFFFF"/>
                </a:solidFill>
                <a:latin typeface="Calibri"/>
                <a:cs typeface="Calibri"/>
              </a:rPr>
              <a:t> </a:t>
            </a:r>
            <a:r>
              <a:rPr sz="1300" spc="-25" dirty="0">
                <a:solidFill>
                  <a:srgbClr val="FFFFFF"/>
                </a:solidFill>
                <a:latin typeface="Calibri"/>
                <a:cs typeface="Calibri"/>
              </a:rPr>
              <a:t>of</a:t>
            </a:r>
            <a:endParaRPr sz="1300">
              <a:latin typeface="Calibri"/>
              <a:cs typeface="Calibri"/>
            </a:endParaRPr>
          </a:p>
          <a:p>
            <a:pPr marL="356870">
              <a:lnSpc>
                <a:spcPct val="100000"/>
              </a:lnSpc>
              <a:spcBef>
                <a:spcPts val="5"/>
              </a:spcBef>
            </a:pPr>
            <a:r>
              <a:rPr sz="1300" dirty="0">
                <a:solidFill>
                  <a:srgbClr val="FFFFFF"/>
                </a:solidFill>
                <a:latin typeface="Calibri"/>
                <a:cs typeface="Calibri"/>
              </a:rPr>
              <a:t>metrics</a:t>
            </a:r>
            <a:r>
              <a:rPr sz="1300" spc="-55" dirty="0">
                <a:solidFill>
                  <a:srgbClr val="FFFFFF"/>
                </a:solidFill>
                <a:latin typeface="Calibri"/>
                <a:cs typeface="Calibri"/>
              </a:rPr>
              <a:t> </a:t>
            </a:r>
            <a:r>
              <a:rPr sz="1300" dirty="0">
                <a:solidFill>
                  <a:srgbClr val="FFFFFF"/>
                </a:solidFill>
                <a:latin typeface="Calibri"/>
                <a:cs typeface="Calibri"/>
              </a:rPr>
              <a:t>used</a:t>
            </a:r>
            <a:r>
              <a:rPr sz="1300" spc="-50" dirty="0">
                <a:solidFill>
                  <a:srgbClr val="FFFFFF"/>
                </a:solidFill>
                <a:latin typeface="Calibri"/>
                <a:cs typeface="Calibri"/>
              </a:rPr>
              <a:t> </a:t>
            </a:r>
            <a:r>
              <a:rPr sz="1300" dirty="0">
                <a:solidFill>
                  <a:srgbClr val="FFFFFF"/>
                </a:solidFill>
                <a:latin typeface="Calibri"/>
                <a:cs typeface="Calibri"/>
              </a:rPr>
              <a:t>to</a:t>
            </a:r>
            <a:r>
              <a:rPr sz="1300" spc="240" dirty="0">
                <a:solidFill>
                  <a:srgbClr val="FFFFFF"/>
                </a:solidFill>
                <a:latin typeface="Calibri"/>
                <a:cs typeface="Calibri"/>
              </a:rPr>
              <a:t> </a:t>
            </a:r>
            <a:r>
              <a:rPr sz="1300" spc="-20" dirty="0">
                <a:solidFill>
                  <a:srgbClr val="FFFFFF"/>
                </a:solidFill>
                <a:latin typeface="Calibri"/>
                <a:cs typeface="Calibri"/>
              </a:rPr>
              <a:t>measure</a:t>
            </a:r>
            <a:r>
              <a:rPr sz="1300" spc="25" dirty="0">
                <a:solidFill>
                  <a:srgbClr val="FFFFFF"/>
                </a:solidFill>
                <a:latin typeface="Calibri"/>
                <a:cs typeface="Calibri"/>
              </a:rPr>
              <a:t> </a:t>
            </a:r>
            <a:r>
              <a:rPr sz="1300" dirty="0">
                <a:solidFill>
                  <a:srgbClr val="FFFFFF"/>
                </a:solidFill>
                <a:latin typeface="Calibri"/>
                <a:cs typeface="Calibri"/>
              </a:rPr>
              <a:t>success,</a:t>
            </a:r>
            <a:r>
              <a:rPr sz="1300" spc="-10" dirty="0">
                <a:solidFill>
                  <a:srgbClr val="FFFFFF"/>
                </a:solidFill>
                <a:latin typeface="Calibri"/>
                <a:cs typeface="Calibri"/>
              </a:rPr>
              <a:t> </a:t>
            </a:r>
            <a:r>
              <a:rPr sz="1300" dirty="0">
                <a:solidFill>
                  <a:srgbClr val="FFFFFF"/>
                </a:solidFill>
                <a:latin typeface="Calibri"/>
                <a:cs typeface="Calibri"/>
              </a:rPr>
              <a:t>such</a:t>
            </a:r>
            <a:r>
              <a:rPr sz="1300" spc="-30" dirty="0">
                <a:solidFill>
                  <a:srgbClr val="FFFFFF"/>
                </a:solidFill>
                <a:latin typeface="Calibri"/>
                <a:cs typeface="Calibri"/>
              </a:rPr>
              <a:t> </a:t>
            </a:r>
            <a:r>
              <a:rPr sz="1300" dirty="0">
                <a:solidFill>
                  <a:srgbClr val="FFFFFF"/>
                </a:solidFill>
                <a:latin typeface="Calibri"/>
                <a:cs typeface="Calibri"/>
              </a:rPr>
              <a:t>as</a:t>
            </a:r>
            <a:r>
              <a:rPr sz="1300" spc="-25" dirty="0">
                <a:solidFill>
                  <a:srgbClr val="FFFFFF"/>
                </a:solidFill>
                <a:latin typeface="Calibri"/>
                <a:cs typeface="Calibri"/>
              </a:rPr>
              <a:t> </a:t>
            </a:r>
            <a:r>
              <a:rPr sz="1300" spc="-20" dirty="0">
                <a:solidFill>
                  <a:srgbClr val="FFFFFF"/>
                </a:solidFill>
                <a:latin typeface="Calibri"/>
                <a:cs typeface="Calibri"/>
              </a:rPr>
              <a:t>employee</a:t>
            </a:r>
            <a:r>
              <a:rPr sz="1300" spc="55" dirty="0">
                <a:solidFill>
                  <a:srgbClr val="FFFFFF"/>
                </a:solidFill>
                <a:latin typeface="Calibri"/>
                <a:cs typeface="Calibri"/>
              </a:rPr>
              <a:t> </a:t>
            </a:r>
            <a:r>
              <a:rPr sz="1300" spc="-20" dirty="0">
                <a:solidFill>
                  <a:srgbClr val="FFFFFF"/>
                </a:solidFill>
                <a:latin typeface="Calibri"/>
                <a:cs typeface="Calibri"/>
              </a:rPr>
              <a:t>survey</a:t>
            </a:r>
            <a:r>
              <a:rPr sz="1300" spc="-60" dirty="0">
                <a:solidFill>
                  <a:srgbClr val="FFFFFF"/>
                </a:solidFill>
                <a:latin typeface="Calibri"/>
                <a:cs typeface="Calibri"/>
              </a:rPr>
              <a:t> </a:t>
            </a:r>
            <a:r>
              <a:rPr sz="1300" spc="-20" dirty="0">
                <a:solidFill>
                  <a:srgbClr val="FFFFFF"/>
                </a:solidFill>
                <a:latin typeface="Calibri"/>
                <a:cs typeface="Calibri"/>
              </a:rPr>
              <a:t>results</a:t>
            </a:r>
            <a:r>
              <a:rPr sz="1300" spc="55" dirty="0">
                <a:solidFill>
                  <a:srgbClr val="FFFFFF"/>
                </a:solidFill>
                <a:latin typeface="Calibri"/>
                <a:cs typeface="Calibri"/>
              </a:rPr>
              <a:t> </a:t>
            </a:r>
            <a:r>
              <a:rPr sz="1300" dirty="0">
                <a:solidFill>
                  <a:srgbClr val="FFFFFF"/>
                </a:solidFill>
                <a:latin typeface="Calibri"/>
                <a:cs typeface="Calibri"/>
              </a:rPr>
              <a:t>and</a:t>
            </a:r>
            <a:r>
              <a:rPr sz="1300" spc="-50" dirty="0">
                <a:solidFill>
                  <a:srgbClr val="FFFFFF"/>
                </a:solidFill>
                <a:latin typeface="Calibri"/>
                <a:cs typeface="Calibri"/>
              </a:rPr>
              <a:t> </a:t>
            </a:r>
            <a:r>
              <a:rPr sz="1300" spc="-10" dirty="0">
                <a:solidFill>
                  <a:srgbClr val="FFFFFF"/>
                </a:solidFill>
                <a:latin typeface="Calibri"/>
                <a:cs typeface="Calibri"/>
              </a:rPr>
              <a:t>segments.</a:t>
            </a:r>
            <a:endParaRPr sz="1300">
              <a:latin typeface="Calibri"/>
              <a:cs typeface="Calibri"/>
            </a:endParaRPr>
          </a:p>
          <a:p>
            <a:pPr marL="12700">
              <a:lnSpc>
                <a:spcPct val="100000"/>
              </a:lnSpc>
              <a:spcBef>
                <a:spcPts val="1560"/>
              </a:spcBef>
            </a:pPr>
            <a:r>
              <a:rPr sz="1300" b="1" spc="-10" dirty="0">
                <a:solidFill>
                  <a:srgbClr val="FF0000"/>
                </a:solidFill>
                <a:latin typeface="Calibri"/>
                <a:cs typeface="Calibri"/>
              </a:rPr>
              <a:t>Industry</a:t>
            </a:r>
            <a:r>
              <a:rPr sz="1300" b="1" dirty="0">
                <a:solidFill>
                  <a:srgbClr val="FF0000"/>
                </a:solidFill>
                <a:latin typeface="Calibri"/>
                <a:cs typeface="Calibri"/>
              </a:rPr>
              <a:t> </a:t>
            </a:r>
            <a:r>
              <a:rPr sz="1300" b="1" spc="-10" dirty="0">
                <a:solidFill>
                  <a:srgbClr val="FF0000"/>
                </a:solidFill>
                <a:latin typeface="Calibri"/>
                <a:cs typeface="Calibri"/>
              </a:rPr>
              <a:t>Contribution-</a:t>
            </a:r>
            <a:r>
              <a:rPr sz="1300" b="1" spc="-20" dirty="0">
                <a:solidFill>
                  <a:srgbClr val="FF0000"/>
                </a:solidFill>
                <a:latin typeface="Calibri"/>
                <a:cs typeface="Calibri"/>
              </a:rPr>
              <a:t>(5%)</a:t>
            </a:r>
            <a:endParaRPr sz="1300">
              <a:latin typeface="Calibri"/>
              <a:cs typeface="Calibri"/>
            </a:endParaRPr>
          </a:p>
          <a:p>
            <a:pPr marL="363220" marR="363220" indent="-351155">
              <a:lnSpc>
                <a:spcPct val="100000"/>
              </a:lnSpc>
              <a:spcBef>
                <a:spcPts val="915"/>
              </a:spcBef>
              <a:buFont typeface="Symbol"/>
              <a:buChar char=""/>
              <a:tabLst>
                <a:tab pos="363220" algn="l"/>
              </a:tabLst>
            </a:pPr>
            <a:r>
              <a:rPr sz="1300" spc="-20" dirty="0">
                <a:solidFill>
                  <a:srgbClr val="FFFFFF"/>
                </a:solidFill>
                <a:latin typeface="Calibri"/>
                <a:cs typeface="Calibri"/>
              </a:rPr>
              <a:t>Provide</a:t>
            </a:r>
            <a:r>
              <a:rPr sz="1300" spc="40" dirty="0">
                <a:solidFill>
                  <a:srgbClr val="FFFFFF"/>
                </a:solidFill>
                <a:latin typeface="Calibri"/>
                <a:cs typeface="Calibri"/>
              </a:rPr>
              <a:t> </a:t>
            </a:r>
            <a:r>
              <a:rPr sz="1300" dirty="0">
                <a:solidFill>
                  <a:srgbClr val="FFFFFF"/>
                </a:solidFill>
                <a:latin typeface="Calibri"/>
                <a:cs typeface="Calibri"/>
              </a:rPr>
              <a:t>evidence</a:t>
            </a:r>
            <a:r>
              <a:rPr sz="1300" spc="-30" dirty="0">
                <a:solidFill>
                  <a:srgbClr val="FFFFFF"/>
                </a:solidFill>
                <a:latin typeface="Calibri"/>
                <a:cs typeface="Calibri"/>
              </a:rPr>
              <a:t> </a:t>
            </a:r>
            <a:r>
              <a:rPr sz="1300" dirty="0">
                <a:solidFill>
                  <a:srgbClr val="FFFFFF"/>
                </a:solidFill>
                <a:latin typeface="Calibri"/>
                <a:cs typeface="Calibri"/>
              </a:rPr>
              <a:t>of</a:t>
            </a:r>
            <a:r>
              <a:rPr sz="1300" spc="-25" dirty="0">
                <a:solidFill>
                  <a:srgbClr val="FFFFFF"/>
                </a:solidFill>
                <a:latin typeface="Calibri"/>
                <a:cs typeface="Calibri"/>
              </a:rPr>
              <a:t> </a:t>
            </a:r>
            <a:r>
              <a:rPr sz="1300" spc="-20" dirty="0">
                <a:solidFill>
                  <a:srgbClr val="FFFFFF"/>
                </a:solidFill>
                <a:latin typeface="Calibri"/>
                <a:cs typeface="Calibri"/>
              </a:rPr>
              <a:t>industry</a:t>
            </a:r>
            <a:r>
              <a:rPr sz="1300" spc="35" dirty="0">
                <a:solidFill>
                  <a:srgbClr val="FFFFFF"/>
                </a:solidFill>
                <a:latin typeface="Calibri"/>
                <a:cs typeface="Calibri"/>
              </a:rPr>
              <a:t> </a:t>
            </a:r>
            <a:r>
              <a:rPr sz="1300" spc="-20" dirty="0">
                <a:solidFill>
                  <a:srgbClr val="FFFFFF"/>
                </a:solidFill>
                <a:latin typeface="Calibri"/>
                <a:cs typeface="Calibri"/>
              </a:rPr>
              <a:t>initiatives</a:t>
            </a:r>
            <a:r>
              <a:rPr sz="1300" spc="15" dirty="0">
                <a:solidFill>
                  <a:srgbClr val="FFFFFF"/>
                </a:solidFill>
                <a:latin typeface="Calibri"/>
                <a:cs typeface="Calibri"/>
              </a:rPr>
              <a:t> </a:t>
            </a:r>
            <a:r>
              <a:rPr sz="1300" dirty="0">
                <a:solidFill>
                  <a:srgbClr val="FFFFFF"/>
                </a:solidFill>
                <a:latin typeface="Calibri"/>
                <a:cs typeface="Calibri"/>
              </a:rPr>
              <a:t>and</a:t>
            </a:r>
            <a:r>
              <a:rPr sz="1300" spc="-40" dirty="0">
                <a:solidFill>
                  <a:srgbClr val="FFFFFF"/>
                </a:solidFill>
                <a:latin typeface="Calibri"/>
                <a:cs typeface="Calibri"/>
              </a:rPr>
              <a:t> </a:t>
            </a:r>
            <a:r>
              <a:rPr sz="1300" spc="-10" dirty="0">
                <a:solidFill>
                  <a:srgbClr val="FFFFFF"/>
                </a:solidFill>
                <a:latin typeface="Calibri"/>
                <a:cs typeface="Calibri"/>
              </a:rPr>
              <a:t>community</a:t>
            </a:r>
            <a:r>
              <a:rPr sz="1300" spc="-30" dirty="0">
                <a:solidFill>
                  <a:srgbClr val="FFFFFF"/>
                </a:solidFill>
                <a:latin typeface="Calibri"/>
                <a:cs typeface="Calibri"/>
              </a:rPr>
              <a:t> </a:t>
            </a:r>
            <a:r>
              <a:rPr sz="1300" spc="-10" dirty="0">
                <a:solidFill>
                  <a:srgbClr val="FFFFFF"/>
                </a:solidFill>
                <a:latin typeface="Calibri"/>
                <a:cs typeface="Calibri"/>
              </a:rPr>
              <a:t>activities</a:t>
            </a:r>
            <a:r>
              <a:rPr sz="1300" spc="-35" dirty="0">
                <a:solidFill>
                  <a:srgbClr val="FFFFFF"/>
                </a:solidFill>
                <a:latin typeface="Calibri"/>
                <a:cs typeface="Calibri"/>
              </a:rPr>
              <a:t> </a:t>
            </a:r>
            <a:r>
              <a:rPr sz="1300" spc="-10" dirty="0">
                <a:solidFill>
                  <a:srgbClr val="FFFFFF"/>
                </a:solidFill>
                <a:latin typeface="Calibri"/>
                <a:cs typeface="Calibri"/>
              </a:rPr>
              <a:t>(this</a:t>
            </a:r>
            <a:r>
              <a:rPr sz="1300" spc="40" dirty="0">
                <a:solidFill>
                  <a:srgbClr val="FFFFFF"/>
                </a:solidFill>
                <a:latin typeface="Calibri"/>
                <a:cs typeface="Calibri"/>
              </a:rPr>
              <a:t> </a:t>
            </a:r>
            <a:r>
              <a:rPr sz="1300" spc="-10" dirty="0">
                <a:solidFill>
                  <a:srgbClr val="FFFFFF"/>
                </a:solidFill>
                <a:latin typeface="Calibri"/>
                <a:cs typeface="Calibri"/>
              </a:rPr>
              <a:t>encompasses</a:t>
            </a:r>
            <a:r>
              <a:rPr sz="1300" spc="-35" dirty="0">
                <a:solidFill>
                  <a:srgbClr val="FFFFFF"/>
                </a:solidFill>
                <a:latin typeface="Calibri"/>
                <a:cs typeface="Calibri"/>
              </a:rPr>
              <a:t> </a:t>
            </a:r>
            <a:r>
              <a:rPr sz="1300" spc="-25" dirty="0">
                <a:solidFill>
                  <a:srgbClr val="FFFFFF"/>
                </a:solidFill>
                <a:latin typeface="Calibri"/>
                <a:cs typeface="Calibri"/>
              </a:rPr>
              <a:t>efforts</a:t>
            </a:r>
            <a:r>
              <a:rPr sz="1300" dirty="0">
                <a:solidFill>
                  <a:srgbClr val="FFFFFF"/>
                </a:solidFill>
                <a:latin typeface="Calibri"/>
                <a:cs typeface="Calibri"/>
              </a:rPr>
              <a:t> both</a:t>
            </a:r>
            <a:r>
              <a:rPr sz="1300" spc="-25" dirty="0">
                <a:solidFill>
                  <a:srgbClr val="FFFFFF"/>
                </a:solidFill>
                <a:latin typeface="Calibri"/>
                <a:cs typeface="Calibri"/>
              </a:rPr>
              <a:t> </a:t>
            </a:r>
            <a:r>
              <a:rPr sz="1300" dirty="0">
                <a:solidFill>
                  <a:srgbClr val="FFFFFF"/>
                </a:solidFill>
                <a:latin typeface="Calibri"/>
                <a:cs typeface="Calibri"/>
              </a:rPr>
              <a:t>inside</a:t>
            </a:r>
            <a:r>
              <a:rPr sz="1300" spc="-40" dirty="0">
                <a:solidFill>
                  <a:srgbClr val="FFFFFF"/>
                </a:solidFill>
                <a:latin typeface="Calibri"/>
                <a:cs typeface="Calibri"/>
              </a:rPr>
              <a:t> </a:t>
            </a:r>
            <a:r>
              <a:rPr sz="1300" dirty="0">
                <a:solidFill>
                  <a:srgbClr val="FFFFFF"/>
                </a:solidFill>
                <a:latin typeface="Calibri"/>
                <a:cs typeface="Calibri"/>
              </a:rPr>
              <a:t>and</a:t>
            </a:r>
            <a:r>
              <a:rPr sz="1300" spc="-25" dirty="0">
                <a:solidFill>
                  <a:srgbClr val="FFFFFF"/>
                </a:solidFill>
                <a:latin typeface="Calibri"/>
                <a:cs typeface="Calibri"/>
              </a:rPr>
              <a:t> </a:t>
            </a:r>
            <a:r>
              <a:rPr sz="1300" dirty="0">
                <a:solidFill>
                  <a:srgbClr val="FFFFFF"/>
                </a:solidFill>
                <a:latin typeface="Calibri"/>
                <a:cs typeface="Calibri"/>
              </a:rPr>
              <a:t>outside</a:t>
            </a:r>
            <a:r>
              <a:rPr sz="1300" spc="-15" dirty="0">
                <a:solidFill>
                  <a:srgbClr val="FFFFFF"/>
                </a:solidFill>
                <a:latin typeface="Calibri"/>
                <a:cs typeface="Calibri"/>
              </a:rPr>
              <a:t> </a:t>
            </a:r>
            <a:r>
              <a:rPr sz="1300" dirty="0">
                <a:solidFill>
                  <a:srgbClr val="FFFFFF"/>
                </a:solidFill>
                <a:latin typeface="Calibri"/>
                <a:cs typeface="Calibri"/>
              </a:rPr>
              <a:t>the</a:t>
            </a:r>
            <a:r>
              <a:rPr sz="1300" spc="-60" dirty="0">
                <a:solidFill>
                  <a:srgbClr val="FFFFFF"/>
                </a:solidFill>
                <a:latin typeface="Calibri"/>
                <a:cs typeface="Calibri"/>
              </a:rPr>
              <a:t> </a:t>
            </a:r>
            <a:r>
              <a:rPr sz="1300" spc="-10" dirty="0">
                <a:solidFill>
                  <a:srgbClr val="FFFFFF"/>
                </a:solidFill>
                <a:latin typeface="Calibri"/>
                <a:cs typeface="Calibri"/>
              </a:rPr>
              <a:t>industry). </a:t>
            </a:r>
            <a:r>
              <a:rPr sz="1300" spc="-20" dirty="0">
                <a:solidFill>
                  <a:srgbClr val="FFFFFF"/>
                </a:solidFill>
                <a:latin typeface="Calibri"/>
                <a:cs typeface="Calibri"/>
              </a:rPr>
              <a:t>Provide</a:t>
            </a:r>
            <a:r>
              <a:rPr sz="1300" spc="60" dirty="0">
                <a:solidFill>
                  <a:srgbClr val="FFFFFF"/>
                </a:solidFill>
                <a:latin typeface="Calibri"/>
                <a:cs typeface="Calibri"/>
              </a:rPr>
              <a:t> </a:t>
            </a:r>
            <a:r>
              <a:rPr sz="1300" spc="-25" dirty="0">
                <a:solidFill>
                  <a:srgbClr val="FFFFFF"/>
                </a:solidFill>
                <a:latin typeface="Calibri"/>
                <a:cs typeface="Calibri"/>
              </a:rPr>
              <a:t>examples</a:t>
            </a:r>
            <a:r>
              <a:rPr sz="1300" spc="40" dirty="0">
                <a:solidFill>
                  <a:srgbClr val="FFFFFF"/>
                </a:solidFill>
                <a:latin typeface="Calibri"/>
                <a:cs typeface="Calibri"/>
              </a:rPr>
              <a:t> </a:t>
            </a:r>
            <a:r>
              <a:rPr sz="1300" dirty="0">
                <a:solidFill>
                  <a:srgbClr val="FFFFFF"/>
                </a:solidFill>
                <a:latin typeface="Calibri"/>
                <a:cs typeface="Calibri"/>
              </a:rPr>
              <a:t>of</a:t>
            </a:r>
            <a:r>
              <a:rPr sz="1300" spc="-10" dirty="0">
                <a:solidFill>
                  <a:srgbClr val="FFFFFF"/>
                </a:solidFill>
                <a:latin typeface="Calibri"/>
                <a:cs typeface="Calibri"/>
              </a:rPr>
              <a:t> </a:t>
            </a:r>
            <a:r>
              <a:rPr sz="1300" dirty="0">
                <a:solidFill>
                  <a:srgbClr val="FFFFFF"/>
                </a:solidFill>
                <a:latin typeface="Calibri"/>
                <a:cs typeface="Calibri"/>
              </a:rPr>
              <a:t>how</a:t>
            </a:r>
            <a:r>
              <a:rPr sz="1300" spc="-15" dirty="0">
                <a:solidFill>
                  <a:srgbClr val="FFFFFF"/>
                </a:solidFill>
                <a:latin typeface="Calibri"/>
                <a:cs typeface="Calibri"/>
              </a:rPr>
              <a:t> </a:t>
            </a:r>
            <a:r>
              <a:rPr sz="1300" spc="-20" dirty="0">
                <a:solidFill>
                  <a:srgbClr val="FFFFFF"/>
                </a:solidFill>
                <a:latin typeface="Calibri"/>
                <a:cs typeface="Calibri"/>
              </a:rPr>
              <a:t>your</a:t>
            </a:r>
            <a:r>
              <a:rPr sz="1300" spc="-25" dirty="0">
                <a:solidFill>
                  <a:srgbClr val="FFFFFF"/>
                </a:solidFill>
                <a:latin typeface="Calibri"/>
                <a:cs typeface="Calibri"/>
              </a:rPr>
              <a:t> </a:t>
            </a:r>
            <a:r>
              <a:rPr sz="1300" spc="-10" dirty="0">
                <a:solidFill>
                  <a:srgbClr val="FFFFFF"/>
                </a:solidFill>
                <a:latin typeface="Calibri"/>
                <a:cs typeface="Calibri"/>
              </a:rPr>
              <a:t>agency</a:t>
            </a:r>
            <a:r>
              <a:rPr sz="1300" spc="-50" dirty="0">
                <a:solidFill>
                  <a:srgbClr val="FFFFFF"/>
                </a:solidFill>
                <a:latin typeface="Calibri"/>
                <a:cs typeface="Calibri"/>
              </a:rPr>
              <a:t> </a:t>
            </a:r>
            <a:r>
              <a:rPr sz="1300" dirty="0">
                <a:solidFill>
                  <a:srgbClr val="FFFFFF"/>
                </a:solidFill>
                <a:latin typeface="Calibri"/>
                <a:cs typeface="Calibri"/>
              </a:rPr>
              <a:t>has</a:t>
            </a:r>
            <a:r>
              <a:rPr sz="1300" spc="-25" dirty="0">
                <a:solidFill>
                  <a:srgbClr val="FFFFFF"/>
                </a:solidFill>
                <a:latin typeface="Calibri"/>
                <a:cs typeface="Calibri"/>
              </a:rPr>
              <a:t> contributed</a:t>
            </a:r>
            <a:r>
              <a:rPr sz="1300" spc="15" dirty="0">
                <a:solidFill>
                  <a:srgbClr val="FFFFFF"/>
                </a:solidFill>
                <a:latin typeface="Calibri"/>
                <a:cs typeface="Calibri"/>
              </a:rPr>
              <a:t> </a:t>
            </a:r>
            <a:r>
              <a:rPr sz="1300" dirty="0">
                <a:solidFill>
                  <a:srgbClr val="FFFFFF"/>
                </a:solidFill>
                <a:latin typeface="Calibri"/>
                <a:cs typeface="Calibri"/>
              </a:rPr>
              <a:t>to</a:t>
            </a:r>
            <a:r>
              <a:rPr sz="1300" spc="-10" dirty="0">
                <a:solidFill>
                  <a:srgbClr val="FFFFFF"/>
                </a:solidFill>
                <a:latin typeface="Calibri"/>
                <a:cs typeface="Calibri"/>
              </a:rPr>
              <a:t> </a:t>
            </a:r>
            <a:r>
              <a:rPr sz="1300" spc="-20" dirty="0">
                <a:solidFill>
                  <a:srgbClr val="FFFFFF"/>
                </a:solidFill>
                <a:latin typeface="Calibri"/>
                <a:cs typeface="Calibri"/>
              </a:rPr>
              <a:t>improving</a:t>
            </a:r>
            <a:r>
              <a:rPr sz="1300" spc="50" dirty="0">
                <a:solidFill>
                  <a:srgbClr val="FFFFFF"/>
                </a:solidFill>
                <a:latin typeface="Calibri"/>
                <a:cs typeface="Calibri"/>
              </a:rPr>
              <a:t> </a:t>
            </a:r>
            <a:r>
              <a:rPr sz="1300" dirty="0">
                <a:solidFill>
                  <a:srgbClr val="FFFFFF"/>
                </a:solidFill>
                <a:latin typeface="Calibri"/>
                <a:cs typeface="Calibri"/>
              </a:rPr>
              <a:t>the</a:t>
            </a:r>
            <a:r>
              <a:rPr sz="1300" spc="-45" dirty="0">
                <a:solidFill>
                  <a:srgbClr val="FFFFFF"/>
                </a:solidFill>
                <a:latin typeface="Calibri"/>
                <a:cs typeface="Calibri"/>
              </a:rPr>
              <a:t> </a:t>
            </a:r>
            <a:r>
              <a:rPr sz="1300" dirty="0">
                <a:solidFill>
                  <a:srgbClr val="FFFFFF"/>
                </a:solidFill>
                <a:latin typeface="Calibri"/>
                <a:cs typeface="Calibri"/>
              </a:rPr>
              <a:t>image</a:t>
            </a:r>
            <a:r>
              <a:rPr sz="1300" spc="-40" dirty="0">
                <a:solidFill>
                  <a:srgbClr val="FFFFFF"/>
                </a:solidFill>
                <a:latin typeface="Calibri"/>
                <a:cs typeface="Calibri"/>
              </a:rPr>
              <a:t> </a:t>
            </a:r>
            <a:r>
              <a:rPr sz="1300" dirty="0">
                <a:solidFill>
                  <a:srgbClr val="FFFFFF"/>
                </a:solidFill>
                <a:latin typeface="Calibri"/>
                <a:cs typeface="Calibri"/>
              </a:rPr>
              <a:t>of</a:t>
            </a:r>
            <a:r>
              <a:rPr sz="1300" spc="-15" dirty="0">
                <a:solidFill>
                  <a:srgbClr val="FFFFFF"/>
                </a:solidFill>
                <a:latin typeface="Calibri"/>
                <a:cs typeface="Calibri"/>
              </a:rPr>
              <a:t> </a:t>
            </a:r>
            <a:r>
              <a:rPr sz="1300" dirty="0">
                <a:solidFill>
                  <a:srgbClr val="FFFFFF"/>
                </a:solidFill>
                <a:latin typeface="Calibri"/>
                <a:cs typeface="Calibri"/>
              </a:rPr>
              <a:t>PR</a:t>
            </a:r>
            <a:r>
              <a:rPr sz="1300" spc="-30" dirty="0">
                <a:solidFill>
                  <a:srgbClr val="FFFFFF"/>
                </a:solidFill>
                <a:latin typeface="Calibri"/>
                <a:cs typeface="Calibri"/>
              </a:rPr>
              <a:t> </a:t>
            </a:r>
            <a:r>
              <a:rPr sz="1300" dirty="0">
                <a:solidFill>
                  <a:srgbClr val="FFFFFF"/>
                </a:solidFill>
                <a:latin typeface="Calibri"/>
                <a:cs typeface="Calibri"/>
              </a:rPr>
              <a:t>in</a:t>
            </a:r>
            <a:r>
              <a:rPr sz="1300" spc="-50" dirty="0">
                <a:solidFill>
                  <a:srgbClr val="FFFFFF"/>
                </a:solidFill>
                <a:latin typeface="Calibri"/>
                <a:cs typeface="Calibri"/>
              </a:rPr>
              <a:t> </a:t>
            </a:r>
            <a:r>
              <a:rPr sz="1300" spc="-10" dirty="0">
                <a:solidFill>
                  <a:srgbClr val="FFFFFF"/>
                </a:solidFill>
                <a:latin typeface="Calibri"/>
                <a:cs typeface="Calibri"/>
              </a:rPr>
              <a:t>your</a:t>
            </a:r>
            <a:r>
              <a:rPr sz="1300" spc="25" dirty="0">
                <a:solidFill>
                  <a:srgbClr val="FFFFFF"/>
                </a:solidFill>
                <a:latin typeface="Calibri"/>
                <a:cs typeface="Calibri"/>
              </a:rPr>
              <a:t> </a:t>
            </a:r>
            <a:r>
              <a:rPr sz="1300" spc="-10" dirty="0">
                <a:solidFill>
                  <a:srgbClr val="FFFFFF"/>
                </a:solidFill>
                <a:latin typeface="Calibri"/>
                <a:cs typeface="Calibri"/>
              </a:rPr>
              <a:t>marketplace.</a:t>
            </a:r>
            <a:endParaRPr sz="1300">
              <a:latin typeface="Calibri"/>
              <a:cs typeface="Calibri"/>
            </a:endParaRPr>
          </a:p>
        </p:txBody>
      </p:sp>
      <p:sp>
        <p:nvSpPr>
          <p:cNvPr id="3" name="object 3"/>
          <p:cNvSpPr txBox="1">
            <a:spLocks noGrp="1"/>
          </p:cNvSpPr>
          <p:nvPr>
            <p:ph type="title"/>
          </p:nvPr>
        </p:nvSpPr>
        <p:spPr>
          <a:xfrm>
            <a:off x="697483" y="468883"/>
            <a:ext cx="7034530" cy="453390"/>
          </a:xfrm>
          <a:prstGeom prst="rect">
            <a:avLst/>
          </a:prstGeom>
        </p:spPr>
        <p:txBody>
          <a:bodyPr vert="horz" wrap="square" lIns="0" tIns="13335" rIns="0" bIns="0" rtlCol="0">
            <a:spAutoFit/>
          </a:bodyPr>
          <a:lstStyle/>
          <a:p>
            <a:pPr marL="12700">
              <a:lnSpc>
                <a:spcPct val="100000"/>
              </a:lnSpc>
              <a:spcBef>
                <a:spcPts val="105"/>
              </a:spcBef>
            </a:pPr>
            <a:r>
              <a:rPr spc="-10" dirty="0"/>
              <a:t>JUDGING:</a:t>
            </a:r>
            <a:r>
              <a:rPr spc="-110" dirty="0"/>
              <a:t> </a:t>
            </a:r>
            <a:r>
              <a:rPr spc="-25" dirty="0"/>
              <a:t>PEOPLE,</a:t>
            </a:r>
            <a:r>
              <a:rPr spc="-90" dirty="0"/>
              <a:t> </a:t>
            </a:r>
            <a:r>
              <a:rPr dirty="0"/>
              <a:t>TEAM</a:t>
            </a:r>
            <a:r>
              <a:rPr spc="-95" dirty="0"/>
              <a:t> </a:t>
            </a:r>
            <a:r>
              <a:rPr dirty="0"/>
              <a:t>&amp;</a:t>
            </a:r>
            <a:r>
              <a:rPr spc="-75" dirty="0"/>
              <a:t> </a:t>
            </a:r>
            <a:r>
              <a:rPr spc="-25" dirty="0"/>
              <a:t>COMPANY</a:t>
            </a:r>
            <a:r>
              <a:rPr spc="-110" dirty="0"/>
              <a:t> </a:t>
            </a:r>
            <a:r>
              <a:rPr spc="-10" dirty="0"/>
              <a:t>AWARDS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7483" y="1055953"/>
            <a:ext cx="9403715" cy="4860290"/>
          </a:xfrm>
          <a:prstGeom prst="rect">
            <a:avLst/>
          </a:prstGeom>
        </p:spPr>
        <p:txBody>
          <a:bodyPr vert="horz" wrap="square" lIns="0" tIns="12700" rIns="0" bIns="0" rtlCol="0">
            <a:spAutoFit/>
          </a:bodyPr>
          <a:lstStyle/>
          <a:p>
            <a:pPr marL="12700">
              <a:lnSpc>
                <a:spcPct val="100000"/>
              </a:lnSpc>
              <a:spcBef>
                <a:spcPts val="100"/>
              </a:spcBef>
            </a:pPr>
            <a:r>
              <a:rPr sz="1800" b="1" spc="-65" dirty="0">
                <a:solidFill>
                  <a:srgbClr val="FF0000"/>
                </a:solidFill>
                <a:latin typeface="Calibri"/>
                <a:cs typeface="Calibri"/>
              </a:rPr>
              <a:t>Young</a:t>
            </a:r>
            <a:r>
              <a:rPr sz="1800" b="1" spc="-105" dirty="0">
                <a:solidFill>
                  <a:srgbClr val="FF0000"/>
                </a:solidFill>
                <a:latin typeface="Calibri"/>
                <a:cs typeface="Calibri"/>
              </a:rPr>
              <a:t> </a:t>
            </a:r>
            <a:r>
              <a:rPr sz="1800" b="1" dirty="0">
                <a:solidFill>
                  <a:srgbClr val="FF0000"/>
                </a:solidFill>
                <a:latin typeface="Calibri"/>
                <a:cs typeface="Calibri"/>
              </a:rPr>
              <a:t>PR </a:t>
            </a:r>
            <a:r>
              <a:rPr sz="1800" b="1" spc="-35" dirty="0">
                <a:solidFill>
                  <a:srgbClr val="FF0000"/>
                </a:solidFill>
                <a:latin typeface="Calibri"/>
                <a:cs typeface="Calibri"/>
              </a:rPr>
              <a:t>Professional</a:t>
            </a:r>
            <a:r>
              <a:rPr sz="1800" b="1" spc="-50" dirty="0">
                <a:solidFill>
                  <a:srgbClr val="FF0000"/>
                </a:solidFill>
                <a:latin typeface="Calibri"/>
                <a:cs typeface="Calibri"/>
              </a:rPr>
              <a:t> </a:t>
            </a:r>
            <a:r>
              <a:rPr sz="1800" b="1" dirty="0">
                <a:solidFill>
                  <a:srgbClr val="FF0000"/>
                </a:solidFill>
                <a:latin typeface="Calibri"/>
                <a:cs typeface="Calibri"/>
              </a:rPr>
              <a:t>of</a:t>
            </a:r>
            <a:r>
              <a:rPr sz="1800" b="1" spc="15" dirty="0">
                <a:solidFill>
                  <a:srgbClr val="FF0000"/>
                </a:solidFill>
                <a:latin typeface="Calibri"/>
                <a:cs typeface="Calibri"/>
              </a:rPr>
              <a:t> </a:t>
            </a:r>
            <a:r>
              <a:rPr sz="1800" b="1" dirty="0">
                <a:solidFill>
                  <a:srgbClr val="FF0000"/>
                </a:solidFill>
                <a:latin typeface="Calibri"/>
                <a:cs typeface="Calibri"/>
              </a:rPr>
              <a:t>the</a:t>
            </a:r>
            <a:r>
              <a:rPr sz="1800" b="1" spc="-10" dirty="0">
                <a:solidFill>
                  <a:srgbClr val="FF0000"/>
                </a:solidFill>
                <a:latin typeface="Calibri"/>
                <a:cs typeface="Calibri"/>
              </a:rPr>
              <a:t> </a:t>
            </a:r>
            <a:r>
              <a:rPr sz="1800" b="1" spc="-65" dirty="0">
                <a:solidFill>
                  <a:srgbClr val="FF0000"/>
                </a:solidFill>
                <a:latin typeface="Calibri"/>
                <a:cs typeface="Calibri"/>
              </a:rPr>
              <a:t>Year</a:t>
            </a:r>
            <a:r>
              <a:rPr sz="1800" b="1" spc="-135" dirty="0">
                <a:solidFill>
                  <a:srgbClr val="FF0000"/>
                </a:solidFill>
                <a:latin typeface="Calibri"/>
                <a:cs typeface="Calibri"/>
              </a:rPr>
              <a:t> </a:t>
            </a:r>
            <a:r>
              <a:rPr sz="1800" b="1" spc="-20" dirty="0">
                <a:solidFill>
                  <a:srgbClr val="FF0000"/>
                </a:solidFill>
                <a:latin typeface="Calibri"/>
                <a:cs typeface="Calibri"/>
              </a:rPr>
              <a:t>(Agency)</a:t>
            </a:r>
            <a:r>
              <a:rPr sz="1800" b="1" spc="25" dirty="0">
                <a:solidFill>
                  <a:srgbClr val="FF0000"/>
                </a:solidFill>
                <a:latin typeface="Calibri"/>
                <a:cs typeface="Calibri"/>
              </a:rPr>
              <a:t> </a:t>
            </a:r>
            <a:r>
              <a:rPr sz="1800" b="1" dirty="0">
                <a:solidFill>
                  <a:srgbClr val="FF0000"/>
                </a:solidFill>
                <a:latin typeface="Calibri"/>
                <a:cs typeface="Calibri"/>
              </a:rPr>
              <a:t>/</a:t>
            </a:r>
            <a:r>
              <a:rPr sz="1800" b="1" spc="50" dirty="0">
                <a:solidFill>
                  <a:srgbClr val="FF0000"/>
                </a:solidFill>
                <a:latin typeface="Calibri"/>
                <a:cs typeface="Calibri"/>
              </a:rPr>
              <a:t> </a:t>
            </a:r>
            <a:r>
              <a:rPr sz="1800" b="1" spc="-65" dirty="0">
                <a:solidFill>
                  <a:srgbClr val="FF0000"/>
                </a:solidFill>
                <a:latin typeface="Calibri"/>
                <a:cs typeface="Calibri"/>
              </a:rPr>
              <a:t>Young</a:t>
            </a:r>
            <a:r>
              <a:rPr sz="1800" b="1" spc="-105" dirty="0">
                <a:solidFill>
                  <a:srgbClr val="FF0000"/>
                </a:solidFill>
                <a:latin typeface="Calibri"/>
                <a:cs typeface="Calibri"/>
              </a:rPr>
              <a:t> </a:t>
            </a:r>
            <a:r>
              <a:rPr sz="1800" b="1" dirty="0">
                <a:solidFill>
                  <a:srgbClr val="FF0000"/>
                </a:solidFill>
                <a:latin typeface="Calibri"/>
                <a:cs typeface="Calibri"/>
              </a:rPr>
              <a:t>PR </a:t>
            </a:r>
            <a:r>
              <a:rPr sz="1800" b="1" spc="-20" dirty="0">
                <a:solidFill>
                  <a:srgbClr val="FF0000"/>
                </a:solidFill>
                <a:latin typeface="Calibri"/>
                <a:cs typeface="Calibri"/>
              </a:rPr>
              <a:t>Professional</a:t>
            </a:r>
            <a:r>
              <a:rPr sz="1800" b="1" spc="-200" dirty="0">
                <a:solidFill>
                  <a:srgbClr val="FF0000"/>
                </a:solidFill>
                <a:latin typeface="Calibri"/>
                <a:cs typeface="Calibri"/>
              </a:rPr>
              <a:t> </a:t>
            </a:r>
            <a:r>
              <a:rPr sz="1800" b="1" dirty="0">
                <a:solidFill>
                  <a:srgbClr val="FF0000"/>
                </a:solidFill>
                <a:latin typeface="Calibri"/>
                <a:cs typeface="Calibri"/>
              </a:rPr>
              <a:t>of</a:t>
            </a:r>
            <a:r>
              <a:rPr sz="1800" b="1" spc="-10" dirty="0">
                <a:solidFill>
                  <a:srgbClr val="FF0000"/>
                </a:solidFill>
                <a:latin typeface="Calibri"/>
                <a:cs typeface="Calibri"/>
              </a:rPr>
              <a:t> </a:t>
            </a:r>
            <a:r>
              <a:rPr sz="1800" b="1" dirty="0">
                <a:solidFill>
                  <a:srgbClr val="FF0000"/>
                </a:solidFill>
                <a:latin typeface="Calibri"/>
                <a:cs typeface="Calibri"/>
              </a:rPr>
              <a:t>the</a:t>
            </a:r>
            <a:r>
              <a:rPr sz="1800" b="1" spc="15" dirty="0">
                <a:solidFill>
                  <a:srgbClr val="FF0000"/>
                </a:solidFill>
                <a:latin typeface="Calibri"/>
                <a:cs typeface="Calibri"/>
              </a:rPr>
              <a:t> </a:t>
            </a:r>
            <a:r>
              <a:rPr sz="1800" b="1" spc="-65" dirty="0">
                <a:solidFill>
                  <a:srgbClr val="FF0000"/>
                </a:solidFill>
                <a:latin typeface="Calibri"/>
                <a:cs typeface="Calibri"/>
              </a:rPr>
              <a:t>Year</a:t>
            </a:r>
            <a:r>
              <a:rPr sz="1800" b="1" spc="-135" dirty="0">
                <a:solidFill>
                  <a:srgbClr val="FF0000"/>
                </a:solidFill>
                <a:latin typeface="Calibri"/>
                <a:cs typeface="Calibri"/>
              </a:rPr>
              <a:t> </a:t>
            </a:r>
            <a:r>
              <a:rPr sz="1800" b="1" spc="-10" dirty="0">
                <a:solidFill>
                  <a:srgbClr val="FF0000"/>
                </a:solidFill>
                <a:latin typeface="Calibri"/>
                <a:cs typeface="Calibri"/>
              </a:rPr>
              <a:t>(Corporate</a:t>
            </a:r>
            <a:endParaRPr sz="1800">
              <a:latin typeface="Calibri"/>
              <a:cs typeface="Calibri"/>
            </a:endParaRPr>
          </a:p>
          <a:p>
            <a:pPr marL="12700">
              <a:lnSpc>
                <a:spcPct val="100000"/>
              </a:lnSpc>
              <a:spcBef>
                <a:spcPts val="5"/>
              </a:spcBef>
            </a:pPr>
            <a:r>
              <a:rPr sz="1800" b="1" spc="-10" dirty="0">
                <a:solidFill>
                  <a:srgbClr val="FF0000"/>
                </a:solidFill>
                <a:latin typeface="Calibri"/>
                <a:cs typeface="Calibri"/>
              </a:rPr>
              <a:t>Communications)</a:t>
            </a:r>
            <a:endParaRPr sz="1800">
              <a:latin typeface="Calibri"/>
              <a:cs typeface="Calibri"/>
            </a:endParaRPr>
          </a:p>
          <a:p>
            <a:pPr marL="12700">
              <a:lnSpc>
                <a:spcPct val="100000"/>
              </a:lnSpc>
              <a:spcBef>
                <a:spcPts val="1445"/>
              </a:spcBef>
            </a:pPr>
            <a:r>
              <a:rPr sz="1600" b="1" spc="-25" dirty="0">
                <a:solidFill>
                  <a:srgbClr val="FF0000"/>
                </a:solidFill>
                <a:latin typeface="Calibri"/>
                <a:cs typeface="Calibri"/>
              </a:rPr>
              <a:t>Achievement</a:t>
            </a:r>
            <a:r>
              <a:rPr sz="1600" b="1" spc="-150" dirty="0">
                <a:solidFill>
                  <a:srgbClr val="FF0000"/>
                </a:solidFill>
                <a:latin typeface="Calibri"/>
                <a:cs typeface="Calibri"/>
              </a:rPr>
              <a:t> </a:t>
            </a:r>
            <a:r>
              <a:rPr sz="1600" b="1" dirty="0">
                <a:solidFill>
                  <a:srgbClr val="FF0000"/>
                </a:solidFill>
                <a:latin typeface="Calibri"/>
                <a:cs typeface="Calibri"/>
              </a:rPr>
              <a:t>-</a:t>
            </a:r>
            <a:r>
              <a:rPr sz="1600" b="1" spc="20" dirty="0">
                <a:solidFill>
                  <a:srgbClr val="FF0000"/>
                </a:solidFill>
                <a:latin typeface="Calibri"/>
                <a:cs typeface="Calibri"/>
              </a:rPr>
              <a:t> </a:t>
            </a:r>
            <a:r>
              <a:rPr sz="1600" b="1" spc="-25" dirty="0">
                <a:solidFill>
                  <a:srgbClr val="FF0000"/>
                </a:solidFill>
                <a:latin typeface="Calibri"/>
                <a:cs typeface="Calibri"/>
              </a:rPr>
              <a:t>45%</a:t>
            </a:r>
            <a:endParaRPr sz="1600">
              <a:latin typeface="Calibri"/>
              <a:cs typeface="Calibri"/>
            </a:endParaRPr>
          </a:p>
          <a:p>
            <a:pPr marL="12700" marR="351790">
              <a:lnSpc>
                <a:spcPts val="1900"/>
              </a:lnSpc>
              <a:spcBef>
                <a:spcPts val="275"/>
              </a:spcBef>
            </a:pPr>
            <a:r>
              <a:rPr sz="1600" spc="-30" dirty="0">
                <a:solidFill>
                  <a:srgbClr val="FFFFFF"/>
                </a:solidFill>
                <a:latin typeface="Calibri"/>
                <a:cs typeface="Calibri"/>
              </a:rPr>
              <a:t>Demonstrate</a:t>
            </a:r>
            <a:r>
              <a:rPr sz="1600" dirty="0">
                <a:solidFill>
                  <a:srgbClr val="FFFFFF"/>
                </a:solidFill>
                <a:latin typeface="Calibri"/>
                <a:cs typeface="Calibri"/>
              </a:rPr>
              <a:t> </a:t>
            </a:r>
            <a:r>
              <a:rPr sz="1600" spc="-25" dirty="0">
                <a:solidFill>
                  <a:srgbClr val="FFFFFF"/>
                </a:solidFill>
                <a:latin typeface="Calibri"/>
                <a:cs typeface="Calibri"/>
              </a:rPr>
              <a:t>outstanding</a:t>
            </a:r>
            <a:r>
              <a:rPr sz="1600" spc="70" dirty="0">
                <a:solidFill>
                  <a:srgbClr val="FFFFFF"/>
                </a:solidFill>
                <a:latin typeface="Calibri"/>
                <a:cs typeface="Calibri"/>
              </a:rPr>
              <a:t> </a:t>
            </a:r>
            <a:r>
              <a:rPr sz="1600" spc="-20" dirty="0">
                <a:solidFill>
                  <a:srgbClr val="FFFFFF"/>
                </a:solidFill>
                <a:latin typeface="Calibri"/>
                <a:cs typeface="Calibri"/>
              </a:rPr>
              <a:t>performance</a:t>
            </a:r>
            <a:r>
              <a:rPr sz="1600" spc="-105" dirty="0">
                <a:solidFill>
                  <a:srgbClr val="FFFFFF"/>
                </a:solidFill>
                <a:latin typeface="Calibri"/>
                <a:cs typeface="Calibri"/>
              </a:rPr>
              <a:t> </a:t>
            </a:r>
            <a:r>
              <a:rPr sz="1600" dirty="0">
                <a:solidFill>
                  <a:srgbClr val="FFFFFF"/>
                </a:solidFill>
                <a:latin typeface="Calibri"/>
                <a:cs typeface="Calibri"/>
              </a:rPr>
              <a:t>in</a:t>
            </a:r>
            <a:r>
              <a:rPr sz="1600" spc="-30" dirty="0">
                <a:solidFill>
                  <a:srgbClr val="FFFFFF"/>
                </a:solidFill>
                <a:latin typeface="Calibri"/>
                <a:cs typeface="Calibri"/>
              </a:rPr>
              <a:t> </a:t>
            </a:r>
            <a:r>
              <a:rPr sz="1600" spc="-10" dirty="0">
                <a:solidFill>
                  <a:srgbClr val="FFFFFF"/>
                </a:solidFill>
                <a:latin typeface="Calibri"/>
                <a:cs typeface="Calibri"/>
              </a:rPr>
              <a:t>handling</a:t>
            </a:r>
            <a:r>
              <a:rPr sz="1600" spc="-95" dirty="0">
                <a:solidFill>
                  <a:srgbClr val="FFFFFF"/>
                </a:solidFill>
                <a:latin typeface="Calibri"/>
                <a:cs typeface="Calibri"/>
              </a:rPr>
              <a:t> </a:t>
            </a:r>
            <a:r>
              <a:rPr sz="1600" dirty="0">
                <a:solidFill>
                  <a:srgbClr val="FFFFFF"/>
                </a:solidFill>
                <a:latin typeface="Calibri"/>
                <a:cs typeface="Calibri"/>
              </a:rPr>
              <a:t>PR</a:t>
            </a:r>
            <a:r>
              <a:rPr sz="1600" spc="-50" dirty="0">
                <a:solidFill>
                  <a:srgbClr val="FFFFFF"/>
                </a:solidFill>
                <a:latin typeface="Calibri"/>
                <a:cs typeface="Calibri"/>
              </a:rPr>
              <a:t> </a:t>
            </a:r>
            <a:r>
              <a:rPr sz="1600" spc="-20" dirty="0">
                <a:solidFill>
                  <a:srgbClr val="FFFFFF"/>
                </a:solidFill>
                <a:latin typeface="Calibri"/>
                <a:cs typeface="Calibri"/>
              </a:rPr>
              <a:t>campaigns.</a:t>
            </a:r>
            <a:r>
              <a:rPr sz="1600" spc="-100" dirty="0">
                <a:solidFill>
                  <a:srgbClr val="FFFFFF"/>
                </a:solidFill>
                <a:latin typeface="Calibri"/>
                <a:cs typeface="Calibri"/>
              </a:rPr>
              <a:t> </a:t>
            </a:r>
            <a:r>
              <a:rPr sz="1600" spc="-20" dirty="0">
                <a:solidFill>
                  <a:srgbClr val="FFFFFF"/>
                </a:solidFill>
                <a:latin typeface="Calibri"/>
                <a:cs typeface="Calibri"/>
              </a:rPr>
              <a:t>Evidence</a:t>
            </a:r>
            <a:r>
              <a:rPr sz="1600" spc="40" dirty="0">
                <a:solidFill>
                  <a:srgbClr val="FFFFFF"/>
                </a:solidFill>
                <a:latin typeface="Calibri"/>
                <a:cs typeface="Calibri"/>
              </a:rPr>
              <a:t> </a:t>
            </a:r>
            <a:r>
              <a:rPr sz="1600" dirty="0">
                <a:solidFill>
                  <a:srgbClr val="FFFFFF"/>
                </a:solidFill>
                <a:latin typeface="Calibri"/>
                <a:cs typeface="Calibri"/>
              </a:rPr>
              <a:t>of</a:t>
            </a:r>
            <a:r>
              <a:rPr sz="1600" spc="-25" dirty="0">
                <a:solidFill>
                  <a:srgbClr val="FFFFFF"/>
                </a:solidFill>
                <a:latin typeface="Calibri"/>
                <a:cs typeface="Calibri"/>
              </a:rPr>
              <a:t> </a:t>
            </a:r>
            <a:r>
              <a:rPr sz="1600" dirty="0">
                <a:solidFill>
                  <a:srgbClr val="FFFFFF"/>
                </a:solidFill>
                <a:latin typeface="Calibri"/>
                <a:cs typeface="Calibri"/>
              </a:rPr>
              <a:t>goals</a:t>
            </a:r>
            <a:r>
              <a:rPr sz="1600" spc="-70" dirty="0">
                <a:solidFill>
                  <a:srgbClr val="FFFFFF"/>
                </a:solidFill>
                <a:latin typeface="Calibri"/>
                <a:cs typeface="Calibri"/>
              </a:rPr>
              <a:t> </a:t>
            </a:r>
            <a:r>
              <a:rPr sz="1600" dirty="0">
                <a:solidFill>
                  <a:srgbClr val="FFFFFF"/>
                </a:solidFill>
                <a:latin typeface="Calibri"/>
                <a:cs typeface="Calibri"/>
              </a:rPr>
              <a:t>met,</a:t>
            </a:r>
            <a:r>
              <a:rPr sz="1600" spc="-55" dirty="0">
                <a:solidFill>
                  <a:srgbClr val="FFFFFF"/>
                </a:solidFill>
                <a:latin typeface="Calibri"/>
                <a:cs typeface="Calibri"/>
              </a:rPr>
              <a:t> </a:t>
            </a:r>
            <a:r>
              <a:rPr sz="1600" spc="-20" dirty="0">
                <a:solidFill>
                  <a:srgbClr val="FFFFFF"/>
                </a:solidFill>
                <a:latin typeface="Calibri"/>
                <a:cs typeface="Calibri"/>
              </a:rPr>
              <a:t>objectives</a:t>
            </a:r>
            <a:r>
              <a:rPr sz="1600" spc="40" dirty="0">
                <a:solidFill>
                  <a:srgbClr val="FFFFFF"/>
                </a:solidFill>
                <a:latin typeface="Calibri"/>
                <a:cs typeface="Calibri"/>
              </a:rPr>
              <a:t> </a:t>
            </a:r>
            <a:r>
              <a:rPr sz="1600" spc="-10" dirty="0">
                <a:solidFill>
                  <a:srgbClr val="FFFFFF"/>
                </a:solidFill>
                <a:latin typeface="Calibri"/>
                <a:cs typeface="Calibri"/>
              </a:rPr>
              <a:t>successfully </a:t>
            </a:r>
            <a:r>
              <a:rPr sz="1600" spc="-20" dirty="0">
                <a:solidFill>
                  <a:srgbClr val="FFFFFF"/>
                </a:solidFill>
                <a:latin typeface="Calibri"/>
                <a:cs typeface="Calibri"/>
              </a:rPr>
              <a:t>reached,</a:t>
            </a:r>
            <a:r>
              <a:rPr sz="1600" spc="25" dirty="0">
                <a:solidFill>
                  <a:srgbClr val="FFFFFF"/>
                </a:solidFill>
                <a:latin typeface="Calibri"/>
                <a:cs typeface="Calibri"/>
              </a:rPr>
              <a:t> </a:t>
            </a:r>
            <a:r>
              <a:rPr sz="1600" spc="-10" dirty="0">
                <a:solidFill>
                  <a:srgbClr val="FFFFFF"/>
                </a:solidFill>
                <a:latin typeface="Calibri"/>
                <a:cs typeface="Calibri"/>
              </a:rPr>
              <a:t>and</a:t>
            </a:r>
            <a:r>
              <a:rPr sz="1600" spc="-85" dirty="0">
                <a:solidFill>
                  <a:srgbClr val="FFFFFF"/>
                </a:solidFill>
                <a:latin typeface="Calibri"/>
                <a:cs typeface="Calibri"/>
              </a:rPr>
              <a:t> </a:t>
            </a:r>
            <a:r>
              <a:rPr sz="1600" spc="-10" dirty="0">
                <a:solidFill>
                  <a:srgbClr val="FFFFFF"/>
                </a:solidFill>
                <a:latin typeface="Calibri"/>
                <a:cs typeface="Calibri"/>
              </a:rPr>
              <a:t>accomplished</a:t>
            </a:r>
            <a:r>
              <a:rPr sz="1600" spc="-80" dirty="0">
                <a:solidFill>
                  <a:srgbClr val="FFFFFF"/>
                </a:solidFill>
                <a:latin typeface="Calibri"/>
                <a:cs typeface="Calibri"/>
              </a:rPr>
              <a:t> </a:t>
            </a:r>
            <a:r>
              <a:rPr sz="1600" spc="-10" dirty="0">
                <a:solidFill>
                  <a:srgbClr val="FFFFFF"/>
                </a:solidFill>
                <a:latin typeface="Calibri"/>
                <a:cs typeface="Calibri"/>
              </a:rPr>
              <a:t>achievements.</a:t>
            </a:r>
            <a:endParaRPr sz="1600">
              <a:latin typeface="Calibri"/>
              <a:cs typeface="Calibri"/>
            </a:endParaRPr>
          </a:p>
          <a:p>
            <a:pPr marL="12700">
              <a:lnSpc>
                <a:spcPct val="100000"/>
              </a:lnSpc>
              <a:spcBef>
                <a:spcPts val="440"/>
              </a:spcBef>
            </a:pPr>
            <a:r>
              <a:rPr sz="1600" b="1" spc="-35" dirty="0">
                <a:solidFill>
                  <a:srgbClr val="FF0000"/>
                </a:solidFill>
                <a:latin typeface="Calibri"/>
                <a:cs typeface="Calibri"/>
              </a:rPr>
              <a:t>Strategic</a:t>
            </a:r>
            <a:r>
              <a:rPr sz="1600" b="1" spc="-15" dirty="0">
                <a:solidFill>
                  <a:srgbClr val="FF0000"/>
                </a:solidFill>
                <a:latin typeface="Calibri"/>
                <a:cs typeface="Calibri"/>
              </a:rPr>
              <a:t> </a:t>
            </a:r>
            <a:r>
              <a:rPr sz="1600" b="1" spc="-30" dirty="0">
                <a:solidFill>
                  <a:srgbClr val="FF0000"/>
                </a:solidFill>
                <a:latin typeface="Calibri"/>
                <a:cs typeface="Calibri"/>
              </a:rPr>
              <a:t>skills/Innovation</a:t>
            </a:r>
            <a:r>
              <a:rPr sz="1600" b="1" spc="-40" dirty="0">
                <a:solidFill>
                  <a:srgbClr val="FF0000"/>
                </a:solidFill>
                <a:latin typeface="Calibri"/>
                <a:cs typeface="Calibri"/>
              </a:rPr>
              <a:t> </a:t>
            </a:r>
            <a:r>
              <a:rPr sz="1600" b="1" dirty="0">
                <a:solidFill>
                  <a:srgbClr val="FF0000"/>
                </a:solidFill>
                <a:latin typeface="Calibri"/>
                <a:cs typeface="Calibri"/>
              </a:rPr>
              <a:t>-</a:t>
            </a:r>
            <a:r>
              <a:rPr sz="1600" b="1" spc="70" dirty="0">
                <a:solidFill>
                  <a:srgbClr val="FF0000"/>
                </a:solidFill>
                <a:latin typeface="Calibri"/>
                <a:cs typeface="Calibri"/>
              </a:rPr>
              <a:t> </a:t>
            </a:r>
            <a:r>
              <a:rPr sz="1600" b="1" spc="-25" dirty="0">
                <a:solidFill>
                  <a:srgbClr val="FF0000"/>
                </a:solidFill>
                <a:latin typeface="Calibri"/>
                <a:cs typeface="Calibri"/>
              </a:rPr>
              <a:t>15%</a:t>
            </a:r>
            <a:endParaRPr sz="1600">
              <a:latin typeface="Calibri"/>
              <a:cs typeface="Calibri"/>
            </a:endParaRPr>
          </a:p>
          <a:p>
            <a:pPr marL="12700" marR="735330">
              <a:lnSpc>
                <a:spcPct val="100000"/>
              </a:lnSpc>
              <a:spcBef>
                <a:spcPts val="170"/>
              </a:spcBef>
            </a:pPr>
            <a:r>
              <a:rPr sz="1600" dirty="0">
                <a:solidFill>
                  <a:srgbClr val="FFFFFF"/>
                </a:solidFill>
                <a:latin typeface="Calibri"/>
                <a:cs typeface="Calibri"/>
              </a:rPr>
              <a:t>Show</a:t>
            </a:r>
            <a:r>
              <a:rPr sz="1600" spc="-95" dirty="0">
                <a:solidFill>
                  <a:srgbClr val="FFFFFF"/>
                </a:solidFill>
                <a:latin typeface="Calibri"/>
                <a:cs typeface="Calibri"/>
              </a:rPr>
              <a:t> </a:t>
            </a:r>
            <a:r>
              <a:rPr sz="1600" spc="-30" dirty="0">
                <a:solidFill>
                  <a:srgbClr val="FFFFFF"/>
                </a:solidFill>
                <a:latin typeface="Calibri"/>
                <a:cs typeface="Calibri"/>
              </a:rPr>
              <a:t>strategic</a:t>
            </a:r>
            <a:r>
              <a:rPr sz="1600" spc="-45" dirty="0">
                <a:solidFill>
                  <a:srgbClr val="FFFFFF"/>
                </a:solidFill>
                <a:latin typeface="Calibri"/>
                <a:cs typeface="Calibri"/>
              </a:rPr>
              <a:t> </a:t>
            </a:r>
            <a:r>
              <a:rPr sz="1600" spc="-25" dirty="0">
                <a:solidFill>
                  <a:srgbClr val="FFFFFF"/>
                </a:solidFill>
                <a:latin typeface="Calibri"/>
                <a:cs typeface="Calibri"/>
              </a:rPr>
              <a:t>skills</a:t>
            </a:r>
            <a:r>
              <a:rPr sz="1600" spc="-60" dirty="0">
                <a:solidFill>
                  <a:srgbClr val="FFFFFF"/>
                </a:solidFill>
                <a:latin typeface="Calibri"/>
                <a:cs typeface="Calibri"/>
              </a:rPr>
              <a:t> </a:t>
            </a:r>
            <a:r>
              <a:rPr sz="1600" dirty="0">
                <a:solidFill>
                  <a:srgbClr val="FFFFFF"/>
                </a:solidFill>
                <a:latin typeface="Calibri"/>
                <a:cs typeface="Calibri"/>
              </a:rPr>
              <a:t>and</a:t>
            </a:r>
            <a:r>
              <a:rPr sz="1600" spc="-65" dirty="0">
                <a:solidFill>
                  <a:srgbClr val="FFFFFF"/>
                </a:solidFill>
                <a:latin typeface="Calibri"/>
                <a:cs typeface="Calibri"/>
              </a:rPr>
              <a:t> </a:t>
            </a:r>
            <a:r>
              <a:rPr sz="1600" spc="-45" dirty="0">
                <a:solidFill>
                  <a:srgbClr val="FFFFFF"/>
                </a:solidFill>
                <a:latin typeface="Calibri"/>
                <a:cs typeface="Calibri"/>
              </a:rPr>
              <a:t>creativity,</a:t>
            </a:r>
            <a:r>
              <a:rPr sz="1600" spc="-10" dirty="0">
                <a:solidFill>
                  <a:srgbClr val="FFFFFF"/>
                </a:solidFill>
                <a:latin typeface="Calibri"/>
                <a:cs typeface="Calibri"/>
              </a:rPr>
              <a:t> </a:t>
            </a:r>
            <a:r>
              <a:rPr sz="1600" spc="-25" dirty="0">
                <a:solidFill>
                  <a:srgbClr val="FFFFFF"/>
                </a:solidFill>
                <a:latin typeface="Calibri"/>
                <a:cs typeface="Calibri"/>
              </a:rPr>
              <a:t>relevant</a:t>
            </a:r>
            <a:r>
              <a:rPr sz="1600" spc="60" dirty="0">
                <a:solidFill>
                  <a:srgbClr val="FFFFFF"/>
                </a:solidFill>
                <a:latin typeface="Calibri"/>
                <a:cs typeface="Calibri"/>
              </a:rPr>
              <a:t> </a:t>
            </a:r>
            <a:r>
              <a:rPr sz="1600" dirty="0">
                <a:solidFill>
                  <a:srgbClr val="FFFFFF"/>
                </a:solidFill>
                <a:latin typeface="Calibri"/>
                <a:cs typeface="Calibri"/>
              </a:rPr>
              <a:t>to</a:t>
            </a:r>
            <a:r>
              <a:rPr sz="1600" spc="-25" dirty="0">
                <a:solidFill>
                  <a:srgbClr val="FFFFFF"/>
                </a:solidFill>
                <a:latin typeface="Calibri"/>
                <a:cs typeface="Calibri"/>
              </a:rPr>
              <a:t> </a:t>
            </a:r>
            <a:r>
              <a:rPr sz="1600" spc="-10" dirty="0">
                <a:solidFill>
                  <a:srgbClr val="FFFFFF"/>
                </a:solidFill>
                <a:latin typeface="Calibri"/>
                <a:cs typeface="Calibri"/>
              </a:rPr>
              <a:t>brief</a:t>
            </a:r>
            <a:r>
              <a:rPr sz="1600" spc="35" dirty="0">
                <a:solidFill>
                  <a:srgbClr val="FFFFFF"/>
                </a:solidFill>
                <a:latin typeface="Calibri"/>
                <a:cs typeface="Calibri"/>
              </a:rPr>
              <a:t> </a:t>
            </a:r>
            <a:r>
              <a:rPr sz="1600" dirty="0">
                <a:solidFill>
                  <a:srgbClr val="FFFFFF"/>
                </a:solidFill>
                <a:latin typeface="Calibri"/>
                <a:cs typeface="Calibri"/>
              </a:rPr>
              <a:t>and</a:t>
            </a:r>
            <a:r>
              <a:rPr sz="1600" spc="-85" dirty="0">
                <a:solidFill>
                  <a:srgbClr val="FFFFFF"/>
                </a:solidFill>
                <a:latin typeface="Calibri"/>
                <a:cs typeface="Calibri"/>
              </a:rPr>
              <a:t> </a:t>
            </a:r>
            <a:r>
              <a:rPr sz="1600" spc="-20" dirty="0">
                <a:solidFill>
                  <a:srgbClr val="FFFFFF"/>
                </a:solidFill>
                <a:latin typeface="Calibri"/>
                <a:cs typeface="Calibri"/>
              </a:rPr>
              <a:t>results.</a:t>
            </a:r>
            <a:r>
              <a:rPr sz="1600" spc="55" dirty="0">
                <a:solidFill>
                  <a:srgbClr val="FFFFFF"/>
                </a:solidFill>
                <a:latin typeface="Calibri"/>
                <a:cs typeface="Calibri"/>
              </a:rPr>
              <a:t> </a:t>
            </a:r>
            <a:r>
              <a:rPr sz="1600" spc="-10" dirty="0">
                <a:solidFill>
                  <a:srgbClr val="FFFFFF"/>
                </a:solidFill>
                <a:latin typeface="Calibri"/>
                <a:cs typeface="Calibri"/>
              </a:rPr>
              <a:t>Nominee's</a:t>
            </a:r>
            <a:r>
              <a:rPr sz="1600" spc="-80" dirty="0">
                <a:solidFill>
                  <a:srgbClr val="FFFFFF"/>
                </a:solidFill>
                <a:latin typeface="Calibri"/>
                <a:cs typeface="Calibri"/>
              </a:rPr>
              <a:t> </a:t>
            </a:r>
            <a:r>
              <a:rPr sz="1600" spc="-10" dirty="0">
                <a:solidFill>
                  <a:srgbClr val="FFFFFF"/>
                </a:solidFill>
                <a:latin typeface="Calibri"/>
                <a:cs typeface="Calibri"/>
              </a:rPr>
              <a:t>ability</a:t>
            </a:r>
            <a:r>
              <a:rPr sz="1600" spc="-85" dirty="0">
                <a:solidFill>
                  <a:srgbClr val="FFFFFF"/>
                </a:solidFill>
                <a:latin typeface="Calibri"/>
                <a:cs typeface="Calibri"/>
              </a:rPr>
              <a:t> </a:t>
            </a:r>
            <a:r>
              <a:rPr sz="1600" dirty="0">
                <a:solidFill>
                  <a:srgbClr val="FFFFFF"/>
                </a:solidFill>
                <a:latin typeface="Calibri"/>
                <a:cs typeface="Calibri"/>
              </a:rPr>
              <a:t>and</a:t>
            </a:r>
            <a:r>
              <a:rPr sz="1600" spc="-70" dirty="0">
                <a:solidFill>
                  <a:srgbClr val="FFFFFF"/>
                </a:solidFill>
                <a:latin typeface="Calibri"/>
                <a:cs typeface="Calibri"/>
              </a:rPr>
              <a:t> </a:t>
            </a:r>
            <a:r>
              <a:rPr sz="1600" spc="-10" dirty="0">
                <a:solidFill>
                  <a:srgbClr val="FFFFFF"/>
                </a:solidFill>
                <a:latin typeface="Calibri"/>
                <a:cs typeface="Calibri"/>
              </a:rPr>
              <a:t>willingness</a:t>
            </a:r>
            <a:r>
              <a:rPr sz="1600" spc="-105" dirty="0">
                <a:solidFill>
                  <a:srgbClr val="FFFFFF"/>
                </a:solidFill>
                <a:latin typeface="Calibri"/>
                <a:cs typeface="Calibri"/>
              </a:rPr>
              <a:t> </a:t>
            </a:r>
            <a:r>
              <a:rPr sz="1600" dirty="0">
                <a:solidFill>
                  <a:srgbClr val="FFFFFF"/>
                </a:solidFill>
                <a:latin typeface="Calibri"/>
                <a:cs typeface="Calibri"/>
              </a:rPr>
              <a:t>to</a:t>
            </a:r>
            <a:r>
              <a:rPr sz="1600" spc="-5" dirty="0">
                <a:solidFill>
                  <a:srgbClr val="FFFFFF"/>
                </a:solidFill>
                <a:latin typeface="Calibri"/>
                <a:cs typeface="Calibri"/>
              </a:rPr>
              <a:t> </a:t>
            </a:r>
            <a:r>
              <a:rPr sz="1600" spc="-10" dirty="0">
                <a:solidFill>
                  <a:srgbClr val="FFFFFF"/>
                </a:solidFill>
                <a:latin typeface="Calibri"/>
                <a:cs typeface="Calibri"/>
              </a:rPr>
              <a:t>extend </a:t>
            </a:r>
            <a:r>
              <a:rPr sz="1600" dirty="0">
                <a:solidFill>
                  <a:srgbClr val="FFFFFF"/>
                </a:solidFill>
                <a:latin typeface="Calibri"/>
                <a:cs typeface="Calibri"/>
              </a:rPr>
              <a:t>their</a:t>
            </a:r>
            <a:r>
              <a:rPr sz="1600" spc="-35" dirty="0">
                <a:solidFill>
                  <a:srgbClr val="FFFFFF"/>
                </a:solidFill>
                <a:latin typeface="Calibri"/>
                <a:cs typeface="Calibri"/>
              </a:rPr>
              <a:t> </a:t>
            </a:r>
            <a:r>
              <a:rPr sz="1600" spc="-25" dirty="0">
                <a:solidFill>
                  <a:srgbClr val="FFFFFF"/>
                </a:solidFill>
                <a:latin typeface="Calibri"/>
                <a:cs typeface="Calibri"/>
              </a:rPr>
              <a:t>range</a:t>
            </a:r>
            <a:r>
              <a:rPr sz="1600" spc="-65" dirty="0">
                <a:solidFill>
                  <a:srgbClr val="FFFFFF"/>
                </a:solidFill>
                <a:latin typeface="Calibri"/>
                <a:cs typeface="Calibri"/>
              </a:rPr>
              <a:t> </a:t>
            </a:r>
            <a:r>
              <a:rPr sz="1600" dirty="0">
                <a:solidFill>
                  <a:srgbClr val="FFFFFF"/>
                </a:solidFill>
                <a:latin typeface="Calibri"/>
                <a:cs typeface="Calibri"/>
              </a:rPr>
              <a:t>of</a:t>
            </a:r>
            <a:r>
              <a:rPr sz="1600" spc="-10" dirty="0">
                <a:solidFill>
                  <a:srgbClr val="FFFFFF"/>
                </a:solidFill>
                <a:latin typeface="Calibri"/>
                <a:cs typeface="Calibri"/>
              </a:rPr>
              <a:t> </a:t>
            </a:r>
            <a:r>
              <a:rPr sz="1600" dirty="0">
                <a:solidFill>
                  <a:srgbClr val="FFFFFF"/>
                </a:solidFill>
                <a:latin typeface="Calibri"/>
                <a:cs typeface="Calibri"/>
              </a:rPr>
              <a:t>PR</a:t>
            </a:r>
            <a:r>
              <a:rPr sz="1600" spc="-50" dirty="0">
                <a:solidFill>
                  <a:srgbClr val="FFFFFF"/>
                </a:solidFill>
                <a:latin typeface="Calibri"/>
                <a:cs typeface="Calibri"/>
              </a:rPr>
              <a:t> </a:t>
            </a:r>
            <a:r>
              <a:rPr sz="1600" spc="-10" dirty="0">
                <a:solidFill>
                  <a:srgbClr val="FFFFFF"/>
                </a:solidFill>
                <a:latin typeface="Calibri"/>
                <a:cs typeface="Calibri"/>
              </a:rPr>
              <a:t>skills.</a:t>
            </a:r>
            <a:endParaRPr sz="1600">
              <a:latin typeface="Calibri"/>
              <a:cs typeface="Calibri"/>
            </a:endParaRPr>
          </a:p>
          <a:p>
            <a:pPr marL="12700">
              <a:lnSpc>
                <a:spcPct val="100000"/>
              </a:lnSpc>
              <a:spcBef>
                <a:spcPts val="480"/>
              </a:spcBef>
            </a:pPr>
            <a:r>
              <a:rPr sz="1600" b="1" spc="-20" dirty="0">
                <a:solidFill>
                  <a:srgbClr val="FF0000"/>
                </a:solidFill>
                <a:latin typeface="Calibri"/>
                <a:cs typeface="Calibri"/>
              </a:rPr>
              <a:t>Leadership</a:t>
            </a:r>
            <a:r>
              <a:rPr sz="1600" b="1" spc="-135" dirty="0">
                <a:solidFill>
                  <a:srgbClr val="FF0000"/>
                </a:solidFill>
                <a:latin typeface="Calibri"/>
                <a:cs typeface="Calibri"/>
              </a:rPr>
              <a:t> </a:t>
            </a:r>
            <a:r>
              <a:rPr sz="1600" b="1" dirty="0">
                <a:solidFill>
                  <a:srgbClr val="FF0000"/>
                </a:solidFill>
                <a:latin typeface="Calibri"/>
                <a:cs typeface="Calibri"/>
              </a:rPr>
              <a:t>-</a:t>
            </a:r>
            <a:r>
              <a:rPr sz="1600" b="1" spc="-15" dirty="0">
                <a:solidFill>
                  <a:srgbClr val="FF0000"/>
                </a:solidFill>
                <a:latin typeface="Calibri"/>
                <a:cs typeface="Calibri"/>
              </a:rPr>
              <a:t> </a:t>
            </a:r>
            <a:r>
              <a:rPr sz="1600" b="1" spc="-25" dirty="0">
                <a:solidFill>
                  <a:srgbClr val="FF0000"/>
                </a:solidFill>
                <a:latin typeface="Calibri"/>
                <a:cs typeface="Calibri"/>
              </a:rPr>
              <a:t>10%</a:t>
            </a:r>
            <a:endParaRPr sz="1600">
              <a:latin typeface="Calibri"/>
              <a:cs typeface="Calibri"/>
            </a:endParaRPr>
          </a:p>
          <a:p>
            <a:pPr marL="12700">
              <a:lnSpc>
                <a:spcPct val="100000"/>
              </a:lnSpc>
              <a:spcBef>
                <a:spcPts val="125"/>
              </a:spcBef>
            </a:pPr>
            <a:r>
              <a:rPr sz="1600" dirty="0">
                <a:solidFill>
                  <a:srgbClr val="FFFFFF"/>
                </a:solidFill>
                <a:latin typeface="Calibri"/>
                <a:cs typeface="Calibri"/>
              </a:rPr>
              <a:t>What</a:t>
            </a:r>
            <a:r>
              <a:rPr sz="1600" spc="-85" dirty="0">
                <a:solidFill>
                  <a:srgbClr val="FFFFFF"/>
                </a:solidFill>
                <a:latin typeface="Calibri"/>
                <a:cs typeface="Calibri"/>
              </a:rPr>
              <a:t> </a:t>
            </a:r>
            <a:r>
              <a:rPr sz="1600" spc="-10" dirty="0">
                <a:solidFill>
                  <a:srgbClr val="FFFFFF"/>
                </a:solidFill>
                <a:latin typeface="Calibri"/>
                <a:cs typeface="Calibri"/>
              </a:rPr>
              <a:t>are</a:t>
            </a:r>
            <a:r>
              <a:rPr sz="1600" spc="-25" dirty="0">
                <a:solidFill>
                  <a:srgbClr val="FFFFFF"/>
                </a:solidFill>
                <a:latin typeface="Calibri"/>
                <a:cs typeface="Calibri"/>
              </a:rPr>
              <a:t> </a:t>
            </a:r>
            <a:r>
              <a:rPr sz="1600" dirty="0">
                <a:solidFill>
                  <a:srgbClr val="FFFFFF"/>
                </a:solidFill>
                <a:latin typeface="Calibri"/>
                <a:cs typeface="Calibri"/>
              </a:rPr>
              <a:t>the</a:t>
            </a:r>
            <a:r>
              <a:rPr sz="1600" spc="-5" dirty="0">
                <a:solidFill>
                  <a:srgbClr val="FFFFFF"/>
                </a:solidFill>
                <a:latin typeface="Calibri"/>
                <a:cs typeface="Calibri"/>
              </a:rPr>
              <a:t> </a:t>
            </a:r>
            <a:r>
              <a:rPr sz="1600" spc="-10" dirty="0">
                <a:solidFill>
                  <a:srgbClr val="FFFFFF"/>
                </a:solidFill>
                <a:latin typeface="Calibri"/>
                <a:cs typeface="Calibri"/>
              </a:rPr>
              <a:t>nominee's</a:t>
            </a:r>
            <a:r>
              <a:rPr sz="1600" spc="-150" dirty="0">
                <a:solidFill>
                  <a:srgbClr val="FFFFFF"/>
                </a:solidFill>
                <a:latin typeface="Calibri"/>
                <a:cs typeface="Calibri"/>
              </a:rPr>
              <a:t> </a:t>
            </a:r>
            <a:r>
              <a:rPr sz="1600" spc="-30" dirty="0">
                <a:solidFill>
                  <a:srgbClr val="FFFFFF"/>
                </a:solidFill>
                <a:latin typeface="Calibri"/>
                <a:cs typeface="Calibri"/>
              </a:rPr>
              <a:t>contribution</a:t>
            </a:r>
            <a:r>
              <a:rPr sz="1600" spc="55" dirty="0">
                <a:solidFill>
                  <a:srgbClr val="FFFFFF"/>
                </a:solidFill>
                <a:latin typeface="Calibri"/>
                <a:cs typeface="Calibri"/>
              </a:rPr>
              <a:t> </a:t>
            </a:r>
            <a:r>
              <a:rPr sz="1600" dirty="0">
                <a:solidFill>
                  <a:srgbClr val="FFFFFF"/>
                </a:solidFill>
                <a:latin typeface="Calibri"/>
                <a:cs typeface="Calibri"/>
              </a:rPr>
              <a:t>to the</a:t>
            </a:r>
            <a:r>
              <a:rPr sz="1600" spc="-25" dirty="0">
                <a:solidFill>
                  <a:srgbClr val="FFFFFF"/>
                </a:solidFill>
                <a:latin typeface="Calibri"/>
                <a:cs typeface="Calibri"/>
              </a:rPr>
              <a:t> </a:t>
            </a:r>
            <a:r>
              <a:rPr sz="1600" spc="-20" dirty="0">
                <a:solidFill>
                  <a:srgbClr val="FFFFFF"/>
                </a:solidFill>
                <a:latin typeface="Calibri"/>
                <a:cs typeface="Calibri"/>
              </a:rPr>
              <a:t>advancement</a:t>
            </a:r>
            <a:r>
              <a:rPr sz="1600" spc="-85" dirty="0">
                <a:solidFill>
                  <a:srgbClr val="FFFFFF"/>
                </a:solidFill>
                <a:latin typeface="Calibri"/>
                <a:cs typeface="Calibri"/>
              </a:rPr>
              <a:t> </a:t>
            </a:r>
            <a:r>
              <a:rPr sz="1600" dirty="0">
                <a:solidFill>
                  <a:srgbClr val="FFFFFF"/>
                </a:solidFill>
                <a:latin typeface="Calibri"/>
                <a:cs typeface="Calibri"/>
              </a:rPr>
              <a:t>of</a:t>
            </a:r>
            <a:r>
              <a:rPr sz="1600" spc="-50" dirty="0">
                <a:solidFill>
                  <a:srgbClr val="FFFFFF"/>
                </a:solidFill>
                <a:latin typeface="Calibri"/>
                <a:cs typeface="Calibri"/>
              </a:rPr>
              <a:t> </a:t>
            </a:r>
            <a:r>
              <a:rPr sz="1600" dirty="0">
                <a:solidFill>
                  <a:srgbClr val="FFFFFF"/>
                </a:solidFill>
                <a:latin typeface="Calibri"/>
                <a:cs typeface="Calibri"/>
              </a:rPr>
              <a:t>the</a:t>
            </a:r>
            <a:r>
              <a:rPr sz="1600" spc="-25" dirty="0">
                <a:solidFill>
                  <a:srgbClr val="FFFFFF"/>
                </a:solidFill>
                <a:latin typeface="Calibri"/>
                <a:cs typeface="Calibri"/>
              </a:rPr>
              <a:t> </a:t>
            </a:r>
            <a:r>
              <a:rPr sz="1600" dirty="0">
                <a:solidFill>
                  <a:srgbClr val="FFFFFF"/>
                </a:solidFill>
                <a:latin typeface="Calibri"/>
                <a:cs typeface="Calibri"/>
              </a:rPr>
              <a:t>PR</a:t>
            </a:r>
            <a:r>
              <a:rPr sz="1600" spc="-30" dirty="0">
                <a:solidFill>
                  <a:srgbClr val="FFFFFF"/>
                </a:solidFill>
                <a:latin typeface="Calibri"/>
                <a:cs typeface="Calibri"/>
              </a:rPr>
              <a:t> </a:t>
            </a:r>
            <a:r>
              <a:rPr sz="1600" spc="-10" dirty="0">
                <a:solidFill>
                  <a:srgbClr val="FFFFFF"/>
                </a:solidFill>
                <a:latin typeface="Calibri"/>
                <a:cs typeface="Calibri"/>
              </a:rPr>
              <a:t>practice?</a:t>
            </a:r>
            <a:endParaRPr sz="1600">
              <a:latin typeface="Calibri"/>
              <a:cs typeface="Calibri"/>
            </a:endParaRPr>
          </a:p>
          <a:p>
            <a:pPr marL="12700">
              <a:lnSpc>
                <a:spcPct val="100000"/>
              </a:lnSpc>
              <a:spcBef>
                <a:spcPts val="600"/>
              </a:spcBef>
            </a:pPr>
            <a:r>
              <a:rPr sz="1600" b="1" spc="-10" dirty="0">
                <a:solidFill>
                  <a:srgbClr val="FF0000"/>
                </a:solidFill>
                <a:latin typeface="Calibri"/>
                <a:cs typeface="Calibri"/>
              </a:rPr>
              <a:t>Business</a:t>
            </a:r>
            <a:r>
              <a:rPr sz="1600" b="1" spc="-120" dirty="0">
                <a:solidFill>
                  <a:srgbClr val="FF0000"/>
                </a:solidFill>
                <a:latin typeface="Calibri"/>
                <a:cs typeface="Calibri"/>
              </a:rPr>
              <a:t> </a:t>
            </a:r>
            <a:r>
              <a:rPr sz="1600" b="1" spc="-20" dirty="0">
                <a:solidFill>
                  <a:srgbClr val="FF0000"/>
                </a:solidFill>
                <a:latin typeface="Calibri"/>
                <a:cs typeface="Calibri"/>
              </a:rPr>
              <a:t>Growth</a:t>
            </a:r>
            <a:r>
              <a:rPr sz="1600" b="1" spc="-100" dirty="0">
                <a:solidFill>
                  <a:srgbClr val="FF0000"/>
                </a:solidFill>
                <a:latin typeface="Calibri"/>
                <a:cs typeface="Calibri"/>
              </a:rPr>
              <a:t> </a:t>
            </a:r>
            <a:r>
              <a:rPr sz="1600" b="1" dirty="0">
                <a:solidFill>
                  <a:srgbClr val="FF0000"/>
                </a:solidFill>
                <a:latin typeface="Calibri"/>
                <a:cs typeface="Calibri"/>
              </a:rPr>
              <a:t>- </a:t>
            </a:r>
            <a:r>
              <a:rPr sz="1600" b="1" spc="-25" dirty="0">
                <a:solidFill>
                  <a:srgbClr val="FF0000"/>
                </a:solidFill>
                <a:latin typeface="Calibri"/>
                <a:cs typeface="Calibri"/>
              </a:rPr>
              <a:t>10%</a:t>
            </a:r>
            <a:endParaRPr sz="1600">
              <a:latin typeface="Calibri"/>
              <a:cs typeface="Calibri"/>
            </a:endParaRPr>
          </a:p>
          <a:p>
            <a:pPr marL="12700">
              <a:lnSpc>
                <a:spcPct val="100000"/>
              </a:lnSpc>
            </a:pPr>
            <a:r>
              <a:rPr sz="1600" spc="-30" dirty="0">
                <a:solidFill>
                  <a:srgbClr val="FFFFFF"/>
                </a:solidFill>
                <a:latin typeface="Calibri"/>
                <a:cs typeface="Calibri"/>
              </a:rPr>
              <a:t>Contribution</a:t>
            </a:r>
            <a:r>
              <a:rPr sz="1600" spc="-50" dirty="0">
                <a:solidFill>
                  <a:srgbClr val="FFFFFF"/>
                </a:solidFill>
                <a:latin typeface="Calibri"/>
                <a:cs typeface="Calibri"/>
              </a:rPr>
              <a:t> </a:t>
            </a:r>
            <a:r>
              <a:rPr sz="1600" dirty="0">
                <a:solidFill>
                  <a:srgbClr val="FFFFFF"/>
                </a:solidFill>
                <a:latin typeface="Calibri"/>
                <a:cs typeface="Calibri"/>
              </a:rPr>
              <a:t>to</a:t>
            </a:r>
            <a:r>
              <a:rPr sz="1600" spc="-30" dirty="0">
                <a:solidFill>
                  <a:srgbClr val="FFFFFF"/>
                </a:solidFill>
                <a:latin typeface="Calibri"/>
                <a:cs typeface="Calibri"/>
              </a:rPr>
              <a:t> </a:t>
            </a:r>
            <a:r>
              <a:rPr sz="1600" dirty="0">
                <a:solidFill>
                  <a:srgbClr val="FFFFFF"/>
                </a:solidFill>
                <a:latin typeface="Calibri"/>
                <a:cs typeface="Calibri"/>
              </a:rPr>
              <a:t>new</a:t>
            </a:r>
            <a:r>
              <a:rPr sz="1600" spc="-60" dirty="0">
                <a:solidFill>
                  <a:srgbClr val="FFFFFF"/>
                </a:solidFill>
                <a:latin typeface="Calibri"/>
                <a:cs typeface="Calibri"/>
              </a:rPr>
              <a:t> </a:t>
            </a:r>
            <a:r>
              <a:rPr sz="1600" spc="-10" dirty="0">
                <a:solidFill>
                  <a:srgbClr val="FFFFFF"/>
                </a:solidFill>
                <a:latin typeface="Calibri"/>
                <a:cs typeface="Calibri"/>
              </a:rPr>
              <a:t>business</a:t>
            </a:r>
            <a:r>
              <a:rPr sz="1600" spc="-135" dirty="0">
                <a:solidFill>
                  <a:srgbClr val="FFFFFF"/>
                </a:solidFill>
                <a:latin typeface="Calibri"/>
                <a:cs typeface="Calibri"/>
              </a:rPr>
              <a:t> </a:t>
            </a:r>
            <a:r>
              <a:rPr sz="1600" spc="-25" dirty="0">
                <a:solidFill>
                  <a:srgbClr val="FFFFFF"/>
                </a:solidFill>
                <a:latin typeface="Calibri"/>
                <a:cs typeface="Calibri"/>
              </a:rPr>
              <a:t>development</a:t>
            </a:r>
            <a:r>
              <a:rPr sz="1600" spc="20" dirty="0">
                <a:solidFill>
                  <a:srgbClr val="FFFFFF"/>
                </a:solidFill>
                <a:latin typeface="Calibri"/>
                <a:cs typeface="Calibri"/>
              </a:rPr>
              <a:t> </a:t>
            </a:r>
            <a:r>
              <a:rPr sz="1600" dirty="0">
                <a:solidFill>
                  <a:srgbClr val="FFFFFF"/>
                </a:solidFill>
                <a:latin typeface="Calibri"/>
                <a:cs typeface="Calibri"/>
              </a:rPr>
              <a:t>or</a:t>
            </a:r>
            <a:r>
              <a:rPr sz="1600" spc="-30" dirty="0">
                <a:solidFill>
                  <a:srgbClr val="FFFFFF"/>
                </a:solidFill>
                <a:latin typeface="Calibri"/>
                <a:cs typeface="Calibri"/>
              </a:rPr>
              <a:t> </a:t>
            </a:r>
            <a:r>
              <a:rPr sz="1600" spc="-10" dirty="0">
                <a:solidFill>
                  <a:srgbClr val="FFFFFF"/>
                </a:solidFill>
                <a:latin typeface="Calibri"/>
                <a:cs typeface="Calibri"/>
              </a:rPr>
              <a:t>business</a:t>
            </a:r>
            <a:r>
              <a:rPr sz="1600" spc="-114" dirty="0">
                <a:solidFill>
                  <a:srgbClr val="FFFFFF"/>
                </a:solidFill>
                <a:latin typeface="Calibri"/>
                <a:cs typeface="Calibri"/>
              </a:rPr>
              <a:t> </a:t>
            </a:r>
            <a:r>
              <a:rPr sz="1600" spc="-10" dirty="0">
                <a:solidFill>
                  <a:srgbClr val="FFFFFF"/>
                </a:solidFill>
                <a:latin typeface="Calibri"/>
                <a:cs typeface="Calibri"/>
              </a:rPr>
              <a:t>growth.</a:t>
            </a:r>
            <a:endParaRPr sz="1600">
              <a:latin typeface="Calibri"/>
              <a:cs typeface="Calibri"/>
            </a:endParaRPr>
          </a:p>
          <a:p>
            <a:pPr marL="12700">
              <a:lnSpc>
                <a:spcPct val="100000"/>
              </a:lnSpc>
              <a:spcBef>
                <a:spcPts val="600"/>
              </a:spcBef>
            </a:pPr>
            <a:r>
              <a:rPr sz="1600" b="1" spc="-10" dirty="0">
                <a:solidFill>
                  <a:srgbClr val="FF0000"/>
                </a:solidFill>
                <a:latin typeface="Calibri"/>
                <a:cs typeface="Calibri"/>
              </a:rPr>
              <a:t>Success</a:t>
            </a:r>
            <a:r>
              <a:rPr sz="1600" b="1" spc="-95" dirty="0">
                <a:solidFill>
                  <a:srgbClr val="FF0000"/>
                </a:solidFill>
                <a:latin typeface="Calibri"/>
                <a:cs typeface="Calibri"/>
              </a:rPr>
              <a:t> </a:t>
            </a:r>
            <a:r>
              <a:rPr sz="1600" b="1" dirty="0">
                <a:solidFill>
                  <a:srgbClr val="FF0000"/>
                </a:solidFill>
                <a:latin typeface="Calibri"/>
                <a:cs typeface="Calibri"/>
              </a:rPr>
              <a:t>-</a:t>
            </a:r>
            <a:r>
              <a:rPr sz="1600" b="1" spc="-110" dirty="0">
                <a:solidFill>
                  <a:srgbClr val="FF0000"/>
                </a:solidFill>
                <a:latin typeface="Calibri"/>
                <a:cs typeface="Calibri"/>
              </a:rPr>
              <a:t> </a:t>
            </a:r>
            <a:r>
              <a:rPr sz="1600" b="1" spc="-25" dirty="0">
                <a:solidFill>
                  <a:srgbClr val="FF0000"/>
                </a:solidFill>
                <a:latin typeface="Calibri"/>
                <a:cs typeface="Calibri"/>
              </a:rPr>
              <a:t>10%</a:t>
            </a:r>
            <a:endParaRPr sz="1600">
              <a:latin typeface="Calibri"/>
              <a:cs typeface="Calibri"/>
            </a:endParaRPr>
          </a:p>
          <a:p>
            <a:pPr marL="12700">
              <a:lnSpc>
                <a:spcPct val="100000"/>
              </a:lnSpc>
            </a:pPr>
            <a:r>
              <a:rPr sz="1600" spc="-25" dirty="0">
                <a:solidFill>
                  <a:srgbClr val="FFFFFF"/>
                </a:solidFill>
                <a:latin typeface="Calibri"/>
                <a:cs typeface="Calibri"/>
              </a:rPr>
              <a:t>Sustainable</a:t>
            </a:r>
            <a:r>
              <a:rPr sz="1600" spc="-70" dirty="0">
                <a:solidFill>
                  <a:srgbClr val="FFFFFF"/>
                </a:solidFill>
                <a:latin typeface="Calibri"/>
                <a:cs typeface="Calibri"/>
              </a:rPr>
              <a:t> </a:t>
            </a:r>
            <a:r>
              <a:rPr sz="1600" spc="-25" dirty="0">
                <a:solidFill>
                  <a:srgbClr val="FFFFFF"/>
                </a:solidFill>
                <a:latin typeface="Calibri"/>
                <a:cs typeface="Calibri"/>
              </a:rPr>
              <a:t>achievements.</a:t>
            </a:r>
            <a:r>
              <a:rPr sz="1600" spc="15" dirty="0">
                <a:solidFill>
                  <a:srgbClr val="FFFFFF"/>
                </a:solidFill>
                <a:latin typeface="Calibri"/>
                <a:cs typeface="Calibri"/>
              </a:rPr>
              <a:t> </a:t>
            </a:r>
            <a:r>
              <a:rPr sz="1600" spc="-25" dirty="0">
                <a:solidFill>
                  <a:srgbClr val="FFFFFF"/>
                </a:solidFill>
                <a:latin typeface="Calibri"/>
                <a:cs typeface="Calibri"/>
              </a:rPr>
              <a:t>Successful</a:t>
            </a:r>
            <a:r>
              <a:rPr sz="1600" spc="-10" dirty="0">
                <a:solidFill>
                  <a:srgbClr val="FFFFFF"/>
                </a:solidFill>
                <a:latin typeface="Calibri"/>
                <a:cs typeface="Calibri"/>
              </a:rPr>
              <a:t> </a:t>
            </a:r>
            <a:r>
              <a:rPr sz="1600" spc="-20" dirty="0">
                <a:solidFill>
                  <a:srgbClr val="FFFFFF"/>
                </a:solidFill>
                <a:latin typeface="Calibri"/>
                <a:cs typeface="Calibri"/>
              </a:rPr>
              <a:t>projects</a:t>
            </a:r>
            <a:r>
              <a:rPr sz="1600" spc="35" dirty="0">
                <a:solidFill>
                  <a:srgbClr val="FFFFFF"/>
                </a:solidFill>
                <a:latin typeface="Calibri"/>
                <a:cs typeface="Calibri"/>
              </a:rPr>
              <a:t> </a:t>
            </a:r>
            <a:r>
              <a:rPr sz="1600" dirty="0">
                <a:solidFill>
                  <a:srgbClr val="FFFFFF"/>
                </a:solidFill>
                <a:latin typeface="Calibri"/>
                <a:cs typeface="Calibri"/>
              </a:rPr>
              <a:t>the</a:t>
            </a:r>
            <a:r>
              <a:rPr sz="1600" spc="-30" dirty="0">
                <a:solidFill>
                  <a:srgbClr val="FFFFFF"/>
                </a:solidFill>
                <a:latin typeface="Calibri"/>
                <a:cs typeface="Calibri"/>
              </a:rPr>
              <a:t> </a:t>
            </a:r>
            <a:r>
              <a:rPr sz="1600" spc="-10" dirty="0">
                <a:solidFill>
                  <a:srgbClr val="FFFFFF"/>
                </a:solidFill>
                <a:latin typeface="Calibri"/>
                <a:cs typeface="Calibri"/>
              </a:rPr>
              <a:t>nominee</a:t>
            </a:r>
            <a:r>
              <a:rPr sz="1600" spc="-110" dirty="0">
                <a:solidFill>
                  <a:srgbClr val="FFFFFF"/>
                </a:solidFill>
                <a:latin typeface="Calibri"/>
                <a:cs typeface="Calibri"/>
              </a:rPr>
              <a:t> </a:t>
            </a:r>
            <a:r>
              <a:rPr sz="1600" dirty="0">
                <a:solidFill>
                  <a:srgbClr val="FFFFFF"/>
                </a:solidFill>
                <a:latin typeface="Calibri"/>
                <a:cs typeface="Calibri"/>
              </a:rPr>
              <a:t>has</a:t>
            </a:r>
            <a:r>
              <a:rPr sz="1600" spc="-90" dirty="0">
                <a:solidFill>
                  <a:srgbClr val="FFFFFF"/>
                </a:solidFill>
                <a:latin typeface="Calibri"/>
                <a:cs typeface="Calibri"/>
              </a:rPr>
              <a:t> </a:t>
            </a:r>
            <a:r>
              <a:rPr sz="1600" spc="-25" dirty="0">
                <a:solidFill>
                  <a:srgbClr val="FFFFFF"/>
                </a:solidFill>
                <a:latin typeface="Calibri"/>
                <a:cs typeface="Calibri"/>
              </a:rPr>
              <a:t>contributed</a:t>
            </a:r>
            <a:r>
              <a:rPr sz="1600" spc="55" dirty="0">
                <a:solidFill>
                  <a:srgbClr val="FFFFFF"/>
                </a:solidFill>
                <a:latin typeface="Calibri"/>
                <a:cs typeface="Calibri"/>
              </a:rPr>
              <a:t> </a:t>
            </a:r>
            <a:r>
              <a:rPr sz="1600" dirty="0">
                <a:solidFill>
                  <a:srgbClr val="FFFFFF"/>
                </a:solidFill>
                <a:latin typeface="Calibri"/>
                <a:cs typeface="Calibri"/>
              </a:rPr>
              <a:t>to</a:t>
            </a:r>
            <a:r>
              <a:rPr sz="1600" spc="-10" dirty="0">
                <a:solidFill>
                  <a:srgbClr val="FFFFFF"/>
                </a:solidFill>
                <a:latin typeface="Calibri"/>
                <a:cs typeface="Calibri"/>
              </a:rPr>
              <a:t> </a:t>
            </a:r>
            <a:r>
              <a:rPr sz="1600" dirty="0">
                <a:solidFill>
                  <a:srgbClr val="FFFFFF"/>
                </a:solidFill>
                <a:latin typeface="Calibri"/>
                <a:cs typeface="Calibri"/>
              </a:rPr>
              <a:t>and</a:t>
            </a:r>
            <a:r>
              <a:rPr sz="1600" spc="-75" dirty="0">
                <a:solidFill>
                  <a:srgbClr val="FFFFFF"/>
                </a:solidFill>
                <a:latin typeface="Calibri"/>
                <a:cs typeface="Calibri"/>
              </a:rPr>
              <a:t> </a:t>
            </a:r>
            <a:r>
              <a:rPr sz="1600" dirty="0">
                <a:solidFill>
                  <a:srgbClr val="FFFFFF"/>
                </a:solidFill>
                <a:latin typeface="Calibri"/>
                <a:cs typeface="Calibri"/>
              </a:rPr>
              <a:t>also</a:t>
            </a:r>
            <a:r>
              <a:rPr sz="1600" spc="-90" dirty="0">
                <a:solidFill>
                  <a:srgbClr val="FFFFFF"/>
                </a:solidFill>
                <a:latin typeface="Calibri"/>
                <a:cs typeface="Calibri"/>
              </a:rPr>
              <a:t> </a:t>
            </a:r>
            <a:r>
              <a:rPr sz="1600" spc="-10" dirty="0">
                <a:solidFill>
                  <a:srgbClr val="FFFFFF"/>
                </a:solidFill>
                <a:latin typeface="Calibri"/>
                <a:cs typeface="Calibri"/>
              </a:rPr>
              <a:t>his/her</a:t>
            </a:r>
            <a:r>
              <a:rPr sz="1600" spc="-110" dirty="0">
                <a:solidFill>
                  <a:srgbClr val="FFFFFF"/>
                </a:solidFill>
                <a:latin typeface="Calibri"/>
                <a:cs typeface="Calibri"/>
              </a:rPr>
              <a:t> </a:t>
            </a:r>
            <a:r>
              <a:rPr sz="1600" dirty="0">
                <a:solidFill>
                  <a:srgbClr val="FFFFFF"/>
                </a:solidFill>
                <a:latin typeface="Calibri"/>
                <a:cs typeface="Calibri"/>
              </a:rPr>
              <a:t>role</a:t>
            </a:r>
            <a:r>
              <a:rPr sz="1600" spc="10" dirty="0">
                <a:solidFill>
                  <a:srgbClr val="FFFFFF"/>
                </a:solidFill>
                <a:latin typeface="Calibri"/>
                <a:cs typeface="Calibri"/>
              </a:rPr>
              <a:t> </a:t>
            </a:r>
            <a:r>
              <a:rPr sz="1600" dirty="0">
                <a:solidFill>
                  <a:srgbClr val="FFFFFF"/>
                </a:solidFill>
                <a:latin typeface="Calibri"/>
                <a:cs typeface="Calibri"/>
              </a:rPr>
              <a:t>in</a:t>
            </a:r>
            <a:r>
              <a:rPr sz="1600" spc="-75" dirty="0">
                <a:solidFill>
                  <a:srgbClr val="FFFFFF"/>
                </a:solidFill>
                <a:latin typeface="Calibri"/>
                <a:cs typeface="Calibri"/>
              </a:rPr>
              <a:t> </a:t>
            </a:r>
            <a:r>
              <a:rPr sz="1600" dirty="0">
                <a:solidFill>
                  <a:srgbClr val="FFFFFF"/>
                </a:solidFill>
                <a:latin typeface="Calibri"/>
                <a:cs typeface="Calibri"/>
              </a:rPr>
              <a:t>their</a:t>
            </a:r>
            <a:r>
              <a:rPr sz="1600" spc="35" dirty="0">
                <a:solidFill>
                  <a:srgbClr val="FFFFFF"/>
                </a:solidFill>
                <a:latin typeface="Calibri"/>
                <a:cs typeface="Calibri"/>
              </a:rPr>
              <a:t> </a:t>
            </a:r>
            <a:r>
              <a:rPr sz="1600" spc="-10" dirty="0">
                <a:solidFill>
                  <a:srgbClr val="FFFFFF"/>
                </a:solidFill>
                <a:latin typeface="Calibri"/>
                <a:cs typeface="Calibri"/>
              </a:rPr>
              <a:t>success.</a:t>
            </a:r>
            <a:endParaRPr sz="1600">
              <a:latin typeface="Calibri"/>
              <a:cs typeface="Calibri"/>
            </a:endParaRPr>
          </a:p>
          <a:p>
            <a:pPr marL="12700">
              <a:lnSpc>
                <a:spcPct val="100000"/>
              </a:lnSpc>
              <a:spcBef>
                <a:spcPts val="605"/>
              </a:spcBef>
            </a:pPr>
            <a:r>
              <a:rPr sz="1600" b="1" spc="-10" dirty="0">
                <a:solidFill>
                  <a:srgbClr val="FF0000"/>
                </a:solidFill>
                <a:latin typeface="Calibri"/>
                <a:cs typeface="Calibri"/>
              </a:rPr>
              <a:t>Industry</a:t>
            </a:r>
            <a:r>
              <a:rPr sz="1600" b="1" spc="-40" dirty="0">
                <a:solidFill>
                  <a:srgbClr val="FF0000"/>
                </a:solidFill>
                <a:latin typeface="Calibri"/>
                <a:cs typeface="Calibri"/>
              </a:rPr>
              <a:t> </a:t>
            </a:r>
            <a:r>
              <a:rPr sz="1600" b="1" spc="-20" dirty="0">
                <a:solidFill>
                  <a:srgbClr val="FF0000"/>
                </a:solidFill>
                <a:latin typeface="Calibri"/>
                <a:cs typeface="Calibri"/>
              </a:rPr>
              <a:t>Contribution</a:t>
            </a:r>
            <a:r>
              <a:rPr sz="1600" b="1" spc="-125" dirty="0">
                <a:solidFill>
                  <a:srgbClr val="FF0000"/>
                </a:solidFill>
                <a:latin typeface="Calibri"/>
                <a:cs typeface="Calibri"/>
              </a:rPr>
              <a:t> </a:t>
            </a:r>
            <a:r>
              <a:rPr sz="1600" b="1" dirty="0">
                <a:solidFill>
                  <a:srgbClr val="FF0000"/>
                </a:solidFill>
                <a:latin typeface="Calibri"/>
                <a:cs typeface="Calibri"/>
              </a:rPr>
              <a:t>-</a:t>
            </a:r>
            <a:r>
              <a:rPr sz="1600" b="1" spc="25" dirty="0">
                <a:solidFill>
                  <a:srgbClr val="FF0000"/>
                </a:solidFill>
                <a:latin typeface="Calibri"/>
                <a:cs typeface="Calibri"/>
              </a:rPr>
              <a:t> </a:t>
            </a:r>
            <a:r>
              <a:rPr sz="1600" b="1" spc="-25" dirty="0">
                <a:solidFill>
                  <a:srgbClr val="FF0000"/>
                </a:solidFill>
                <a:latin typeface="Calibri"/>
                <a:cs typeface="Calibri"/>
              </a:rPr>
              <a:t>10%</a:t>
            </a:r>
            <a:endParaRPr sz="1600">
              <a:latin typeface="Calibri"/>
              <a:cs typeface="Calibri"/>
            </a:endParaRPr>
          </a:p>
          <a:p>
            <a:pPr marL="12700">
              <a:lnSpc>
                <a:spcPts val="1910"/>
              </a:lnSpc>
              <a:spcBef>
                <a:spcPts val="260"/>
              </a:spcBef>
            </a:pPr>
            <a:r>
              <a:rPr sz="1600" spc="-20" dirty="0">
                <a:solidFill>
                  <a:srgbClr val="FFFFFF"/>
                </a:solidFill>
                <a:latin typeface="Calibri"/>
                <a:cs typeface="Calibri"/>
              </a:rPr>
              <a:t>Details</a:t>
            </a:r>
            <a:r>
              <a:rPr sz="1600" spc="-45" dirty="0">
                <a:solidFill>
                  <a:srgbClr val="FFFFFF"/>
                </a:solidFill>
                <a:latin typeface="Calibri"/>
                <a:cs typeface="Calibri"/>
              </a:rPr>
              <a:t> </a:t>
            </a:r>
            <a:r>
              <a:rPr sz="1600" dirty="0">
                <a:solidFill>
                  <a:srgbClr val="FFFFFF"/>
                </a:solidFill>
                <a:latin typeface="Calibri"/>
                <a:cs typeface="Calibri"/>
              </a:rPr>
              <a:t>of</a:t>
            </a:r>
            <a:r>
              <a:rPr sz="1600" spc="-50" dirty="0">
                <a:solidFill>
                  <a:srgbClr val="FFFFFF"/>
                </a:solidFill>
                <a:latin typeface="Calibri"/>
                <a:cs typeface="Calibri"/>
              </a:rPr>
              <a:t> </a:t>
            </a:r>
            <a:r>
              <a:rPr sz="1600" dirty="0">
                <a:solidFill>
                  <a:srgbClr val="FFFFFF"/>
                </a:solidFill>
                <a:latin typeface="Calibri"/>
                <a:cs typeface="Calibri"/>
              </a:rPr>
              <a:t>the</a:t>
            </a:r>
            <a:r>
              <a:rPr sz="1600" spc="-60" dirty="0">
                <a:solidFill>
                  <a:srgbClr val="FFFFFF"/>
                </a:solidFill>
                <a:latin typeface="Calibri"/>
                <a:cs typeface="Calibri"/>
              </a:rPr>
              <a:t> </a:t>
            </a:r>
            <a:r>
              <a:rPr sz="1600" spc="-10" dirty="0">
                <a:solidFill>
                  <a:srgbClr val="FFFFFF"/>
                </a:solidFill>
                <a:latin typeface="Calibri"/>
                <a:cs typeface="Calibri"/>
              </a:rPr>
              <a:t>individual's</a:t>
            </a:r>
            <a:r>
              <a:rPr sz="1600" spc="-105" dirty="0">
                <a:solidFill>
                  <a:srgbClr val="FFFFFF"/>
                </a:solidFill>
                <a:latin typeface="Calibri"/>
                <a:cs typeface="Calibri"/>
              </a:rPr>
              <a:t> </a:t>
            </a:r>
            <a:r>
              <a:rPr sz="1600" spc="-25" dirty="0">
                <a:solidFill>
                  <a:srgbClr val="FFFFFF"/>
                </a:solidFill>
                <a:latin typeface="Calibri"/>
                <a:cs typeface="Calibri"/>
              </a:rPr>
              <a:t>contribution</a:t>
            </a:r>
            <a:r>
              <a:rPr sz="1600" spc="10" dirty="0">
                <a:solidFill>
                  <a:srgbClr val="FFFFFF"/>
                </a:solidFill>
                <a:latin typeface="Calibri"/>
                <a:cs typeface="Calibri"/>
              </a:rPr>
              <a:t> </a:t>
            </a:r>
            <a:r>
              <a:rPr sz="1600" dirty="0">
                <a:solidFill>
                  <a:srgbClr val="FFFFFF"/>
                </a:solidFill>
                <a:latin typeface="Calibri"/>
                <a:cs typeface="Calibri"/>
              </a:rPr>
              <a:t>to</a:t>
            </a:r>
            <a:r>
              <a:rPr sz="1600" spc="-50" dirty="0">
                <a:solidFill>
                  <a:srgbClr val="FFFFFF"/>
                </a:solidFill>
                <a:latin typeface="Calibri"/>
                <a:cs typeface="Calibri"/>
              </a:rPr>
              <a:t> </a:t>
            </a:r>
            <a:r>
              <a:rPr sz="1600" dirty="0">
                <a:solidFill>
                  <a:srgbClr val="FFFFFF"/>
                </a:solidFill>
                <a:latin typeface="Calibri"/>
                <a:cs typeface="Calibri"/>
              </a:rPr>
              <a:t>the</a:t>
            </a:r>
            <a:r>
              <a:rPr sz="1600" spc="-60" dirty="0">
                <a:solidFill>
                  <a:srgbClr val="FFFFFF"/>
                </a:solidFill>
                <a:latin typeface="Calibri"/>
                <a:cs typeface="Calibri"/>
              </a:rPr>
              <a:t> </a:t>
            </a:r>
            <a:r>
              <a:rPr sz="1600" spc="-20" dirty="0">
                <a:solidFill>
                  <a:srgbClr val="FFFFFF"/>
                </a:solidFill>
                <a:latin typeface="Calibri"/>
                <a:cs typeface="Calibri"/>
              </a:rPr>
              <a:t>industry</a:t>
            </a:r>
            <a:r>
              <a:rPr sz="1600" spc="10" dirty="0">
                <a:solidFill>
                  <a:srgbClr val="FFFFFF"/>
                </a:solidFill>
                <a:latin typeface="Calibri"/>
                <a:cs typeface="Calibri"/>
              </a:rPr>
              <a:t> </a:t>
            </a:r>
            <a:r>
              <a:rPr sz="1600" spc="-20" dirty="0">
                <a:solidFill>
                  <a:srgbClr val="FFFFFF"/>
                </a:solidFill>
                <a:latin typeface="Calibri"/>
                <a:cs typeface="Calibri"/>
              </a:rPr>
              <a:t>(can</a:t>
            </a:r>
            <a:r>
              <a:rPr sz="1600" spc="-55" dirty="0">
                <a:solidFill>
                  <a:srgbClr val="FFFFFF"/>
                </a:solidFill>
                <a:latin typeface="Calibri"/>
                <a:cs typeface="Calibri"/>
              </a:rPr>
              <a:t> </a:t>
            </a:r>
            <a:r>
              <a:rPr sz="1600" spc="-20" dirty="0">
                <a:solidFill>
                  <a:srgbClr val="FFFFFF"/>
                </a:solidFill>
                <a:latin typeface="Calibri"/>
                <a:cs typeface="Calibri"/>
              </a:rPr>
              <a:t>include</a:t>
            </a:r>
            <a:r>
              <a:rPr sz="1600" spc="-10" dirty="0">
                <a:solidFill>
                  <a:srgbClr val="FFFFFF"/>
                </a:solidFill>
                <a:latin typeface="Calibri"/>
                <a:cs typeface="Calibri"/>
              </a:rPr>
              <a:t> </a:t>
            </a:r>
            <a:r>
              <a:rPr sz="1600" spc="-20" dirty="0">
                <a:solidFill>
                  <a:srgbClr val="FFFFFF"/>
                </a:solidFill>
                <a:latin typeface="Calibri"/>
                <a:cs typeface="Calibri"/>
              </a:rPr>
              <a:t>activities</a:t>
            </a:r>
            <a:r>
              <a:rPr sz="1600" spc="45" dirty="0">
                <a:solidFill>
                  <a:srgbClr val="FFFFFF"/>
                </a:solidFill>
                <a:latin typeface="Calibri"/>
                <a:cs typeface="Calibri"/>
              </a:rPr>
              <a:t> </a:t>
            </a:r>
            <a:r>
              <a:rPr sz="1600" dirty="0">
                <a:solidFill>
                  <a:srgbClr val="FFFFFF"/>
                </a:solidFill>
                <a:latin typeface="Calibri"/>
                <a:cs typeface="Calibri"/>
              </a:rPr>
              <a:t>outside</a:t>
            </a:r>
            <a:r>
              <a:rPr sz="1600" spc="-80" dirty="0">
                <a:solidFill>
                  <a:srgbClr val="FFFFFF"/>
                </a:solidFill>
                <a:latin typeface="Calibri"/>
                <a:cs typeface="Calibri"/>
              </a:rPr>
              <a:t> </a:t>
            </a:r>
            <a:r>
              <a:rPr sz="1600" dirty="0">
                <a:solidFill>
                  <a:srgbClr val="FFFFFF"/>
                </a:solidFill>
                <a:latin typeface="Calibri"/>
                <a:cs typeface="Calibri"/>
              </a:rPr>
              <a:t>of</a:t>
            </a:r>
            <a:r>
              <a:rPr sz="1600" spc="-60" dirty="0">
                <a:solidFill>
                  <a:srgbClr val="FFFFFF"/>
                </a:solidFill>
                <a:latin typeface="Calibri"/>
                <a:cs typeface="Calibri"/>
              </a:rPr>
              <a:t> </a:t>
            </a:r>
            <a:r>
              <a:rPr sz="1600" spc="-20" dirty="0">
                <a:solidFill>
                  <a:srgbClr val="FFFFFF"/>
                </a:solidFill>
                <a:latin typeface="Calibri"/>
                <a:cs typeface="Calibri"/>
              </a:rPr>
              <a:t>work, </a:t>
            </a:r>
            <a:r>
              <a:rPr sz="1600" spc="-10" dirty="0">
                <a:solidFill>
                  <a:srgbClr val="FFFFFF"/>
                </a:solidFill>
                <a:latin typeface="Calibri"/>
                <a:cs typeface="Calibri"/>
              </a:rPr>
              <a:t>charity,</a:t>
            </a:r>
            <a:endParaRPr sz="1600">
              <a:latin typeface="Calibri"/>
              <a:cs typeface="Calibri"/>
            </a:endParaRPr>
          </a:p>
          <a:p>
            <a:pPr marL="12700">
              <a:lnSpc>
                <a:spcPts val="1910"/>
              </a:lnSpc>
            </a:pPr>
            <a:r>
              <a:rPr sz="1600" spc="-20" dirty="0">
                <a:solidFill>
                  <a:srgbClr val="FFFFFF"/>
                </a:solidFill>
                <a:latin typeface="Calibri"/>
                <a:cs typeface="Calibri"/>
              </a:rPr>
              <a:t>industry</a:t>
            </a:r>
            <a:r>
              <a:rPr sz="1600" spc="-5" dirty="0">
                <a:solidFill>
                  <a:srgbClr val="FFFFFF"/>
                </a:solidFill>
                <a:latin typeface="Calibri"/>
                <a:cs typeface="Calibri"/>
              </a:rPr>
              <a:t> </a:t>
            </a:r>
            <a:r>
              <a:rPr sz="1600" spc="-25" dirty="0">
                <a:solidFill>
                  <a:srgbClr val="FFFFFF"/>
                </a:solidFill>
                <a:latin typeface="Calibri"/>
                <a:cs typeface="Calibri"/>
              </a:rPr>
              <a:t>association</a:t>
            </a:r>
            <a:r>
              <a:rPr sz="1600" spc="-15" dirty="0">
                <a:solidFill>
                  <a:srgbClr val="FFFFFF"/>
                </a:solidFill>
                <a:latin typeface="Calibri"/>
                <a:cs typeface="Calibri"/>
              </a:rPr>
              <a:t> </a:t>
            </a:r>
            <a:r>
              <a:rPr sz="1600" spc="-20" dirty="0">
                <a:solidFill>
                  <a:srgbClr val="FFFFFF"/>
                </a:solidFill>
                <a:latin typeface="Calibri"/>
                <a:cs typeface="Calibri"/>
              </a:rPr>
              <a:t>etc.)</a:t>
            </a:r>
            <a:endParaRPr sz="1600">
              <a:latin typeface="Calibri"/>
              <a:cs typeface="Calibri"/>
            </a:endParaRPr>
          </a:p>
        </p:txBody>
      </p:sp>
      <p:sp>
        <p:nvSpPr>
          <p:cNvPr id="3" name="object 3"/>
          <p:cNvSpPr txBox="1">
            <a:spLocks noGrp="1"/>
          </p:cNvSpPr>
          <p:nvPr>
            <p:ph type="title"/>
          </p:nvPr>
        </p:nvSpPr>
        <p:spPr>
          <a:xfrm>
            <a:off x="697483" y="468883"/>
            <a:ext cx="7034530" cy="453390"/>
          </a:xfrm>
          <a:prstGeom prst="rect">
            <a:avLst/>
          </a:prstGeom>
        </p:spPr>
        <p:txBody>
          <a:bodyPr vert="horz" wrap="square" lIns="0" tIns="13335" rIns="0" bIns="0" rtlCol="0">
            <a:spAutoFit/>
          </a:bodyPr>
          <a:lstStyle/>
          <a:p>
            <a:pPr marL="12700">
              <a:lnSpc>
                <a:spcPct val="100000"/>
              </a:lnSpc>
              <a:spcBef>
                <a:spcPts val="105"/>
              </a:spcBef>
            </a:pPr>
            <a:r>
              <a:rPr spc="-10" dirty="0"/>
              <a:t>JUDGING:</a:t>
            </a:r>
            <a:r>
              <a:rPr spc="-110" dirty="0"/>
              <a:t> </a:t>
            </a:r>
            <a:r>
              <a:rPr spc="-25" dirty="0"/>
              <a:t>PEOPLE,</a:t>
            </a:r>
            <a:r>
              <a:rPr spc="-90" dirty="0"/>
              <a:t> </a:t>
            </a:r>
            <a:r>
              <a:rPr dirty="0"/>
              <a:t>TEAM</a:t>
            </a:r>
            <a:r>
              <a:rPr spc="-95" dirty="0"/>
              <a:t> </a:t>
            </a:r>
            <a:r>
              <a:rPr dirty="0"/>
              <a:t>&amp;</a:t>
            </a:r>
            <a:r>
              <a:rPr spc="-75" dirty="0"/>
              <a:t> </a:t>
            </a:r>
            <a:r>
              <a:rPr spc="-25" dirty="0"/>
              <a:t>COMPANY</a:t>
            </a:r>
            <a:r>
              <a:rPr spc="-110" dirty="0"/>
              <a:t> </a:t>
            </a:r>
            <a:r>
              <a:rPr spc="-10" dirty="0"/>
              <a:t>AWARDS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15467" y="1055953"/>
            <a:ext cx="8947150" cy="5058410"/>
          </a:xfrm>
          <a:prstGeom prst="rect">
            <a:avLst/>
          </a:prstGeom>
        </p:spPr>
        <p:txBody>
          <a:bodyPr vert="horz" wrap="square" lIns="0" tIns="12700" rIns="0" bIns="0" rtlCol="0">
            <a:spAutoFit/>
          </a:bodyPr>
          <a:lstStyle/>
          <a:p>
            <a:pPr marL="12700">
              <a:lnSpc>
                <a:spcPct val="100000"/>
              </a:lnSpc>
              <a:spcBef>
                <a:spcPts val="100"/>
              </a:spcBef>
            </a:pPr>
            <a:r>
              <a:rPr sz="1800" b="1" dirty="0">
                <a:solidFill>
                  <a:srgbClr val="FF0000"/>
                </a:solidFill>
                <a:latin typeface="Calibri"/>
                <a:cs typeface="Calibri"/>
              </a:rPr>
              <a:t>PR</a:t>
            </a:r>
            <a:r>
              <a:rPr sz="1800" b="1" spc="-35" dirty="0">
                <a:solidFill>
                  <a:srgbClr val="FF0000"/>
                </a:solidFill>
                <a:latin typeface="Calibri"/>
                <a:cs typeface="Calibri"/>
              </a:rPr>
              <a:t> </a:t>
            </a:r>
            <a:r>
              <a:rPr sz="1800" b="1" spc="-110" dirty="0">
                <a:solidFill>
                  <a:srgbClr val="FF0000"/>
                </a:solidFill>
                <a:latin typeface="Calibri"/>
                <a:cs typeface="Calibri"/>
              </a:rPr>
              <a:t>Team</a:t>
            </a:r>
            <a:r>
              <a:rPr sz="1800" b="1" spc="-125" dirty="0">
                <a:solidFill>
                  <a:srgbClr val="FF0000"/>
                </a:solidFill>
                <a:latin typeface="Calibri"/>
                <a:cs typeface="Calibri"/>
              </a:rPr>
              <a:t> </a:t>
            </a:r>
            <a:r>
              <a:rPr sz="1800" b="1" dirty="0">
                <a:solidFill>
                  <a:srgbClr val="FF0000"/>
                </a:solidFill>
                <a:latin typeface="Calibri"/>
                <a:cs typeface="Calibri"/>
              </a:rPr>
              <a:t>of</a:t>
            </a:r>
            <a:r>
              <a:rPr sz="1800" b="1" spc="5" dirty="0">
                <a:solidFill>
                  <a:srgbClr val="FF0000"/>
                </a:solidFill>
                <a:latin typeface="Calibri"/>
                <a:cs typeface="Calibri"/>
              </a:rPr>
              <a:t> </a:t>
            </a:r>
            <a:r>
              <a:rPr sz="1800" b="1" dirty="0">
                <a:solidFill>
                  <a:srgbClr val="FF0000"/>
                </a:solidFill>
                <a:latin typeface="Calibri"/>
                <a:cs typeface="Calibri"/>
              </a:rPr>
              <a:t>the</a:t>
            </a:r>
            <a:r>
              <a:rPr sz="1800" b="1" spc="-15" dirty="0">
                <a:solidFill>
                  <a:srgbClr val="FF0000"/>
                </a:solidFill>
                <a:latin typeface="Calibri"/>
                <a:cs typeface="Calibri"/>
              </a:rPr>
              <a:t> </a:t>
            </a:r>
            <a:r>
              <a:rPr sz="1800" b="1" spc="-105" dirty="0">
                <a:solidFill>
                  <a:srgbClr val="FF0000"/>
                </a:solidFill>
                <a:latin typeface="Calibri"/>
                <a:cs typeface="Calibri"/>
              </a:rPr>
              <a:t>Year</a:t>
            </a:r>
            <a:r>
              <a:rPr sz="1800" b="1" spc="-65" dirty="0">
                <a:solidFill>
                  <a:srgbClr val="FF0000"/>
                </a:solidFill>
                <a:latin typeface="Calibri"/>
                <a:cs typeface="Calibri"/>
              </a:rPr>
              <a:t> </a:t>
            </a:r>
            <a:r>
              <a:rPr sz="1800" b="1" spc="-20" dirty="0">
                <a:solidFill>
                  <a:srgbClr val="FF0000"/>
                </a:solidFill>
                <a:latin typeface="Calibri"/>
                <a:cs typeface="Calibri"/>
              </a:rPr>
              <a:t>(Agency)</a:t>
            </a:r>
            <a:r>
              <a:rPr sz="1800" b="1" spc="-35" dirty="0">
                <a:solidFill>
                  <a:srgbClr val="FF0000"/>
                </a:solidFill>
                <a:latin typeface="Calibri"/>
                <a:cs typeface="Calibri"/>
              </a:rPr>
              <a:t> </a:t>
            </a:r>
            <a:r>
              <a:rPr sz="1800" b="1" dirty="0">
                <a:solidFill>
                  <a:srgbClr val="FF0000"/>
                </a:solidFill>
                <a:latin typeface="Calibri"/>
                <a:cs typeface="Calibri"/>
              </a:rPr>
              <a:t>/</a:t>
            </a:r>
            <a:r>
              <a:rPr sz="1800" b="1" spc="-5" dirty="0">
                <a:solidFill>
                  <a:srgbClr val="FF0000"/>
                </a:solidFill>
                <a:latin typeface="Calibri"/>
                <a:cs typeface="Calibri"/>
              </a:rPr>
              <a:t> </a:t>
            </a:r>
            <a:r>
              <a:rPr sz="1800" b="1" dirty="0">
                <a:solidFill>
                  <a:srgbClr val="FF0000"/>
                </a:solidFill>
                <a:latin typeface="Calibri"/>
                <a:cs typeface="Calibri"/>
              </a:rPr>
              <a:t>PR</a:t>
            </a:r>
            <a:r>
              <a:rPr sz="1800" b="1" spc="15" dirty="0">
                <a:solidFill>
                  <a:srgbClr val="FF0000"/>
                </a:solidFill>
                <a:latin typeface="Calibri"/>
                <a:cs typeface="Calibri"/>
              </a:rPr>
              <a:t> </a:t>
            </a:r>
            <a:r>
              <a:rPr sz="1800" b="1" spc="-110" dirty="0">
                <a:solidFill>
                  <a:srgbClr val="FF0000"/>
                </a:solidFill>
                <a:latin typeface="Calibri"/>
                <a:cs typeface="Calibri"/>
              </a:rPr>
              <a:t>Team</a:t>
            </a:r>
            <a:r>
              <a:rPr sz="1800" b="1" spc="-150" dirty="0">
                <a:solidFill>
                  <a:srgbClr val="FF0000"/>
                </a:solidFill>
                <a:latin typeface="Calibri"/>
                <a:cs typeface="Calibri"/>
              </a:rPr>
              <a:t> </a:t>
            </a:r>
            <a:r>
              <a:rPr sz="1800" b="1" dirty="0">
                <a:solidFill>
                  <a:srgbClr val="FF0000"/>
                </a:solidFill>
                <a:latin typeface="Calibri"/>
                <a:cs typeface="Calibri"/>
              </a:rPr>
              <a:t>of</a:t>
            </a:r>
            <a:r>
              <a:rPr sz="1800" b="1" spc="10" dirty="0">
                <a:solidFill>
                  <a:srgbClr val="FF0000"/>
                </a:solidFill>
                <a:latin typeface="Calibri"/>
                <a:cs typeface="Calibri"/>
              </a:rPr>
              <a:t> </a:t>
            </a:r>
            <a:r>
              <a:rPr sz="1800" b="1" dirty="0">
                <a:solidFill>
                  <a:srgbClr val="FF0000"/>
                </a:solidFill>
                <a:latin typeface="Calibri"/>
                <a:cs typeface="Calibri"/>
              </a:rPr>
              <a:t>the</a:t>
            </a:r>
            <a:r>
              <a:rPr sz="1800" b="1" spc="-45" dirty="0">
                <a:solidFill>
                  <a:srgbClr val="FF0000"/>
                </a:solidFill>
                <a:latin typeface="Calibri"/>
                <a:cs typeface="Calibri"/>
              </a:rPr>
              <a:t> </a:t>
            </a:r>
            <a:r>
              <a:rPr sz="1800" b="1" spc="-105" dirty="0">
                <a:solidFill>
                  <a:srgbClr val="FF0000"/>
                </a:solidFill>
                <a:latin typeface="Calibri"/>
                <a:cs typeface="Calibri"/>
              </a:rPr>
              <a:t>Year</a:t>
            </a:r>
            <a:r>
              <a:rPr sz="1800" b="1" spc="-65" dirty="0">
                <a:solidFill>
                  <a:srgbClr val="FF0000"/>
                </a:solidFill>
                <a:latin typeface="Calibri"/>
                <a:cs typeface="Calibri"/>
              </a:rPr>
              <a:t> </a:t>
            </a:r>
            <a:r>
              <a:rPr sz="1800" b="1" spc="-30" dirty="0">
                <a:solidFill>
                  <a:srgbClr val="FF0000"/>
                </a:solidFill>
                <a:latin typeface="Calibri"/>
                <a:cs typeface="Calibri"/>
              </a:rPr>
              <a:t>(Corporate</a:t>
            </a:r>
            <a:r>
              <a:rPr sz="1800" b="1" spc="-90" dirty="0">
                <a:solidFill>
                  <a:srgbClr val="FF0000"/>
                </a:solidFill>
                <a:latin typeface="Calibri"/>
                <a:cs typeface="Calibri"/>
              </a:rPr>
              <a:t> </a:t>
            </a:r>
            <a:r>
              <a:rPr sz="1800" b="1" spc="-10" dirty="0">
                <a:solidFill>
                  <a:srgbClr val="FF0000"/>
                </a:solidFill>
                <a:latin typeface="Calibri"/>
                <a:cs typeface="Calibri"/>
              </a:rPr>
              <a:t>Communications)</a:t>
            </a:r>
            <a:endParaRPr sz="1800">
              <a:latin typeface="Calibri"/>
              <a:cs typeface="Calibri"/>
            </a:endParaRPr>
          </a:p>
          <a:p>
            <a:pPr marL="12700">
              <a:lnSpc>
                <a:spcPct val="100000"/>
              </a:lnSpc>
              <a:spcBef>
                <a:spcPts val="1689"/>
              </a:spcBef>
            </a:pPr>
            <a:r>
              <a:rPr sz="1600" b="1" spc="-25" dirty="0">
                <a:solidFill>
                  <a:srgbClr val="FF0000"/>
                </a:solidFill>
                <a:latin typeface="Calibri"/>
                <a:cs typeface="Calibri"/>
              </a:rPr>
              <a:t>Objectives</a:t>
            </a:r>
            <a:r>
              <a:rPr sz="1600" b="1" spc="-110" dirty="0">
                <a:solidFill>
                  <a:srgbClr val="FF0000"/>
                </a:solidFill>
                <a:latin typeface="Calibri"/>
                <a:cs typeface="Calibri"/>
              </a:rPr>
              <a:t> </a:t>
            </a:r>
            <a:r>
              <a:rPr sz="1600" b="1" dirty="0">
                <a:solidFill>
                  <a:srgbClr val="FF0000"/>
                </a:solidFill>
                <a:latin typeface="Calibri"/>
                <a:cs typeface="Calibri"/>
              </a:rPr>
              <a:t>-</a:t>
            </a:r>
            <a:r>
              <a:rPr sz="1600" b="1" spc="5" dirty="0">
                <a:solidFill>
                  <a:srgbClr val="FF0000"/>
                </a:solidFill>
                <a:latin typeface="Calibri"/>
                <a:cs typeface="Calibri"/>
              </a:rPr>
              <a:t> </a:t>
            </a:r>
            <a:r>
              <a:rPr sz="1600" b="1" spc="-25" dirty="0">
                <a:solidFill>
                  <a:srgbClr val="FF0000"/>
                </a:solidFill>
                <a:latin typeface="Calibri"/>
                <a:cs typeface="Calibri"/>
              </a:rPr>
              <a:t>30%</a:t>
            </a:r>
            <a:endParaRPr sz="1600">
              <a:latin typeface="Calibri"/>
              <a:cs typeface="Calibri"/>
            </a:endParaRPr>
          </a:p>
          <a:p>
            <a:pPr marL="12700">
              <a:lnSpc>
                <a:spcPts val="1910"/>
              </a:lnSpc>
              <a:spcBef>
                <a:spcPts val="195"/>
              </a:spcBef>
            </a:pPr>
            <a:r>
              <a:rPr sz="1600" spc="-35" dirty="0">
                <a:solidFill>
                  <a:srgbClr val="FFFFFF"/>
                </a:solidFill>
                <a:latin typeface="Calibri"/>
                <a:cs typeface="Calibri"/>
              </a:rPr>
              <a:t>Overall</a:t>
            </a:r>
            <a:r>
              <a:rPr sz="1600" spc="-60" dirty="0">
                <a:solidFill>
                  <a:srgbClr val="FFFFFF"/>
                </a:solidFill>
                <a:latin typeface="Calibri"/>
                <a:cs typeface="Calibri"/>
              </a:rPr>
              <a:t> </a:t>
            </a:r>
            <a:r>
              <a:rPr sz="1600" spc="-40" dirty="0">
                <a:solidFill>
                  <a:srgbClr val="FFFFFF"/>
                </a:solidFill>
                <a:latin typeface="Calibri"/>
                <a:cs typeface="Calibri"/>
              </a:rPr>
              <a:t>organisation's</a:t>
            </a:r>
            <a:r>
              <a:rPr sz="1600" spc="-60" dirty="0">
                <a:solidFill>
                  <a:srgbClr val="FFFFFF"/>
                </a:solidFill>
                <a:latin typeface="Calibri"/>
                <a:cs typeface="Calibri"/>
              </a:rPr>
              <a:t> </a:t>
            </a:r>
            <a:r>
              <a:rPr sz="1600" dirty="0">
                <a:solidFill>
                  <a:srgbClr val="FFFFFF"/>
                </a:solidFill>
                <a:latin typeface="Calibri"/>
                <a:cs typeface="Calibri"/>
              </a:rPr>
              <a:t>goal</a:t>
            </a:r>
            <a:r>
              <a:rPr sz="1600" spc="-70" dirty="0">
                <a:solidFill>
                  <a:srgbClr val="FFFFFF"/>
                </a:solidFill>
                <a:latin typeface="Calibri"/>
                <a:cs typeface="Calibri"/>
              </a:rPr>
              <a:t> </a:t>
            </a:r>
            <a:r>
              <a:rPr sz="1600" dirty="0">
                <a:solidFill>
                  <a:srgbClr val="FFFFFF"/>
                </a:solidFill>
                <a:latin typeface="Calibri"/>
                <a:cs typeface="Calibri"/>
              </a:rPr>
              <a:t>and</a:t>
            </a:r>
            <a:r>
              <a:rPr sz="1600" spc="-50" dirty="0">
                <a:solidFill>
                  <a:srgbClr val="FFFFFF"/>
                </a:solidFill>
                <a:latin typeface="Calibri"/>
                <a:cs typeface="Calibri"/>
              </a:rPr>
              <a:t> </a:t>
            </a:r>
            <a:r>
              <a:rPr sz="1600" dirty="0">
                <a:solidFill>
                  <a:srgbClr val="FFFFFF"/>
                </a:solidFill>
                <a:latin typeface="Calibri"/>
                <a:cs typeface="Calibri"/>
              </a:rPr>
              <a:t>the</a:t>
            </a:r>
            <a:r>
              <a:rPr sz="1600" spc="-25" dirty="0">
                <a:solidFill>
                  <a:srgbClr val="FFFFFF"/>
                </a:solidFill>
                <a:latin typeface="Calibri"/>
                <a:cs typeface="Calibri"/>
              </a:rPr>
              <a:t> role</a:t>
            </a:r>
            <a:r>
              <a:rPr sz="1600" spc="-20" dirty="0">
                <a:solidFill>
                  <a:srgbClr val="FFFFFF"/>
                </a:solidFill>
                <a:latin typeface="Calibri"/>
                <a:cs typeface="Calibri"/>
              </a:rPr>
              <a:t> </a:t>
            </a:r>
            <a:r>
              <a:rPr sz="1600" dirty="0">
                <a:solidFill>
                  <a:srgbClr val="FFFFFF"/>
                </a:solidFill>
                <a:latin typeface="Calibri"/>
                <a:cs typeface="Calibri"/>
              </a:rPr>
              <a:t>of</a:t>
            </a:r>
            <a:r>
              <a:rPr sz="1600" spc="-20" dirty="0">
                <a:solidFill>
                  <a:srgbClr val="FFFFFF"/>
                </a:solidFill>
                <a:latin typeface="Calibri"/>
                <a:cs typeface="Calibri"/>
              </a:rPr>
              <a:t> </a:t>
            </a:r>
            <a:r>
              <a:rPr sz="1600" dirty="0">
                <a:solidFill>
                  <a:srgbClr val="FFFFFF"/>
                </a:solidFill>
                <a:latin typeface="Calibri"/>
                <a:cs typeface="Calibri"/>
              </a:rPr>
              <a:t>PR</a:t>
            </a:r>
            <a:r>
              <a:rPr sz="1600" spc="-45" dirty="0">
                <a:solidFill>
                  <a:srgbClr val="FFFFFF"/>
                </a:solidFill>
                <a:latin typeface="Calibri"/>
                <a:cs typeface="Calibri"/>
              </a:rPr>
              <a:t> </a:t>
            </a:r>
            <a:r>
              <a:rPr sz="1600" spc="-10" dirty="0">
                <a:solidFill>
                  <a:srgbClr val="FFFFFF"/>
                </a:solidFill>
                <a:latin typeface="Calibri"/>
                <a:cs typeface="Calibri"/>
              </a:rPr>
              <a:t>team </a:t>
            </a:r>
            <a:r>
              <a:rPr sz="1600" dirty="0">
                <a:solidFill>
                  <a:srgbClr val="FFFFFF"/>
                </a:solidFill>
                <a:latin typeface="Calibri"/>
                <a:cs typeface="Calibri"/>
              </a:rPr>
              <a:t>in</a:t>
            </a:r>
            <a:r>
              <a:rPr sz="1600" spc="-20" dirty="0">
                <a:solidFill>
                  <a:srgbClr val="FFFFFF"/>
                </a:solidFill>
                <a:latin typeface="Calibri"/>
                <a:cs typeface="Calibri"/>
              </a:rPr>
              <a:t> </a:t>
            </a:r>
            <a:r>
              <a:rPr sz="1600" dirty="0">
                <a:solidFill>
                  <a:srgbClr val="FFFFFF"/>
                </a:solidFill>
                <a:latin typeface="Calibri"/>
                <a:cs typeface="Calibri"/>
              </a:rPr>
              <a:t>achieving</a:t>
            </a:r>
            <a:r>
              <a:rPr sz="1600" spc="-55" dirty="0">
                <a:solidFill>
                  <a:srgbClr val="FFFFFF"/>
                </a:solidFill>
                <a:latin typeface="Calibri"/>
                <a:cs typeface="Calibri"/>
              </a:rPr>
              <a:t> </a:t>
            </a:r>
            <a:r>
              <a:rPr sz="1600" dirty="0">
                <a:solidFill>
                  <a:srgbClr val="FFFFFF"/>
                </a:solidFill>
                <a:latin typeface="Calibri"/>
                <a:cs typeface="Calibri"/>
              </a:rPr>
              <a:t>them</a:t>
            </a:r>
            <a:r>
              <a:rPr sz="1600" spc="-30" dirty="0">
                <a:solidFill>
                  <a:srgbClr val="FFFFFF"/>
                </a:solidFill>
                <a:latin typeface="Calibri"/>
                <a:cs typeface="Calibri"/>
              </a:rPr>
              <a:t> </a:t>
            </a:r>
            <a:r>
              <a:rPr sz="1600" dirty="0">
                <a:solidFill>
                  <a:srgbClr val="FFFFFF"/>
                </a:solidFill>
                <a:latin typeface="Calibri"/>
                <a:cs typeface="Calibri"/>
              </a:rPr>
              <a:t>and</a:t>
            </a:r>
            <a:r>
              <a:rPr sz="1600" spc="-70" dirty="0">
                <a:solidFill>
                  <a:srgbClr val="FFFFFF"/>
                </a:solidFill>
                <a:latin typeface="Calibri"/>
                <a:cs typeface="Calibri"/>
              </a:rPr>
              <a:t> </a:t>
            </a:r>
            <a:r>
              <a:rPr sz="1600" dirty="0">
                <a:solidFill>
                  <a:srgbClr val="FFFFFF"/>
                </a:solidFill>
                <a:latin typeface="Calibri"/>
                <a:cs typeface="Calibri"/>
              </a:rPr>
              <a:t>how</a:t>
            </a:r>
            <a:r>
              <a:rPr sz="1600" spc="-40" dirty="0">
                <a:solidFill>
                  <a:srgbClr val="FFFFFF"/>
                </a:solidFill>
                <a:latin typeface="Calibri"/>
                <a:cs typeface="Calibri"/>
              </a:rPr>
              <a:t> </a:t>
            </a:r>
            <a:r>
              <a:rPr sz="1600" spc="-20" dirty="0">
                <a:solidFill>
                  <a:srgbClr val="FFFFFF"/>
                </a:solidFill>
                <a:latin typeface="Calibri"/>
                <a:cs typeface="Calibri"/>
              </a:rPr>
              <a:t>they</a:t>
            </a:r>
            <a:r>
              <a:rPr sz="1600" spc="-50" dirty="0">
                <a:solidFill>
                  <a:srgbClr val="FFFFFF"/>
                </a:solidFill>
                <a:latin typeface="Calibri"/>
                <a:cs typeface="Calibri"/>
              </a:rPr>
              <a:t> </a:t>
            </a:r>
            <a:r>
              <a:rPr sz="1600" dirty="0">
                <a:solidFill>
                  <a:srgbClr val="FFFFFF"/>
                </a:solidFill>
                <a:latin typeface="Calibri"/>
                <a:cs typeface="Calibri"/>
              </a:rPr>
              <a:t>met</a:t>
            </a:r>
            <a:r>
              <a:rPr sz="1600" spc="-70" dirty="0">
                <a:solidFill>
                  <a:srgbClr val="FFFFFF"/>
                </a:solidFill>
                <a:latin typeface="Calibri"/>
                <a:cs typeface="Calibri"/>
              </a:rPr>
              <a:t> </a:t>
            </a:r>
            <a:r>
              <a:rPr sz="1600" spc="-20" dirty="0">
                <a:solidFill>
                  <a:srgbClr val="FFFFFF"/>
                </a:solidFill>
                <a:latin typeface="Calibri"/>
                <a:cs typeface="Calibri"/>
              </a:rPr>
              <a:t>challenges</a:t>
            </a:r>
            <a:r>
              <a:rPr sz="1600" spc="45" dirty="0">
                <a:solidFill>
                  <a:srgbClr val="FFFFFF"/>
                </a:solidFill>
                <a:latin typeface="Calibri"/>
                <a:cs typeface="Calibri"/>
              </a:rPr>
              <a:t> </a:t>
            </a:r>
            <a:r>
              <a:rPr sz="1600" spc="-25" dirty="0">
                <a:solidFill>
                  <a:srgbClr val="FFFFFF"/>
                </a:solidFill>
                <a:latin typeface="Calibri"/>
                <a:cs typeface="Calibri"/>
              </a:rPr>
              <a:t>to</a:t>
            </a:r>
            <a:endParaRPr sz="1600">
              <a:latin typeface="Calibri"/>
              <a:cs typeface="Calibri"/>
            </a:endParaRPr>
          </a:p>
          <a:p>
            <a:pPr marL="12700">
              <a:lnSpc>
                <a:spcPts val="1910"/>
              </a:lnSpc>
            </a:pPr>
            <a:r>
              <a:rPr sz="1600" spc="-25" dirty="0">
                <a:solidFill>
                  <a:srgbClr val="FFFFFF"/>
                </a:solidFill>
                <a:latin typeface="Calibri"/>
                <a:cs typeface="Calibri"/>
              </a:rPr>
              <a:t>achieve</a:t>
            </a:r>
            <a:r>
              <a:rPr sz="1600" spc="-35" dirty="0">
                <a:solidFill>
                  <a:srgbClr val="FFFFFF"/>
                </a:solidFill>
                <a:latin typeface="Calibri"/>
                <a:cs typeface="Calibri"/>
              </a:rPr>
              <a:t> </a:t>
            </a:r>
            <a:r>
              <a:rPr sz="1600" dirty="0">
                <a:solidFill>
                  <a:srgbClr val="FFFFFF"/>
                </a:solidFill>
                <a:latin typeface="Calibri"/>
                <a:cs typeface="Calibri"/>
              </a:rPr>
              <a:t>the</a:t>
            </a:r>
            <a:r>
              <a:rPr sz="1600" spc="-40" dirty="0">
                <a:solidFill>
                  <a:srgbClr val="FFFFFF"/>
                </a:solidFill>
                <a:latin typeface="Calibri"/>
                <a:cs typeface="Calibri"/>
              </a:rPr>
              <a:t> </a:t>
            </a:r>
            <a:r>
              <a:rPr sz="1600" spc="-10" dirty="0">
                <a:solidFill>
                  <a:srgbClr val="FFFFFF"/>
                </a:solidFill>
                <a:latin typeface="Calibri"/>
                <a:cs typeface="Calibri"/>
              </a:rPr>
              <a:t>objectives.</a:t>
            </a:r>
            <a:endParaRPr sz="1600">
              <a:latin typeface="Calibri"/>
              <a:cs typeface="Calibri"/>
            </a:endParaRPr>
          </a:p>
          <a:p>
            <a:pPr marL="12700">
              <a:lnSpc>
                <a:spcPct val="100000"/>
              </a:lnSpc>
              <a:spcBef>
                <a:spcPts val="405"/>
              </a:spcBef>
            </a:pPr>
            <a:r>
              <a:rPr sz="1600" b="1" spc="-30" dirty="0">
                <a:solidFill>
                  <a:srgbClr val="FF0000"/>
                </a:solidFill>
                <a:latin typeface="Calibri"/>
                <a:cs typeface="Calibri"/>
              </a:rPr>
              <a:t>Achievement</a:t>
            </a:r>
            <a:r>
              <a:rPr sz="1600" b="1" spc="-110" dirty="0">
                <a:solidFill>
                  <a:srgbClr val="FF0000"/>
                </a:solidFill>
                <a:latin typeface="Calibri"/>
                <a:cs typeface="Calibri"/>
              </a:rPr>
              <a:t> </a:t>
            </a:r>
            <a:r>
              <a:rPr sz="1600" b="1" dirty="0">
                <a:solidFill>
                  <a:srgbClr val="FF0000"/>
                </a:solidFill>
                <a:latin typeface="Calibri"/>
                <a:cs typeface="Calibri"/>
              </a:rPr>
              <a:t>&amp;</a:t>
            </a:r>
            <a:r>
              <a:rPr sz="1600" b="1" spc="-50" dirty="0">
                <a:solidFill>
                  <a:srgbClr val="FF0000"/>
                </a:solidFill>
                <a:latin typeface="Calibri"/>
                <a:cs typeface="Calibri"/>
              </a:rPr>
              <a:t> </a:t>
            </a:r>
            <a:r>
              <a:rPr sz="1600" b="1" spc="-10" dirty="0">
                <a:solidFill>
                  <a:srgbClr val="FF0000"/>
                </a:solidFill>
                <a:latin typeface="Calibri"/>
                <a:cs typeface="Calibri"/>
              </a:rPr>
              <a:t>Success</a:t>
            </a:r>
            <a:r>
              <a:rPr sz="1600" b="1" spc="-114" dirty="0">
                <a:solidFill>
                  <a:srgbClr val="FF0000"/>
                </a:solidFill>
                <a:latin typeface="Calibri"/>
                <a:cs typeface="Calibri"/>
              </a:rPr>
              <a:t> </a:t>
            </a:r>
            <a:r>
              <a:rPr sz="1600" b="1" dirty="0">
                <a:solidFill>
                  <a:srgbClr val="FF0000"/>
                </a:solidFill>
                <a:latin typeface="Calibri"/>
                <a:cs typeface="Calibri"/>
              </a:rPr>
              <a:t>-</a:t>
            </a:r>
            <a:r>
              <a:rPr sz="1600" b="1" spc="-5" dirty="0">
                <a:solidFill>
                  <a:srgbClr val="FF0000"/>
                </a:solidFill>
                <a:latin typeface="Calibri"/>
                <a:cs typeface="Calibri"/>
              </a:rPr>
              <a:t> </a:t>
            </a:r>
            <a:r>
              <a:rPr sz="1600" b="1" spc="-25" dirty="0">
                <a:solidFill>
                  <a:srgbClr val="FF0000"/>
                </a:solidFill>
                <a:latin typeface="Calibri"/>
                <a:cs typeface="Calibri"/>
              </a:rPr>
              <a:t>35%</a:t>
            </a:r>
            <a:endParaRPr sz="1600">
              <a:latin typeface="Calibri"/>
              <a:cs typeface="Calibri"/>
            </a:endParaRPr>
          </a:p>
          <a:p>
            <a:pPr marL="12700" marR="5080">
              <a:lnSpc>
                <a:spcPts val="1710"/>
              </a:lnSpc>
              <a:spcBef>
                <a:spcPts val="305"/>
              </a:spcBef>
            </a:pPr>
            <a:r>
              <a:rPr sz="1600" spc="-20" dirty="0">
                <a:solidFill>
                  <a:srgbClr val="FFFFFF"/>
                </a:solidFill>
                <a:latin typeface="Calibri"/>
                <a:cs typeface="Calibri"/>
              </a:rPr>
              <a:t>Provide</a:t>
            </a:r>
            <a:r>
              <a:rPr sz="1600" spc="-85" dirty="0">
                <a:solidFill>
                  <a:srgbClr val="FFFFFF"/>
                </a:solidFill>
                <a:latin typeface="Calibri"/>
                <a:cs typeface="Calibri"/>
              </a:rPr>
              <a:t> </a:t>
            </a:r>
            <a:r>
              <a:rPr sz="1600" spc="-25" dirty="0">
                <a:solidFill>
                  <a:srgbClr val="FFFFFF"/>
                </a:solidFill>
                <a:latin typeface="Calibri"/>
                <a:cs typeface="Calibri"/>
              </a:rPr>
              <a:t>details</a:t>
            </a:r>
            <a:r>
              <a:rPr sz="1600" spc="-70" dirty="0">
                <a:solidFill>
                  <a:srgbClr val="FFFFFF"/>
                </a:solidFill>
                <a:latin typeface="Calibri"/>
                <a:cs typeface="Calibri"/>
              </a:rPr>
              <a:t> </a:t>
            </a:r>
            <a:r>
              <a:rPr sz="1600" dirty="0">
                <a:solidFill>
                  <a:srgbClr val="FFFFFF"/>
                </a:solidFill>
                <a:latin typeface="Calibri"/>
                <a:cs typeface="Calibri"/>
              </a:rPr>
              <a:t>on</a:t>
            </a:r>
            <a:r>
              <a:rPr sz="1600" spc="-30" dirty="0">
                <a:solidFill>
                  <a:srgbClr val="FFFFFF"/>
                </a:solidFill>
                <a:latin typeface="Calibri"/>
                <a:cs typeface="Calibri"/>
              </a:rPr>
              <a:t> </a:t>
            </a:r>
            <a:r>
              <a:rPr sz="1600" dirty="0">
                <a:solidFill>
                  <a:srgbClr val="FFFFFF"/>
                </a:solidFill>
                <a:latin typeface="Calibri"/>
                <a:cs typeface="Calibri"/>
              </a:rPr>
              <a:t>how</a:t>
            </a:r>
            <a:r>
              <a:rPr sz="1600" spc="-75" dirty="0">
                <a:solidFill>
                  <a:srgbClr val="FFFFFF"/>
                </a:solidFill>
                <a:latin typeface="Calibri"/>
                <a:cs typeface="Calibri"/>
              </a:rPr>
              <a:t> </a:t>
            </a:r>
            <a:r>
              <a:rPr sz="1600" dirty="0">
                <a:solidFill>
                  <a:srgbClr val="FFFFFF"/>
                </a:solidFill>
                <a:latin typeface="Calibri"/>
                <a:cs typeface="Calibri"/>
              </a:rPr>
              <a:t>the</a:t>
            </a:r>
            <a:r>
              <a:rPr sz="1600" spc="-40" dirty="0">
                <a:solidFill>
                  <a:srgbClr val="FFFFFF"/>
                </a:solidFill>
                <a:latin typeface="Calibri"/>
                <a:cs typeface="Calibri"/>
              </a:rPr>
              <a:t> </a:t>
            </a:r>
            <a:r>
              <a:rPr sz="1600" spc="-10" dirty="0">
                <a:solidFill>
                  <a:srgbClr val="FFFFFF"/>
                </a:solidFill>
                <a:latin typeface="Calibri"/>
                <a:cs typeface="Calibri"/>
              </a:rPr>
              <a:t>team</a:t>
            </a:r>
            <a:r>
              <a:rPr sz="1600" spc="-20" dirty="0">
                <a:solidFill>
                  <a:srgbClr val="FFFFFF"/>
                </a:solidFill>
                <a:latin typeface="Calibri"/>
                <a:cs typeface="Calibri"/>
              </a:rPr>
              <a:t> </a:t>
            </a:r>
            <a:r>
              <a:rPr sz="1600" dirty="0">
                <a:solidFill>
                  <a:srgbClr val="FFFFFF"/>
                </a:solidFill>
                <a:latin typeface="Calibri"/>
                <a:cs typeface="Calibri"/>
              </a:rPr>
              <a:t>has</a:t>
            </a:r>
            <a:r>
              <a:rPr sz="1600" spc="-55" dirty="0">
                <a:solidFill>
                  <a:srgbClr val="FFFFFF"/>
                </a:solidFill>
                <a:latin typeface="Calibri"/>
                <a:cs typeface="Calibri"/>
              </a:rPr>
              <a:t> </a:t>
            </a:r>
            <a:r>
              <a:rPr sz="1600" dirty="0">
                <a:solidFill>
                  <a:srgbClr val="FFFFFF"/>
                </a:solidFill>
                <a:latin typeface="Calibri"/>
                <a:cs typeface="Calibri"/>
              </a:rPr>
              <a:t>led</a:t>
            </a:r>
            <a:r>
              <a:rPr sz="1600" spc="-25" dirty="0">
                <a:solidFill>
                  <a:srgbClr val="FFFFFF"/>
                </a:solidFill>
                <a:latin typeface="Calibri"/>
                <a:cs typeface="Calibri"/>
              </a:rPr>
              <a:t> </a:t>
            </a:r>
            <a:r>
              <a:rPr sz="1600" dirty="0">
                <a:solidFill>
                  <a:srgbClr val="FFFFFF"/>
                </a:solidFill>
                <a:latin typeface="Calibri"/>
                <a:cs typeface="Calibri"/>
              </a:rPr>
              <a:t>the</a:t>
            </a:r>
            <a:r>
              <a:rPr sz="1600" spc="-35" dirty="0">
                <a:solidFill>
                  <a:srgbClr val="FFFFFF"/>
                </a:solidFill>
                <a:latin typeface="Calibri"/>
                <a:cs typeface="Calibri"/>
              </a:rPr>
              <a:t> </a:t>
            </a:r>
            <a:r>
              <a:rPr sz="1600" dirty="0">
                <a:solidFill>
                  <a:srgbClr val="FFFFFF"/>
                </a:solidFill>
                <a:latin typeface="Calibri"/>
                <a:cs typeface="Calibri"/>
              </a:rPr>
              <a:t>PR</a:t>
            </a:r>
            <a:r>
              <a:rPr sz="1600" spc="-55" dirty="0">
                <a:solidFill>
                  <a:srgbClr val="FFFFFF"/>
                </a:solidFill>
                <a:latin typeface="Calibri"/>
                <a:cs typeface="Calibri"/>
              </a:rPr>
              <a:t> </a:t>
            </a:r>
            <a:r>
              <a:rPr sz="1600" spc="-30" dirty="0">
                <a:solidFill>
                  <a:srgbClr val="FFFFFF"/>
                </a:solidFill>
                <a:latin typeface="Calibri"/>
                <a:cs typeface="Calibri"/>
              </a:rPr>
              <a:t>initiatives</a:t>
            </a:r>
            <a:r>
              <a:rPr sz="1600" spc="15" dirty="0">
                <a:solidFill>
                  <a:srgbClr val="FFFFFF"/>
                </a:solidFill>
                <a:latin typeface="Calibri"/>
                <a:cs typeface="Calibri"/>
              </a:rPr>
              <a:t> </a:t>
            </a:r>
            <a:r>
              <a:rPr sz="1600" spc="-10" dirty="0">
                <a:solidFill>
                  <a:srgbClr val="FFFFFF"/>
                </a:solidFill>
                <a:latin typeface="Calibri"/>
                <a:cs typeface="Calibri"/>
              </a:rPr>
              <a:t>that</a:t>
            </a:r>
            <a:r>
              <a:rPr sz="1600" spc="-15" dirty="0">
                <a:solidFill>
                  <a:srgbClr val="FFFFFF"/>
                </a:solidFill>
                <a:latin typeface="Calibri"/>
                <a:cs typeface="Calibri"/>
              </a:rPr>
              <a:t> </a:t>
            </a:r>
            <a:r>
              <a:rPr sz="1600" spc="-30" dirty="0">
                <a:solidFill>
                  <a:srgbClr val="FFFFFF"/>
                </a:solidFill>
                <a:latin typeface="Calibri"/>
                <a:cs typeface="Calibri"/>
              </a:rPr>
              <a:t>contributed</a:t>
            </a:r>
            <a:r>
              <a:rPr sz="1600" spc="35" dirty="0">
                <a:solidFill>
                  <a:srgbClr val="FFFFFF"/>
                </a:solidFill>
                <a:latin typeface="Calibri"/>
                <a:cs typeface="Calibri"/>
              </a:rPr>
              <a:t> </a:t>
            </a:r>
            <a:r>
              <a:rPr sz="1600" dirty="0">
                <a:solidFill>
                  <a:srgbClr val="FFFFFF"/>
                </a:solidFill>
                <a:latin typeface="Calibri"/>
                <a:cs typeface="Calibri"/>
              </a:rPr>
              <a:t>to</a:t>
            </a:r>
            <a:r>
              <a:rPr sz="1600" spc="-30" dirty="0">
                <a:solidFill>
                  <a:srgbClr val="FFFFFF"/>
                </a:solidFill>
                <a:latin typeface="Calibri"/>
                <a:cs typeface="Calibri"/>
              </a:rPr>
              <a:t> </a:t>
            </a:r>
            <a:r>
              <a:rPr sz="1600" dirty="0">
                <a:solidFill>
                  <a:srgbClr val="FFFFFF"/>
                </a:solidFill>
                <a:latin typeface="Calibri"/>
                <a:cs typeface="Calibri"/>
              </a:rPr>
              <a:t>the</a:t>
            </a:r>
            <a:r>
              <a:rPr sz="1600" spc="-40" dirty="0">
                <a:solidFill>
                  <a:srgbClr val="FFFFFF"/>
                </a:solidFill>
                <a:latin typeface="Calibri"/>
                <a:cs typeface="Calibri"/>
              </a:rPr>
              <a:t> </a:t>
            </a:r>
            <a:r>
              <a:rPr sz="1600" spc="-10" dirty="0">
                <a:solidFill>
                  <a:srgbClr val="FFFFFF"/>
                </a:solidFill>
                <a:latin typeface="Calibri"/>
                <a:cs typeface="Calibri"/>
              </a:rPr>
              <a:t>success</a:t>
            </a:r>
            <a:r>
              <a:rPr sz="1600" spc="-80" dirty="0">
                <a:solidFill>
                  <a:srgbClr val="FFFFFF"/>
                </a:solidFill>
                <a:latin typeface="Calibri"/>
                <a:cs typeface="Calibri"/>
              </a:rPr>
              <a:t> </a:t>
            </a:r>
            <a:r>
              <a:rPr sz="1600" dirty="0">
                <a:solidFill>
                  <a:srgbClr val="FFFFFF"/>
                </a:solidFill>
                <a:latin typeface="Calibri"/>
                <a:cs typeface="Calibri"/>
              </a:rPr>
              <a:t>and</a:t>
            </a:r>
            <a:r>
              <a:rPr sz="1600" spc="-55" dirty="0">
                <a:solidFill>
                  <a:srgbClr val="FFFFFF"/>
                </a:solidFill>
                <a:latin typeface="Calibri"/>
                <a:cs typeface="Calibri"/>
              </a:rPr>
              <a:t> </a:t>
            </a:r>
            <a:r>
              <a:rPr sz="1600" spc="-30" dirty="0">
                <a:solidFill>
                  <a:srgbClr val="FFFFFF"/>
                </a:solidFill>
                <a:latin typeface="Calibri"/>
                <a:cs typeface="Calibri"/>
              </a:rPr>
              <a:t>reputational</a:t>
            </a:r>
            <a:r>
              <a:rPr sz="1600" spc="10" dirty="0">
                <a:solidFill>
                  <a:srgbClr val="FFFFFF"/>
                </a:solidFill>
                <a:latin typeface="Calibri"/>
                <a:cs typeface="Calibri"/>
              </a:rPr>
              <a:t> </a:t>
            </a:r>
            <a:r>
              <a:rPr sz="1600" spc="-25" dirty="0">
                <a:solidFill>
                  <a:srgbClr val="FFFFFF"/>
                </a:solidFill>
                <a:latin typeface="Calibri"/>
                <a:cs typeface="Calibri"/>
              </a:rPr>
              <a:t>and </a:t>
            </a:r>
            <a:r>
              <a:rPr sz="1600" spc="-10" dirty="0">
                <a:solidFill>
                  <a:srgbClr val="FFFFFF"/>
                </a:solidFill>
                <a:latin typeface="Calibri"/>
                <a:cs typeface="Calibri"/>
              </a:rPr>
              <a:t>financial</a:t>
            </a:r>
            <a:r>
              <a:rPr sz="1600" spc="-110" dirty="0">
                <a:solidFill>
                  <a:srgbClr val="FFFFFF"/>
                </a:solidFill>
                <a:latin typeface="Calibri"/>
                <a:cs typeface="Calibri"/>
              </a:rPr>
              <a:t> </a:t>
            </a:r>
            <a:r>
              <a:rPr sz="1600" spc="-10" dirty="0">
                <a:solidFill>
                  <a:srgbClr val="FFFFFF"/>
                </a:solidFill>
                <a:latin typeface="Calibri"/>
                <a:cs typeface="Calibri"/>
              </a:rPr>
              <a:t>growth</a:t>
            </a:r>
            <a:r>
              <a:rPr sz="1600" spc="-85" dirty="0">
                <a:solidFill>
                  <a:srgbClr val="FFFFFF"/>
                </a:solidFill>
                <a:latin typeface="Calibri"/>
                <a:cs typeface="Calibri"/>
              </a:rPr>
              <a:t> </a:t>
            </a:r>
            <a:r>
              <a:rPr sz="1600" dirty="0">
                <a:solidFill>
                  <a:srgbClr val="FFFFFF"/>
                </a:solidFill>
                <a:latin typeface="Calibri"/>
                <a:cs typeface="Calibri"/>
              </a:rPr>
              <a:t>of</a:t>
            </a:r>
            <a:r>
              <a:rPr sz="1600" spc="-20" dirty="0">
                <a:solidFill>
                  <a:srgbClr val="FFFFFF"/>
                </a:solidFill>
                <a:latin typeface="Calibri"/>
                <a:cs typeface="Calibri"/>
              </a:rPr>
              <a:t> </a:t>
            </a:r>
            <a:r>
              <a:rPr sz="1600" dirty="0">
                <a:solidFill>
                  <a:srgbClr val="FFFFFF"/>
                </a:solidFill>
                <a:latin typeface="Calibri"/>
                <a:cs typeface="Calibri"/>
              </a:rPr>
              <a:t>the</a:t>
            </a:r>
            <a:r>
              <a:rPr sz="1600" spc="-50" dirty="0">
                <a:solidFill>
                  <a:srgbClr val="FFFFFF"/>
                </a:solidFill>
                <a:latin typeface="Calibri"/>
                <a:cs typeface="Calibri"/>
              </a:rPr>
              <a:t> company/agency.</a:t>
            </a:r>
            <a:r>
              <a:rPr sz="1600" spc="-135" dirty="0">
                <a:solidFill>
                  <a:srgbClr val="FFFFFF"/>
                </a:solidFill>
                <a:latin typeface="Calibri"/>
                <a:cs typeface="Calibri"/>
              </a:rPr>
              <a:t> </a:t>
            </a:r>
            <a:r>
              <a:rPr sz="1600" spc="-40" dirty="0">
                <a:solidFill>
                  <a:srgbClr val="FFFFFF"/>
                </a:solidFill>
                <a:latin typeface="Calibri"/>
                <a:cs typeface="Calibri"/>
              </a:rPr>
              <a:t>Demonstrate </a:t>
            </a:r>
            <a:r>
              <a:rPr sz="1600" dirty="0">
                <a:solidFill>
                  <a:srgbClr val="FFFFFF"/>
                </a:solidFill>
                <a:latin typeface="Calibri"/>
                <a:cs typeface="Calibri"/>
              </a:rPr>
              <a:t>how</a:t>
            </a:r>
            <a:r>
              <a:rPr sz="1600" spc="-30" dirty="0">
                <a:solidFill>
                  <a:srgbClr val="FFFFFF"/>
                </a:solidFill>
                <a:latin typeface="Calibri"/>
                <a:cs typeface="Calibri"/>
              </a:rPr>
              <a:t> </a:t>
            </a:r>
            <a:r>
              <a:rPr sz="1600" dirty="0">
                <a:solidFill>
                  <a:srgbClr val="FFFFFF"/>
                </a:solidFill>
                <a:latin typeface="Calibri"/>
                <a:cs typeface="Calibri"/>
              </a:rPr>
              <a:t>the</a:t>
            </a:r>
            <a:r>
              <a:rPr sz="1600" spc="-50" dirty="0">
                <a:solidFill>
                  <a:srgbClr val="FFFFFF"/>
                </a:solidFill>
                <a:latin typeface="Calibri"/>
                <a:cs typeface="Calibri"/>
              </a:rPr>
              <a:t> </a:t>
            </a:r>
            <a:r>
              <a:rPr sz="1600" spc="-10" dirty="0">
                <a:solidFill>
                  <a:srgbClr val="FFFFFF"/>
                </a:solidFill>
                <a:latin typeface="Calibri"/>
                <a:cs typeface="Calibri"/>
              </a:rPr>
              <a:t>team</a:t>
            </a:r>
            <a:r>
              <a:rPr sz="1600" dirty="0">
                <a:solidFill>
                  <a:srgbClr val="FFFFFF"/>
                </a:solidFill>
                <a:latin typeface="Calibri"/>
                <a:cs typeface="Calibri"/>
              </a:rPr>
              <a:t> </a:t>
            </a:r>
            <a:r>
              <a:rPr sz="1600" spc="-35" dirty="0">
                <a:solidFill>
                  <a:srgbClr val="FFFFFF"/>
                </a:solidFill>
                <a:latin typeface="Calibri"/>
                <a:cs typeface="Calibri"/>
              </a:rPr>
              <a:t>played</a:t>
            </a:r>
            <a:r>
              <a:rPr sz="1600" spc="-55" dirty="0">
                <a:solidFill>
                  <a:srgbClr val="FFFFFF"/>
                </a:solidFill>
                <a:latin typeface="Calibri"/>
                <a:cs typeface="Calibri"/>
              </a:rPr>
              <a:t> </a:t>
            </a:r>
            <a:r>
              <a:rPr sz="1600" dirty="0">
                <a:solidFill>
                  <a:srgbClr val="FFFFFF"/>
                </a:solidFill>
                <a:latin typeface="Calibri"/>
                <a:cs typeface="Calibri"/>
              </a:rPr>
              <a:t>a</a:t>
            </a:r>
            <a:r>
              <a:rPr sz="1600" spc="-15" dirty="0">
                <a:solidFill>
                  <a:srgbClr val="FFFFFF"/>
                </a:solidFill>
                <a:latin typeface="Calibri"/>
                <a:cs typeface="Calibri"/>
              </a:rPr>
              <a:t> </a:t>
            </a:r>
            <a:r>
              <a:rPr sz="1600" spc="-20" dirty="0">
                <a:solidFill>
                  <a:srgbClr val="FFFFFF"/>
                </a:solidFill>
                <a:latin typeface="Calibri"/>
                <a:cs typeface="Calibri"/>
              </a:rPr>
              <a:t>positive</a:t>
            </a:r>
            <a:r>
              <a:rPr sz="1600" spc="55" dirty="0">
                <a:solidFill>
                  <a:srgbClr val="FFFFFF"/>
                </a:solidFill>
                <a:latin typeface="Calibri"/>
                <a:cs typeface="Calibri"/>
              </a:rPr>
              <a:t> </a:t>
            </a:r>
            <a:r>
              <a:rPr sz="1600" spc="-20" dirty="0">
                <a:solidFill>
                  <a:srgbClr val="FFFFFF"/>
                </a:solidFill>
                <a:latin typeface="Calibri"/>
                <a:cs typeface="Calibri"/>
              </a:rPr>
              <a:t>role </a:t>
            </a:r>
            <a:r>
              <a:rPr sz="1600" dirty="0">
                <a:solidFill>
                  <a:srgbClr val="FFFFFF"/>
                </a:solidFill>
                <a:latin typeface="Calibri"/>
                <a:cs typeface="Calibri"/>
              </a:rPr>
              <a:t>in</a:t>
            </a:r>
            <a:r>
              <a:rPr sz="1600" spc="-15" dirty="0">
                <a:solidFill>
                  <a:srgbClr val="FFFFFF"/>
                </a:solidFill>
                <a:latin typeface="Calibri"/>
                <a:cs typeface="Calibri"/>
              </a:rPr>
              <a:t> </a:t>
            </a:r>
            <a:r>
              <a:rPr sz="1600" spc="-10" dirty="0">
                <a:solidFill>
                  <a:srgbClr val="FFFFFF"/>
                </a:solidFill>
                <a:latin typeface="Calibri"/>
                <a:cs typeface="Calibri"/>
              </a:rPr>
              <a:t>enhancing</a:t>
            </a:r>
            <a:r>
              <a:rPr sz="1600" spc="-90" dirty="0">
                <a:solidFill>
                  <a:srgbClr val="FFFFFF"/>
                </a:solidFill>
                <a:latin typeface="Calibri"/>
                <a:cs typeface="Calibri"/>
              </a:rPr>
              <a:t> </a:t>
            </a:r>
            <a:r>
              <a:rPr sz="1600" spc="-25" dirty="0">
                <a:solidFill>
                  <a:srgbClr val="FFFFFF"/>
                </a:solidFill>
                <a:latin typeface="Calibri"/>
                <a:cs typeface="Calibri"/>
              </a:rPr>
              <a:t>the </a:t>
            </a:r>
            <a:r>
              <a:rPr sz="1600" spc="-40" dirty="0">
                <a:solidFill>
                  <a:srgbClr val="FFFFFF"/>
                </a:solidFill>
                <a:latin typeface="Calibri"/>
                <a:cs typeface="Calibri"/>
              </a:rPr>
              <a:t>agency/company's</a:t>
            </a:r>
            <a:r>
              <a:rPr sz="1600" spc="40" dirty="0">
                <a:solidFill>
                  <a:srgbClr val="FFFFFF"/>
                </a:solidFill>
                <a:latin typeface="Calibri"/>
                <a:cs typeface="Calibri"/>
              </a:rPr>
              <a:t> </a:t>
            </a:r>
            <a:r>
              <a:rPr sz="1600" spc="-10" dirty="0">
                <a:solidFill>
                  <a:srgbClr val="FFFFFF"/>
                </a:solidFill>
                <a:latin typeface="Calibri"/>
                <a:cs typeface="Calibri"/>
              </a:rPr>
              <a:t>business.</a:t>
            </a:r>
            <a:endParaRPr sz="1600">
              <a:latin typeface="Calibri"/>
              <a:cs typeface="Calibri"/>
            </a:endParaRPr>
          </a:p>
          <a:p>
            <a:pPr marL="12700">
              <a:lnSpc>
                <a:spcPct val="100000"/>
              </a:lnSpc>
              <a:spcBef>
                <a:spcPts val="665"/>
              </a:spcBef>
            </a:pPr>
            <a:r>
              <a:rPr sz="1600" b="1" dirty="0">
                <a:solidFill>
                  <a:srgbClr val="FF0000"/>
                </a:solidFill>
                <a:latin typeface="Calibri"/>
                <a:cs typeface="Calibri"/>
              </a:rPr>
              <a:t>Innovation-</a:t>
            </a:r>
            <a:r>
              <a:rPr sz="1600" b="1" spc="-50" dirty="0">
                <a:solidFill>
                  <a:srgbClr val="FF0000"/>
                </a:solidFill>
                <a:latin typeface="Calibri"/>
                <a:cs typeface="Calibri"/>
              </a:rPr>
              <a:t> </a:t>
            </a:r>
            <a:r>
              <a:rPr sz="1600" b="1" spc="-25" dirty="0">
                <a:solidFill>
                  <a:srgbClr val="FF0000"/>
                </a:solidFill>
                <a:latin typeface="Calibri"/>
                <a:cs typeface="Calibri"/>
              </a:rPr>
              <a:t>10%</a:t>
            </a:r>
            <a:endParaRPr sz="1600">
              <a:latin typeface="Calibri"/>
              <a:cs typeface="Calibri"/>
            </a:endParaRPr>
          </a:p>
          <a:p>
            <a:pPr marL="12700" marR="224154">
              <a:lnSpc>
                <a:spcPts val="1900"/>
              </a:lnSpc>
              <a:spcBef>
                <a:spcPts val="370"/>
              </a:spcBef>
            </a:pPr>
            <a:r>
              <a:rPr sz="1600" spc="-40" dirty="0">
                <a:solidFill>
                  <a:srgbClr val="FFFFFF"/>
                </a:solidFill>
                <a:latin typeface="Calibri"/>
                <a:cs typeface="Calibri"/>
              </a:rPr>
              <a:t>Demonstrate</a:t>
            </a:r>
            <a:r>
              <a:rPr sz="1600" spc="-55" dirty="0">
                <a:solidFill>
                  <a:srgbClr val="FFFFFF"/>
                </a:solidFill>
                <a:latin typeface="Calibri"/>
                <a:cs typeface="Calibri"/>
              </a:rPr>
              <a:t> </a:t>
            </a:r>
            <a:r>
              <a:rPr sz="1600" spc="-40" dirty="0">
                <a:solidFill>
                  <a:srgbClr val="FFFFFF"/>
                </a:solidFill>
                <a:latin typeface="Calibri"/>
                <a:cs typeface="Calibri"/>
              </a:rPr>
              <a:t>strategic</a:t>
            </a:r>
            <a:r>
              <a:rPr sz="1600" spc="-60" dirty="0">
                <a:solidFill>
                  <a:srgbClr val="FFFFFF"/>
                </a:solidFill>
                <a:latin typeface="Calibri"/>
                <a:cs typeface="Calibri"/>
              </a:rPr>
              <a:t> </a:t>
            </a:r>
            <a:r>
              <a:rPr sz="1600" spc="-20" dirty="0">
                <a:solidFill>
                  <a:srgbClr val="FFFFFF"/>
                </a:solidFill>
                <a:latin typeface="Calibri"/>
                <a:cs typeface="Calibri"/>
              </a:rPr>
              <a:t>skills,</a:t>
            </a:r>
            <a:r>
              <a:rPr sz="1600" spc="-55" dirty="0">
                <a:solidFill>
                  <a:srgbClr val="FFFFFF"/>
                </a:solidFill>
                <a:latin typeface="Calibri"/>
                <a:cs typeface="Calibri"/>
              </a:rPr>
              <a:t> </a:t>
            </a:r>
            <a:r>
              <a:rPr sz="1600" spc="-25" dirty="0">
                <a:solidFill>
                  <a:srgbClr val="FFFFFF"/>
                </a:solidFill>
                <a:latin typeface="Calibri"/>
                <a:cs typeface="Calibri"/>
              </a:rPr>
              <a:t>innovation</a:t>
            </a:r>
            <a:r>
              <a:rPr sz="1600" spc="30" dirty="0">
                <a:solidFill>
                  <a:srgbClr val="FFFFFF"/>
                </a:solidFill>
                <a:latin typeface="Calibri"/>
                <a:cs typeface="Calibri"/>
              </a:rPr>
              <a:t> </a:t>
            </a:r>
            <a:r>
              <a:rPr sz="1600" dirty="0">
                <a:solidFill>
                  <a:srgbClr val="FFFFFF"/>
                </a:solidFill>
                <a:latin typeface="Calibri"/>
                <a:cs typeface="Calibri"/>
              </a:rPr>
              <a:t>and</a:t>
            </a:r>
            <a:r>
              <a:rPr sz="1600" spc="-60" dirty="0">
                <a:solidFill>
                  <a:srgbClr val="FFFFFF"/>
                </a:solidFill>
                <a:latin typeface="Calibri"/>
                <a:cs typeface="Calibri"/>
              </a:rPr>
              <a:t> </a:t>
            </a:r>
            <a:r>
              <a:rPr sz="1600" dirty="0">
                <a:solidFill>
                  <a:srgbClr val="FFFFFF"/>
                </a:solidFill>
                <a:latin typeface="Calibri"/>
                <a:cs typeface="Calibri"/>
              </a:rPr>
              <a:t>how</a:t>
            </a:r>
            <a:r>
              <a:rPr sz="1600" spc="-60" dirty="0">
                <a:solidFill>
                  <a:srgbClr val="FFFFFF"/>
                </a:solidFill>
                <a:latin typeface="Calibri"/>
                <a:cs typeface="Calibri"/>
              </a:rPr>
              <a:t> </a:t>
            </a:r>
            <a:r>
              <a:rPr sz="1600" dirty="0">
                <a:solidFill>
                  <a:srgbClr val="FFFFFF"/>
                </a:solidFill>
                <a:latin typeface="Calibri"/>
                <a:cs typeface="Calibri"/>
              </a:rPr>
              <a:t>the</a:t>
            </a:r>
            <a:r>
              <a:rPr sz="1600" spc="-45" dirty="0">
                <a:solidFill>
                  <a:srgbClr val="FFFFFF"/>
                </a:solidFill>
                <a:latin typeface="Calibri"/>
                <a:cs typeface="Calibri"/>
              </a:rPr>
              <a:t> </a:t>
            </a:r>
            <a:r>
              <a:rPr sz="1600" spc="-10" dirty="0">
                <a:solidFill>
                  <a:srgbClr val="FFFFFF"/>
                </a:solidFill>
                <a:latin typeface="Calibri"/>
                <a:cs typeface="Calibri"/>
              </a:rPr>
              <a:t>team</a:t>
            </a:r>
            <a:r>
              <a:rPr sz="1600" spc="-30" dirty="0">
                <a:solidFill>
                  <a:srgbClr val="FFFFFF"/>
                </a:solidFill>
                <a:latin typeface="Calibri"/>
                <a:cs typeface="Calibri"/>
              </a:rPr>
              <a:t> </a:t>
            </a:r>
            <a:r>
              <a:rPr sz="1600" spc="-20" dirty="0">
                <a:solidFill>
                  <a:srgbClr val="FFFFFF"/>
                </a:solidFill>
                <a:latin typeface="Calibri"/>
                <a:cs typeface="Calibri"/>
              </a:rPr>
              <a:t>achieved</a:t>
            </a:r>
            <a:r>
              <a:rPr sz="1600" spc="5" dirty="0">
                <a:solidFill>
                  <a:srgbClr val="FFFFFF"/>
                </a:solidFill>
                <a:latin typeface="Calibri"/>
                <a:cs typeface="Calibri"/>
              </a:rPr>
              <a:t> </a:t>
            </a:r>
            <a:r>
              <a:rPr sz="1600" spc="-10" dirty="0">
                <a:solidFill>
                  <a:srgbClr val="FFFFFF"/>
                </a:solidFill>
                <a:latin typeface="Calibri"/>
                <a:cs typeface="Calibri"/>
              </a:rPr>
              <a:t>best</a:t>
            </a:r>
            <a:r>
              <a:rPr sz="1600" spc="-25" dirty="0">
                <a:solidFill>
                  <a:srgbClr val="FFFFFF"/>
                </a:solidFill>
                <a:latin typeface="Calibri"/>
                <a:cs typeface="Calibri"/>
              </a:rPr>
              <a:t> practices</a:t>
            </a:r>
            <a:r>
              <a:rPr sz="1600" dirty="0">
                <a:solidFill>
                  <a:srgbClr val="FFFFFF"/>
                </a:solidFill>
                <a:latin typeface="Calibri"/>
                <a:cs typeface="Calibri"/>
              </a:rPr>
              <a:t> in</a:t>
            </a:r>
            <a:r>
              <a:rPr sz="1600" spc="-60" dirty="0">
                <a:solidFill>
                  <a:srgbClr val="FFFFFF"/>
                </a:solidFill>
                <a:latin typeface="Calibri"/>
                <a:cs typeface="Calibri"/>
              </a:rPr>
              <a:t> </a:t>
            </a:r>
            <a:r>
              <a:rPr sz="1600" spc="-10" dirty="0">
                <a:solidFill>
                  <a:srgbClr val="FFFFFF"/>
                </a:solidFill>
                <a:latin typeface="Calibri"/>
                <a:cs typeface="Calibri"/>
              </a:rPr>
              <a:t>planning,</a:t>
            </a:r>
            <a:r>
              <a:rPr sz="1600" spc="-80" dirty="0">
                <a:solidFill>
                  <a:srgbClr val="FFFFFF"/>
                </a:solidFill>
                <a:latin typeface="Calibri"/>
                <a:cs typeface="Calibri"/>
              </a:rPr>
              <a:t> </a:t>
            </a:r>
            <a:r>
              <a:rPr sz="1600" spc="-10" dirty="0">
                <a:solidFill>
                  <a:srgbClr val="FFFFFF"/>
                </a:solidFill>
                <a:latin typeface="Calibri"/>
                <a:cs typeface="Calibri"/>
              </a:rPr>
              <a:t>management </a:t>
            </a:r>
            <a:r>
              <a:rPr sz="1600" dirty="0">
                <a:solidFill>
                  <a:srgbClr val="FFFFFF"/>
                </a:solidFill>
                <a:latin typeface="Calibri"/>
                <a:cs typeface="Calibri"/>
              </a:rPr>
              <a:t>and</a:t>
            </a:r>
            <a:r>
              <a:rPr sz="1600" spc="-70" dirty="0">
                <a:solidFill>
                  <a:srgbClr val="FFFFFF"/>
                </a:solidFill>
                <a:latin typeface="Calibri"/>
                <a:cs typeface="Calibri"/>
              </a:rPr>
              <a:t> </a:t>
            </a:r>
            <a:r>
              <a:rPr sz="1600" spc="-10" dirty="0">
                <a:solidFill>
                  <a:srgbClr val="FFFFFF"/>
                </a:solidFill>
                <a:latin typeface="Calibri"/>
                <a:cs typeface="Calibri"/>
              </a:rPr>
              <a:t>execution.</a:t>
            </a:r>
            <a:endParaRPr sz="1600">
              <a:latin typeface="Calibri"/>
              <a:cs typeface="Calibri"/>
            </a:endParaRPr>
          </a:p>
          <a:p>
            <a:pPr marL="12700">
              <a:lnSpc>
                <a:spcPct val="100000"/>
              </a:lnSpc>
              <a:spcBef>
                <a:spcPts val="440"/>
              </a:spcBef>
            </a:pPr>
            <a:r>
              <a:rPr sz="1600" b="1" spc="-20" dirty="0">
                <a:solidFill>
                  <a:srgbClr val="FF0000"/>
                </a:solidFill>
                <a:latin typeface="Calibri"/>
                <a:cs typeface="Calibri"/>
              </a:rPr>
              <a:t>Leadership</a:t>
            </a:r>
            <a:r>
              <a:rPr sz="1600" b="1" spc="-95" dirty="0">
                <a:solidFill>
                  <a:srgbClr val="FF0000"/>
                </a:solidFill>
                <a:latin typeface="Calibri"/>
                <a:cs typeface="Calibri"/>
              </a:rPr>
              <a:t> </a:t>
            </a:r>
            <a:r>
              <a:rPr sz="1600" b="1" dirty="0">
                <a:solidFill>
                  <a:srgbClr val="FF0000"/>
                </a:solidFill>
                <a:latin typeface="Calibri"/>
                <a:cs typeface="Calibri"/>
              </a:rPr>
              <a:t>-</a:t>
            </a:r>
            <a:r>
              <a:rPr sz="1600" b="1" spc="-60" dirty="0">
                <a:solidFill>
                  <a:srgbClr val="FF0000"/>
                </a:solidFill>
                <a:latin typeface="Calibri"/>
                <a:cs typeface="Calibri"/>
              </a:rPr>
              <a:t> </a:t>
            </a:r>
            <a:r>
              <a:rPr sz="1600" b="1" spc="-25" dirty="0">
                <a:solidFill>
                  <a:srgbClr val="FF0000"/>
                </a:solidFill>
                <a:latin typeface="Calibri"/>
                <a:cs typeface="Calibri"/>
              </a:rPr>
              <a:t>10%</a:t>
            </a:r>
            <a:endParaRPr sz="1600">
              <a:latin typeface="Calibri"/>
              <a:cs typeface="Calibri"/>
            </a:endParaRPr>
          </a:p>
          <a:p>
            <a:pPr marL="12700">
              <a:lnSpc>
                <a:spcPct val="100000"/>
              </a:lnSpc>
              <a:spcBef>
                <a:spcPts val="100"/>
              </a:spcBef>
            </a:pPr>
            <a:r>
              <a:rPr sz="1600" dirty="0">
                <a:solidFill>
                  <a:srgbClr val="FFFFFF"/>
                </a:solidFill>
                <a:latin typeface="Calibri"/>
                <a:cs typeface="Calibri"/>
              </a:rPr>
              <a:t>How</a:t>
            </a:r>
            <a:r>
              <a:rPr sz="1600" spc="-95" dirty="0">
                <a:solidFill>
                  <a:srgbClr val="FFFFFF"/>
                </a:solidFill>
                <a:latin typeface="Calibri"/>
                <a:cs typeface="Calibri"/>
              </a:rPr>
              <a:t> </a:t>
            </a:r>
            <a:r>
              <a:rPr sz="1600" dirty="0">
                <a:solidFill>
                  <a:srgbClr val="FFFFFF"/>
                </a:solidFill>
                <a:latin typeface="Calibri"/>
                <a:cs typeface="Calibri"/>
              </a:rPr>
              <a:t>the</a:t>
            </a:r>
            <a:r>
              <a:rPr sz="1600" spc="-70" dirty="0">
                <a:solidFill>
                  <a:srgbClr val="FFFFFF"/>
                </a:solidFill>
                <a:latin typeface="Calibri"/>
                <a:cs typeface="Calibri"/>
              </a:rPr>
              <a:t> </a:t>
            </a:r>
            <a:r>
              <a:rPr sz="1600" dirty="0">
                <a:solidFill>
                  <a:srgbClr val="FFFFFF"/>
                </a:solidFill>
                <a:latin typeface="Calibri"/>
                <a:cs typeface="Calibri"/>
              </a:rPr>
              <a:t>team</a:t>
            </a:r>
            <a:r>
              <a:rPr sz="1600" spc="20" dirty="0">
                <a:solidFill>
                  <a:srgbClr val="FFFFFF"/>
                </a:solidFill>
                <a:latin typeface="Calibri"/>
                <a:cs typeface="Calibri"/>
              </a:rPr>
              <a:t> </a:t>
            </a:r>
            <a:r>
              <a:rPr sz="1600" dirty="0">
                <a:solidFill>
                  <a:srgbClr val="FFFFFF"/>
                </a:solidFill>
                <a:latin typeface="Calibri"/>
                <a:cs typeface="Calibri"/>
              </a:rPr>
              <a:t>has</a:t>
            </a:r>
            <a:r>
              <a:rPr sz="1600" spc="-85" dirty="0">
                <a:solidFill>
                  <a:srgbClr val="FFFFFF"/>
                </a:solidFill>
                <a:latin typeface="Calibri"/>
                <a:cs typeface="Calibri"/>
              </a:rPr>
              <a:t> </a:t>
            </a:r>
            <a:r>
              <a:rPr sz="1600" spc="-10" dirty="0">
                <a:solidFill>
                  <a:srgbClr val="FFFFFF"/>
                </a:solidFill>
                <a:latin typeface="Calibri"/>
                <a:cs typeface="Calibri"/>
              </a:rPr>
              <a:t>led,</a:t>
            </a:r>
            <a:r>
              <a:rPr sz="1600" spc="-80" dirty="0">
                <a:solidFill>
                  <a:srgbClr val="FFFFFF"/>
                </a:solidFill>
                <a:latin typeface="Calibri"/>
                <a:cs typeface="Calibri"/>
              </a:rPr>
              <a:t> </a:t>
            </a:r>
            <a:r>
              <a:rPr sz="1600" spc="-50" dirty="0">
                <a:solidFill>
                  <a:srgbClr val="FFFFFF"/>
                </a:solidFill>
                <a:latin typeface="Calibri"/>
                <a:cs typeface="Calibri"/>
              </a:rPr>
              <a:t>fostered</a:t>
            </a:r>
            <a:r>
              <a:rPr sz="1600" spc="70" dirty="0">
                <a:solidFill>
                  <a:srgbClr val="FFFFFF"/>
                </a:solidFill>
                <a:latin typeface="Calibri"/>
                <a:cs typeface="Calibri"/>
              </a:rPr>
              <a:t> </a:t>
            </a:r>
            <a:r>
              <a:rPr sz="1600" dirty="0">
                <a:solidFill>
                  <a:srgbClr val="FFFFFF"/>
                </a:solidFill>
                <a:latin typeface="Calibri"/>
                <a:cs typeface="Calibri"/>
              </a:rPr>
              <a:t>and</a:t>
            </a:r>
            <a:r>
              <a:rPr sz="1600" spc="-80" dirty="0">
                <a:solidFill>
                  <a:srgbClr val="FFFFFF"/>
                </a:solidFill>
                <a:latin typeface="Calibri"/>
                <a:cs typeface="Calibri"/>
              </a:rPr>
              <a:t> </a:t>
            </a:r>
            <a:r>
              <a:rPr sz="1600" spc="-20" dirty="0">
                <a:solidFill>
                  <a:srgbClr val="FFFFFF"/>
                </a:solidFill>
                <a:latin typeface="Calibri"/>
                <a:cs typeface="Calibri"/>
              </a:rPr>
              <a:t>developed</a:t>
            </a:r>
            <a:r>
              <a:rPr sz="1600" spc="15" dirty="0">
                <a:solidFill>
                  <a:srgbClr val="FFFFFF"/>
                </a:solidFill>
                <a:latin typeface="Calibri"/>
                <a:cs typeface="Calibri"/>
              </a:rPr>
              <a:t> </a:t>
            </a:r>
            <a:r>
              <a:rPr sz="1600" spc="-35" dirty="0">
                <a:solidFill>
                  <a:srgbClr val="FFFFFF"/>
                </a:solidFill>
                <a:latin typeface="Calibri"/>
                <a:cs typeface="Calibri"/>
              </a:rPr>
              <a:t>Corporate </a:t>
            </a:r>
            <a:r>
              <a:rPr sz="1600" dirty="0">
                <a:solidFill>
                  <a:srgbClr val="FFFFFF"/>
                </a:solidFill>
                <a:latin typeface="Calibri"/>
                <a:cs typeface="Calibri"/>
              </a:rPr>
              <a:t>PR</a:t>
            </a:r>
            <a:r>
              <a:rPr sz="1600" spc="-45" dirty="0">
                <a:solidFill>
                  <a:srgbClr val="FFFFFF"/>
                </a:solidFill>
                <a:latin typeface="Calibri"/>
                <a:cs typeface="Calibri"/>
              </a:rPr>
              <a:t> </a:t>
            </a:r>
            <a:r>
              <a:rPr sz="1600" spc="-20" dirty="0">
                <a:solidFill>
                  <a:srgbClr val="FFFFFF"/>
                </a:solidFill>
                <a:latin typeface="Calibri"/>
                <a:cs typeface="Calibri"/>
              </a:rPr>
              <a:t>across</a:t>
            </a:r>
            <a:r>
              <a:rPr sz="1600" spc="5" dirty="0">
                <a:solidFill>
                  <a:srgbClr val="FFFFFF"/>
                </a:solidFill>
                <a:latin typeface="Calibri"/>
                <a:cs typeface="Calibri"/>
              </a:rPr>
              <a:t> </a:t>
            </a:r>
            <a:r>
              <a:rPr sz="1600" dirty="0">
                <a:solidFill>
                  <a:srgbClr val="FFFFFF"/>
                </a:solidFill>
                <a:latin typeface="Calibri"/>
                <a:cs typeface="Calibri"/>
              </a:rPr>
              <a:t>the</a:t>
            </a:r>
            <a:r>
              <a:rPr sz="1600" spc="-45" dirty="0">
                <a:solidFill>
                  <a:srgbClr val="FFFFFF"/>
                </a:solidFill>
                <a:latin typeface="Calibri"/>
                <a:cs typeface="Calibri"/>
              </a:rPr>
              <a:t> </a:t>
            </a:r>
            <a:r>
              <a:rPr sz="1600" spc="-40" dirty="0">
                <a:solidFill>
                  <a:srgbClr val="FFFFFF"/>
                </a:solidFill>
                <a:latin typeface="Calibri"/>
                <a:cs typeface="Calibri"/>
              </a:rPr>
              <a:t>agency/company</a:t>
            </a:r>
            <a:r>
              <a:rPr sz="1600" spc="-80" dirty="0">
                <a:solidFill>
                  <a:srgbClr val="FFFFFF"/>
                </a:solidFill>
                <a:latin typeface="Calibri"/>
                <a:cs typeface="Calibri"/>
              </a:rPr>
              <a:t> </a:t>
            </a:r>
            <a:r>
              <a:rPr sz="1600" dirty="0">
                <a:solidFill>
                  <a:srgbClr val="FFFFFF"/>
                </a:solidFill>
                <a:latin typeface="Calibri"/>
                <a:cs typeface="Calibri"/>
              </a:rPr>
              <a:t>and</a:t>
            </a:r>
            <a:r>
              <a:rPr sz="1600" spc="-80" dirty="0">
                <a:solidFill>
                  <a:srgbClr val="FFFFFF"/>
                </a:solidFill>
                <a:latin typeface="Calibri"/>
                <a:cs typeface="Calibri"/>
              </a:rPr>
              <a:t> </a:t>
            </a:r>
            <a:r>
              <a:rPr sz="1600" spc="-10" dirty="0">
                <a:solidFill>
                  <a:srgbClr val="FFFFFF"/>
                </a:solidFill>
                <a:latin typeface="Calibri"/>
                <a:cs typeface="Calibri"/>
              </a:rPr>
              <a:t>talent.</a:t>
            </a:r>
            <a:endParaRPr sz="1600">
              <a:latin typeface="Calibri"/>
              <a:cs typeface="Calibri"/>
            </a:endParaRPr>
          </a:p>
          <a:p>
            <a:pPr marL="12700">
              <a:lnSpc>
                <a:spcPct val="100000"/>
              </a:lnSpc>
              <a:spcBef>
                <a:spcPts val="500"/>
              </a:spcBef>
            </a:pPr>
            <a:r>
              <a:rPr sz="1600" b="1" spc="-10" dirty="0">
                <a:solidFill>
                  <a:srgbClr val="FF0000"/>
                </a:solidFill>
                <a:latin typeface="Calibri"/>
                <a:cs typeface="Calibri"/>
              </a:rPr>
              <a:t>Business</a:t>
            </a:r>
            <a:r>
              <a:rPr sz="1600" b="1" spc="-145" dirty="0">
                <a:solidFill>
                  <a:srgbClr val="FF0000"/>
                </a:solidFill>
                <a:latin typeface="Calibri"/>
                <a:cs typeface="Calibri"/>
              </a:rPr>
              <a:t> </a:t>
            </a:r>
            <a:r>
              <a:rPr sz="1600" b="1" spc="-30" dirty="0">
                <a:solidFill>
                  <a:srgbClr val="FF0000"/>
                </a:solidFill>
                <a:latin typeface="Calibri"/>
                <a:cs typeface="Calibri"/>
              </a:rPr>
              <a:t>Growth</a:t>
            </a:r>
            <a:r>
              <a:rPr sz="1600" b="1" spc="-65" dirty="0">
                <a:solidFill>
                  <a:srgbClr val="FF0000"/>
                </a:solidFill>
                <a:latin typeface="Calibri"/>
                <a:cs typeface="Calibri"/>
              </a:rPr>
              <a:t> </a:t>
            </a:r>
            <a:r>
              <a:rPr sz="1600" b="1" dirty="0">
                <a:solidFill>
                  <a:srgbClr val="FF0000"/>
                </a:solidFill>
                <a:latin typeface="Calibri"/>
                <a:cs typeface="Calibri"/>
              </a:rPr>
              <a:t>-</a:t>
            </a:r>
            <a:r>
              <a:rPr sz="1600" b="1" spc="25" dirty="0">
                <a:solidFill>
                  <a:srgbClr val="FF0000"/>
                </a:solidFill>
                <a:latin typeface="Calibri"/>
                <a:cs typeface="Calibri"/>
              </a:rPr>
              <a:t> </a:t>
            </a:r>
            <a:r>
              <a:rPr sz="1600" b="1" spc="-25" dirty="0">
                <a:solidFill>
                  <a:srgbClr val="FF0000"/>
                </a:solidFill>
                <a:latin typeface="Calibri"/>
                <a:cs typeface="Calibri"/>
              </a:rPr>
              <a:t>10%</a:t>
            </a:r>
            <a:endParaRPr sz="1600">
              <a:latin typeface="Calibri"/>
              <a:cs typeface="Calibri"/>
            </a:endParaRPr>
          </a:p>
          <a:p>
            <a:pPr marL="12700">
              <a:lnSpc>
                <a:spcPct val="100000"/>
              </a:lnSpc>
              <a:spcBef>
                <a:spcPts val="100"/>
              </a:spcBef>
            </a:pPr>
            <a:r>
              <a:rPr sz="1600" spc="-40" dirty="0">
                <a:solidFill>
                  <a:srgbClr val="FFFFFF"/>
                </a:solidFill>
                <a:latin typeface="Calibri"/>
                <a:cs typeface="Calibri"/>
              </a:rPr>
              <a:t>Contribution</a:t>
            </a:r>
            <a:r>
              <a:rPr sz="1600" spc="-60" dirty="0">
                <a:solidFill>
                  <a:srgbClr val="FFFFFF"/>
                </a:solidFill>
                <a:latin typeface="Calibri"/>
                <a:cs typeface="Calibri"/>
              </a:rPr>
              <a:t> </a:t>
            </a:r>
            <a:r>
              <a:rPr sz="1600" dirty="0">
                <a:solidFill>
                  <a:srgbClr val="FFFFFF"/>
                </a:solidFill>
                <a:latin typeface="Calibri"/>
                <a:cs typeface="Calibri"/>
              </a:rPr>
              <a:t>to</a:t>
            </a:r>
            <a:r>
              <a:rPr sz="1600" spc="15" dirty="0">
                <a:solidFill>
                  <a:srgbClr val="FFFFFF"/>
                </a:solidFill>
                <a:latin typeface="Calibri"/>
                <a:cs typeface="Calibri"/>
              </a:rPr>
              <a:t> </a:t>
            </a:r>
            <a:r>
              <a:rPr sz="1600" spc="-10" dirty="0">
                <a:solidFill>
                  <a:srgbClr val="FFFFFF"/>
                </a:solidFill>
                <a:latin typeface="Calibri"/>
                <a:cs typeface="Calibri"/>
              </a:rPr>
              <a:t>new</a:t>
            </a:r>
            <a:r>
              <a:rPr sz="1600" spc="-70" dirty="0">
                <a:solidFill>
                  <a:srgbClr val="FFFFFF"/>
                </a:solidFill>
                <a:latin typeface="Calibri"/>
                <a:cs typeface="Calibri"/>
              </a:rPr>
              <a:t> </a:t>
            </a:r>
            <a:r>
              <a:rPr sz="1600" spc="-10" dirty="0">
                <a:solidFill>
                  <a:srgbClr val="FFFFFF"/>
                </a:solidFill>
                <a:latin typeface="Calibri"/>
                <a:cs typeface="Calibri"/>
              </a:rPr>
              <a:t>business</a:t>
            </a:r>
            <a:r>
              <a:rPr sz="1600" spc="-110" dirty="0">
                <a:solidFill>
                  <a:srgbClr val="FFFFFF"/>
                </a:solidFill>
                <a:latin typeface="Calibri"/>
                <a:cs typeface="Calibri"/>
              </a:rPr>
              <a:t> </a:t>
            </a:r>
            <a:r>
              <a:rPr sz="1600" spc="-30" dirty="0">
                <a:solidFill>
                  <a:srgbClr val="FFFFFF"/>
                </a:solidFill>
                <a:latin typeface="Calibri"/>
                <a:cs typeface="Calibri"/>
              </a:rPr>
              <a:t>development</a:t>
            </a:r>
            <a:r>
              <a:rPr sz="1600" spc="40" dirty="0">
                <a:solidFill>
                  <a:srgbClr val="FFFFFF"/>
                </a:solidFill>
                <a:latin typeface="Calibri"/>
                <a:cs typeface="Calibri"/>
              </a:rPr>
              <a:t> </a:t>
            </a:r>
            <a:r>
              <a:rPr sz="1600" dirty="0">
                <a:solidFill>
                  <a:srgbClr val="FFFFFF"/>
                </a:solidFill>
                <a:latin typeface="Calibri"/>
                <a:cs typeface="Calibri"/>
              </a:rPr>
              <a:t>or</a:t>
            </a:r>
            <a:r>
              <a:rPr sz="1600" spc="15" dirty="0">
                <a:solidFill>
                  <a:srgbClr val="FFFFFF"/>
                </a:solidFill>
                <a:latin typeface="Calibri"/>
                <a:cs typeface="Calibri"/>
              </a:rPr>
              <a:t> </a:t>
            </a:r>
            <a:r>
              <a:rPr sz="1600" spc="-10" dirty="0">
                <a:solidFill>
                  <a:srgbClr val="FFFFFF"/>
                </a:solidFill>
                <a:latin typeface="Calibri"/>
                <a:cs typeface="Calibri"/>
              </a:rPr>
              <a:t>business</a:t>
            </a:r>
            <a:r>
              <a:rPr sz="1600" spc="-130" dirty="0">
                <a:solidFill>
                  <a:srgbClr val="FFFFFF"/>
                </a:solidFill>
                <a:latin typeface="Calibri"/>
                <a:cs typeface="Calibri"/>
              </a:rPr>
              <a:t> </a:t>
            </a:r>
            <a:r>
              <a:rPr sz="1600" spc="-10" dirty="0">
                <a:solidFill>
                  <a:srgbClr val="FFFFFF"/>
                </a:solidFill>
                <a:latin typeface="Calibri"/>
                <a:cs typeface="Calibri"/>
              </a:rPr>
              <a:t>growth.</a:t>
            </a:r>
            <a:endParaRPr sz="1600">
              <a:latin typeface="Calibri"/>
              <a:cs typeface="Calibri"/>
            </a:endParaRPr>
          </a:p>
          <a:p>
            <a:pPr marL="12700">
              <a:lnSpc>
                <a:spcPct val="100000"/>
              </a:lnSpc>
              <a:spcBef>
                <a:spcPts val="600"/>
              </a:spcBef>
            </a:pPr>
            <a:r>
              <a:rPr sz="1600" b="1" spc="-10" dirty="0">
                <a:solidFill>
                  <a:srgbClr val="FF0000"/>
                </a:solidFill>
                <a:latin typeface="Calibri"/>
                <a:cs typeface="Calibri"/>
              </a:rPr>
              <a:t>Industry</a:t>
            </a:r>
            <a:r>
              <a:rPr sz="1600" b="1" spc="-25" dirty="0">
                <a:solidFill>
                  <a:srgbClr val="FF0000"/>
                </a:solidFill>
                <a:latin typeface="Calibri"/>
                <a:cs typeface="Calibri"/>
              </a:rPr>
              <a:t> Contribution</a:t>
            </a:r>
            <a:r>
              <a:rPr sz="1600" b="1" spc="-110" dirty="0">
                <a:solidFill>
                  <a:srgbClr val="FF0000"/>
                </a:solidFill>
                <a:latin typeface="Calibri"/>
                <a:cs typeface="Calibri"/>
              </a:rPr>
              <a:t> </a:t>
            </a:r>
            <a:r>
              <a:rPr sz="1600" b="1" dirty="0">
                <a:solidFill>
                  <a:srgbClr val="FF0000"/>
                </a:solidFill>
                <a:latin typeface="Calibri"/>
                <a:cs typeface="Calibri"/>
              </a:rPr>
              <a:t>-</a:t>
            </a:r>
            <a:r>
              <a:rPr sz="1600" b="1" spc="10" dirty="0">
                <a:solidFill>
                  <a:srgbClr val="FF0000"/>
                </a:solidFill>
                <a:latin typeface="Calibri"/>
                <a:cs typeface="Calibri"/>
              </a:rPr>
              <a:t> </a:t>
            </a:r>
            <a:r>
              <a:rPr sz="1600" b="1" spc="-25" dirty="0">
                <a:solidFill>
                  <a:srgbClr val="FF0000"/>
                </a:solidFill>
                <a:latin typeface="Calibri"/>
                <a:cs typeface="Calibri"/>
              </a:rPr>
              <a:t>5%</a:t>
            </a:r>
            <a:endParaRPr sz="1600">
              <a:latin typeface="Calibri"/>
              <a:cs typeface="Calibri"/>
            </a:endParaRPr>
          </a:p>
          <a:p>
            <a:pPr marL="12700">
              <a:lnSpc>
                <a:spcPts val="1910"/>
              </a:lnSpc>
              <a:spcBef>
                <a:spcPts val="170"/>
              </a:spcBef>
            </a:pPr>
            <a:r>
              <a:rPr sz="1600" spc="-40" dirty="0">
                <a:solidFill>
                  <a:srgbClr val="FFFFFF"/>
                </a:solidFill>
                <a:latin typeface="Calibri"/>
                <a:cs typeface="Calibri"/>
              </a:rPr>
              <a:t>Demonstrate</a:t>
            </a:r>
            <a:r>
              <a:rPr sz="1600" spc="-55" dirty="0">
                <a:solidFill>
                  <a:srgbClr val="FFFFFF"/>
                </a:solidFill>
                <a:latin typeface="Calibri"/>
                <a:cs typeface="Calibri"/>
              </a:rPr>
              <a:t> </a:t>
            </a:r>
            <a:r>
              <a:rPr sz="1600" dirty="0">
                <a:solidFill>
                  <a:srgbClr val="FFFFFF"/>
                </a:solidFill>
                <a:latin typeface="Calibri"/>
                <a:cs typeface="Calibri"/>
              </a:rPr>
              <a:t>how</a:t>
            </a:r>
            <a:r>
              <a:rPr sz="1600" spc="-90" dirty="0">
                <a:solidFill>
                  <a:srgbClr val="FFFFFF"/>
                </a:solidFill>
                <a:latin typeface="Calibri"/>
                <a:cs typeface="Calibri"/>
              </a:rPr>
              <a:t> </a:t>
            </a:r>
            <a:r>
              <a:rPr sz="1600" dirty="0">
                <a:solidFill>
                  <a:srgbClr val="FFFFFF"/>
                </a:solidFill>
                <a:latin typeface="Calibri"/>
                <a:cs typeface="Calibri"/>
              </a:rPr>
              <a:t>the</a:t>
            </a:r>
            <a:r>
              <a:rPr sz="1600" spc="-50" dirty="0">
                <a:solidFill>
                  <a:srgbClr val="FFFFFF"/>
                </a:solidFill>
                <a:latin typeface="Calibri"/>
                <a:cs typeface="Calibri"/>
              </a:rPr>
              <a:t> </a:t>
            </a:r>
            <a:r>
              <a:rPr sz="1600" spc="-10" dirty="0">
                <a:solidFill>
                  <a:srgbClr val="FFFFFF"/>
                </a:solidFill>
                <a:latin typeface="Calibri"/>
                <a:cs typeface="Calibri"/>
              </a:rPr>
              <a:t>team</a:t>
            </a:r>
            <a:r>
              <a:rPr sz="1600" spc="-20" dirty="0">
                <a:solidFill>
                  <a:srgbClr val="FFFFFF"/>
                </a:solidFill>
                <a:latin typeface="Calibri"/>
                <a:cs typeface="Calibri"/>
              </a:rPr>
              <a:t> </a:t>
            </a:r>
            <a:r>
              <a:rPr sz="1600" spc="-35" dirty="0">
                <a:solidFill>
                  <a:srgbClr val="FFFFFF"/>
                </a:solidFill>
                <a:latin typeface="Calibri"/>
                <a:cs typeface="Calibri"/>
              </a:rPr>
              <a:t>played</a:t>
            </a:r>
            <a:r>
              <a:rPr sz="1600" spc="-60" dirty="0">
                <a:solidFill>
                  <a:srgbClr val="FFFFFF"/>
                </a:solidFill>
                <a:latin typeface="Calibri"/>
                <a:cs typeface="Calibri"/>
              </a:rPr>
              <a:t> </a:t>
            </a:r>
            <a:r>
              <a:rPr sz="1600" dirty="0">
                <a:solidFill>
                  <a:srgbClr val="FFFFFF"/>
                </a:solidFill>
                <a:latin typeface="Calibri"/>
                <a:cs typeface="Calibri"/>
              </a:rPr>
              <a:t>a</a:t>
            </a:r>
            <a:r>
              <a:rPr sz="1600" spc="-55" dirty="0">
                <a:solidFill>
                  <a:srgbClr val="FFFFFF"/>
                </a:solidFill>
                <a:latin typeface="Calibri"/>
                <a:cs typeface="Calibri"/>
              </a:rPr>
              <a:t> </a:t>
            </a:r>
            <a:r>
              <a:rPr sz="1600" spc="-20" dirty="0">
                <a:solidFill>
                  <a:srgbClr val="FFFFFF"/>
                </a:solidFill>
                <a:latin typeface="Calibri"/>
                <a:cs typeface="Calibri"/>
              </a:rPr>
              <a:t>positive</a:t>
            </a:r>
            <a:r>
              <a:rPr sz="1600" spc="15" dirty="0">
                <a:solidFill>
                  <a:srgbClr val="FFFFFF"/>
                </a:solidFill>
                <a:latin typeface="Calibri"/>
                <a:cs typeface="Calibri"/>
              </a:rPr>
              <a:t> </a:t>
            </a:r>
            <a:r>
              <a:rPr sz="1600" spc="-20" dirty="0">
                <a:solidFill>
                  <a:srgbClr val="FFFFFF"/>
                </a:solidFill>
                <a:latin typeface="Calibri"/>
                <a:cs typeface="Calibri"/>
              </a:rPr>
              <a:t>role</a:t>
            </a:r>
            <a:r>
              <a:rPr sz="1600" spc="-15" dirty="0">
                <a:solidFill>
                  <a:srgbClr val="FFFFFF"/>
                </a:solidFill>
                <a:latin typeface="Calibri"/>
                <a:cs typeface="Calibri"/>
              </a:rPr>
              <a:t> </a:t>
            </a:r>
            <a:r>
              <a:rPr sz="1600" dirty="0">
                <a:solidFill>
                  <a:srgbClr val="FFFFFF"/>
                </a:solidFill>
                <a:latin typeface="Calibri"/>
                <a:cs typeface="Calibri"/>
              </a:rPr>
              <a:t>both</a:t>
            </a:r>
            <a:r>
              <a:rPr sz="1600" spc="-60" dirty="0">
                <a:solidFill>
                  <a:srgbClr val="FFFFFF"/>
                </a:solidFill>
                <a:latin typeface="Calibri"/>
                <a:cs typeface="Calibri"/>
              </a:rPr>
              <a:t> </a:t>
            </a:r>
            <a:r>
              <a:rPr sz="1600" spc="-20" dirty="0">
                <a:solidFill>
                  <a:srgbClr val="FFFFFF"/>
                </a:solidFill>
                <a:latin typeface="Calibri"/>
                <a:cs typeface="Calibri"/>
              </a:rPr>
              <a:t>internally</a:t>
            </a:r>
            <a:r>
              <a:rPr sz="1600" spc="35" dirty="0">
                <a:solidFill>
                  <a:srgbClr val="FFFFFF"/>
                </a:solidFill>
                <a:latin typeface="Calibri"/>
                <a:cs typeface="Calibri"/>
              </a:rPr>
              <a:t> </a:t>
            </a:r>
            <a:r>
              <a:rPr sz="1600" dirty="0">
                <a:solidFill>
                  <a:srgbClr val="FFFFFF"/>
                </a:solidFill>
                <a:latin typeface="Calibri"/>
                <a:cs typeface="Calibri"/>
              </a:rPr>
              <a:t>and</a:t>
            </a:r>
            <a:r>
              <a:rPr sz="1600" spc="-60" dirty="0">
                <a:solidFill>
                  <a:srgbClr val="FFFFFF"/>
                </a:solidFill>
                <a:latin typeface="Calibri"/>
                <a:cs typeface="Calibri"/>
              </a:rPr>
              <a:t> </a:t>
            </a:r>
            <a:r>
              <a:rPr sz="1600" spc="-30" dirty="0">
                <a:solidFill>
                  <a:srgbClr val="FFFFFF"/>
                </a:solidFill>
                <a:latin typeface="Calibri"/>
                <a:cs typeface="Calibri"/>
              </a:rPr>
              <a:t>externally</a:t>
            </a:r>
            <a:r>
              <a:rPr sz="1600" spc="5" dirty="0">
                <a:solidFill>
                  <a:srgbClr val="FFFFFF"/>
                </a:solidFill>
                <a:latin typeface="Calibri"/>
                <a:cs typeface="Calibri"/>
              </a:rPr>
              <a:t> </a:t>
            </a:r>
            <a:r>
              <a:rPr sz="1600" spc="-10" dirty="0">
                <a:solidFill>
                  <a:srgbClr val="FFFFFF"/>
                </a:solidFill>
                <a:latin typeface="Calibri"/>
                <a:cs typeface="Calibri"/>
              </a:rPr>
              <a:t>including</a:t>
            </a:r>
            <a:r>
              <a:rPr sz="1600" spc="-90" dirty="0">
                <a:solidFill>
                  <a:srgbClr val="FFFFFF"/>
                </a:solidFill>
                <a:latin typeface="Calibri"/>
                <a:cs typeface="Calibri"/>
              </a:rPr>
              <a:t> </a:t>
            </a:r>
            <a:r>
              <a:rPr sz="1600" spc="-20" dirty="0">
                <a:solidFill>
                  <a:srgbClr val="FFFFFF"/>
                </a:solidFill>
                <a:latin typeface="Calibri"/>
                <a:cs typeface="Calibri"/>
              </a:rPr>
              <a:t>thougt</a:t>
            </a:r>
            <a:r>
              <a:rPr sz="1600" spc="-45" dirty="0">
                <a:solidFill>
                  <a:srgbClr val="FFFFFF"/>
                </a:solidFill>
                <a:latin typeface="Calibri"/>
                <a:cs typeface="Calibri"/>
              </a:rPr>
              <a:t> </a:t>
            </a:r>
            <a:r>
              <a:rPr sz="1600" spc="-10" dirty="0">
                <a:solidFill>
                  <a:srgbClr val="FFFFFF"/>
                </a:solidFill>
                <a:latin typeface="Calibri"/>
                <a:cs typeface="Calibri"/>
              </a:rPr>
              <a:t>leadership</a:t>
            </a:r>
            <a:endParaRPr sz="1600">
              <a:latin typeface="Calibri"/>
              <a:cs typeface="Calibri"/>
            </a:endParaRPr>
          </a:p>
          <a:p>
            <a:pPr marL="12700">
              <a:lnSpc>
                <a:spcPts val="1910"/>
              </a:lnSpc>
            </a:pPr>
            <a:r>
              <a:rPr sz="1600" spc="-10" dirty="0">
                <a:solidFill>
                  <a:srgbClr val="FFFFFF"/>
                </a:solidFill>
                <a:latin typeface="Calibri"/>
                <a:cs typeface="Calibri"/>
              </a:rPr>
              <a:t>iniatives.</a:t>
            </a:r>
            <a:endParaRPr sz="1600">
              <a:latin typeface="Calibri"/>
              <a:cs typeface="Calibri"/>
            </a:endParaRPr>
          </a:p>
        </p:txBody>
      </p:sp>
      <p:sp>
        <p:nvSpPr>
          <p:cNvPr id="3" name="object 3"/>
          <p:cNvSpPr txBox="1">
            <a:spLocks noGrp="1"/>
          </p:cNvSpPr>
          <p:nvPr>
            <p:ph type="title"/>
          </p:nvPr>
        </p:nvSpPr>
        <p:spPr>
          <a:xfrm>
            <a:off x="697483" y="468883"/>
            <a:ext cx="7034530" cy="453390"/>
          </a:xfrm>
          <a:prstGeom prst="rect">
            <a:avLst/>
          </a:prstGeom>
        </p:spPr>
        <p:txBody>
          <a:bodyPr vert="horz" wrap="square" lIns="0" tIns="13335" rIns="0" bIns="0" rtlCol="0">
            <a:spAutoFit/>
          </a:bodyPr>
          <a:lstStyle/>
          <a:p>
            <a:pPr marL="12700">
              <a:lnSpc>
                <a:spcPct val="100000"/>
              </a:lnSpc>
              <a:spcBef>
                <a:spcPts val="105"/>
              </a:spcBef>
            </a:pPr>
            <a:r>
              <a:rPr spc="-10" dirty="0"/>
              <a:t>JUDGING:</a:t>
            </a:r>
            <a:r>
              <a:rPr spc="-110" dirty="0"/>
              <a:t> </a:t>
            </a:r>
            <a:r>
              <a:rPr spc="-25" dirty="0"/>
              <a:t>PEOPLE,</a:t>
            </a:r>
            <a:r>
              <a:rPr spc="-90" dirty="0"/>
              <a:t> </a:t>
            </a:r>
            <a:r>
              <a:rPr dirty="0"/>
              <a:t>TEAM</a:t>
            </a:r>
            <a:r>
              <a:rPr spc="-95" dirty="0"/>
              <a:t> </a:t>
            </a:r>
            <a:r>
              <a:rPr dirty="0"/>
              <a:t>&amp;</a:t>
            </a:r>
            <a:r>
              <a:rPr spc="-75" dirty="0"/>
              <a:t> </a:t>
            </a:r>
            <a:r>
              <a:rPr spc="-25" dirty="0"/>
              <a:t>COMPANY</a:t>
            </a:r>
            <a:r>
              <a:rPr spc="-110" dirty="0"/>
              <a:t> </a:t>
            </a:r>
            <a:r>
              <a:rPr spc="-10" dirty="0"/>
              <a:t>AWARDS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7483" y="1129029"/>
            <a:ext cx="9086850" cy="3859529"/>
          </a:xfrm>
          <a:prstGeom prst="rect">
            <a:avLst/>
          </a:prstGeom>
        </p:spPr>
        <p:txBody>
          <a:bodyPr vert="horz" wrap="square" lIns="0" tIns="12700" rIns="0" bIns="0" rtlCol="0">
            <a:spAutoFit/>
          </a:bodyPr>
          <a:lstStyle/>
          <a:p>
            <a:pPr marL="12700">
              <a:lnSpc>
                <a:spcPct val="100000"/>
              </a:lnSpc>
              <a:spcBef>
                <a:spcPts val="100"/>
              </a:spcBef>
            </a:pPr>
            <a:r>
              <a:rPr sz="1800" b="1" dirty="0">
                <a:solidFill>
                  <a:srgbClr val="FF0000"/>
                </a:solidFill>
                <a:latin typeface="Calibri"/>
                <a:cs typeface="Calibri"/>
              </a:rPr>
              <a:t>PR</a:t>
            </a:r>
            <a:r>
              <a:rPr sz="1800" b="1" spc="-35" dirty="0">
                <a:solidFill>
                  <a:srgbClr val="FF0000"/>
                </a:solidFill>
                <a:latin typeface="Calibri"/>
                <a:cs typeface="Calibri"/>
              </a:rPr>
              <a:t> </a:t>
            </a:r>
            <a:r>
              <a:rPr sz="1800" b="1" spc="-30" dirty="0">
                <a:solidFill>
                  <a:srgbClr val="FF0000"/>
                </a:solidFill>
                <a:latin typeface="Calibri"/>
                <a:cs typeface="Calibri"/>
              </a:rPr>
              <a:t>Professional</a:t>
            </a:r>
            <a:r>
              <a:rPr sz="1800" b="1" spc="-155" dirty="0">
                <a:solidFill>
                  <a:srgbClr val="FF0000"/>
                </a:solidFill>
                <a:latin typeface="Calibri"/>
                <a:cs typeface="Calibri"/>
              </a:rPr>
              <a:t> </a:t>
            </a:r>
            <a:r>
              <a:rPr sz="1800" b="1" dirty="0">
                <a:solidFill>
                  <a:srgbClr val="FF0000"/>
                </a:solidFill>
                <a:latin typeface="Calibri"/>
                <a:cs typeface="Calibri"/>
              </a:rPr>
              <a:t>of</a:t>
            </a:r>
            <a:r>
              <a:rPr sz="1800" b="1" spc="-5" dirty="0">
                <a:solidFill>
                  <a:srgbClr val="FF0000"/>
                </a:solidFill>
                <a:latin typeface="Calibri"/>
                <a:cs typeface="Calibri"/>
              </a:rPr>
              <a:t> </a:t>
            </a:r>
            <a:r>
              <a:rPr sz="1800" b="1" dirty="0">
                <a:solidFill>
                  <a:srgbClr val="FF0000"/>
                </a:solidFill>
                <a:latin typeface="Calibri"/>
                <a:cs typeface="Calibri"/>
              </a:rPr>
              <a:t>the</a:t>
            </a:r>
            <a:r>
              <a:rPr sz="1800" b="1" spc="-50" dirty="0">
                <a:solidFill>
                  <a:srgbClr val="FF0000"/>
                </a:solidFill>
                <a:latin typeface="Calibri"/>
                <a:cs typeface="Calibri"/>
              </a:rPr>
              <a:t> </a:t>
            </a:r>
            <a:r>
              <a:rPr sz="1800" b="1" spc="-105" dirty="0">
                <a:solidFill>
                  <a:srgbClr val="FF0000"/>
                </a:solidFill>
                <a:latin typeface="Calibri"/>
                <a:cs typeface="Calibri"/>
              </a:rPr>
              <a:t>Year</a:t>
            </a:r>
            <a:r>
              <a:rPr sz="1800" b="1" spc="-65" dirty="0">
                <a:solidFill>
                  <a:srgbClr val="FF0000"/>
                </a:solidFill>
                <a:latin typeface="Calibri"/>
                <a:cs typeface="Calibri"/>
              </a:rPr>
              <a:t> </a:t>
            </a:r>
            <a:r>
              <a:rPr sz="1800" b="1" spc="-10" dirty="0">
                <a:solidFill>
                  <a:srgbClr val="FF0000"/>
                </a:solidFill>
                <a:latin typeface="Calibri"/>
                <a:cs typeface="Calibri"/>
              </a:rPr>
              <a:t>(Agency)</a:t>
            </a:r>
            <a:r>
              <a:rPr sz="1800" b="1" spc="-15" dirty="0">
                <a:solidFill>
                  <a:srgbClr val="FF0000"/>
                </a:solidFill>
                <a:latin typeface="Calibri"/>
                <a:cs typeface="Calibri"/>
              </a:rPr>
              <a:t> </a:t>
            </a:r>
            <a:r>
              <a:rPr sz="1800" b="1" dirty="0">
                <a:solidFill>
                  <a:srgbClr val="FF0000"/>
                </a:solidFill>
                <a:latin typeface="Calibri"/>
                <a:cs typeface="Calibri"/>
              </a:rPr>
              <a:t>/</a:t>
            </a:r>
            <a:r>
              <a:rPr sz="1800" b="1" spc="-15" dirty="0">
                <a:solidFill>
                  <a:srgbClr val="FF0000"/>
                </a:solidFill>
                <a:latin typeface="Calibri"/>
                <a:cs typeface="Calibri"/>
              </a:rPr>
              <a:t> </a:t>
            </a:r>
            <a:r>
              <a:rPr sz="1800" b="1" dirty="0">
                <a:solidFill>
                  <a:srgbClr val="FF0000"/>
                </a:solidFill>
                <a:latin typeface="Calibri"/>
                <a:cs typeface="Calibri"/>
              </a:rPr>
              <a:t>PR</a:t>
            </a:r>
            <a:r>
              <a:rPr sz="1800" b="1" spc="-10" dirty="0">
                <a:solidFill>
                  <a:srgbClr val="FF0000"/>
                </a:solidFill>
                <a:latin typeface="Calibri"/>
                <a:cs typeface="Calibri"/>
              </a:rPr>
              <a:t> </a:t>
            </a:r>
            <a:r>
              <a:rPr sz="1800" b="1" spc="-30" dirty="0">
                <a:solidFill>
                  <a:srgbClr val="FF0000"/>
                </a:solidFill>
                <a:latin typeface="Calibri"/>
                <a:cs typeface="Calibri"/>
              </a:rPr>
              <a:t>Professional</a:t>
            </a:r>
            <a:r>
              <a:rPr sz="1800" b="1" spc="-155" dirty="0">
                <a:solidFill>
                  <a:srgbClr val="FF0000"/>
                </a:solidFill>
                <a:latin typeface="Calibri"/>
                <a:cs typeface="Calibri"/>
              </a:rPr>
              <a:t> </a:t>
            </a:r>
            <a:r>
              <a:rPr sz="1800" b="1" dirty="0">
                <a:solidFill>
                  <a:srgbClr val="FF0000"/>
                </a:solidFill>
                <a:latin typeface="Calibri"/>
                <a:cs typeface="Calibri"/>
              </a:rPr>
              <a:t>of</a:t>
            </a:r>
            <a:r>
              <a:rPr sz="1800" b="1" spc="20" dirty="0">
                <a:solidFill>
                  <a:srgbClr val="FF0000"/>
                </a:solidFill>
                <a:latin typeface="Calibri"/>
                <a:cs typeface="Calibri"/>
              </a:rPr>
              <a:t> </a:t>
            </a:r>
            <a:r>
              <a:rPr sz="1800" b="1" dirty="0">
                <a:solidFill>
                  <a:srgbClr val="FF0000"/>
                </a:solidFill>
                <a:latin typeface="Calibri"/>
                <a:cs typeface="Calibri"/>
              </a:rPr>
              <a:t>the</a:t>
            </a:r>
            <a:r>
              <a:rPr sz="1800" b="1" spc="-45" dirty="0">
                <a:solidFill>
                  <a:srgbClr val="FF0000"/>
                </a:solidFill>
                <a:latin typeface="Calibri"/>
                <a:cs typeface="Calibri"/>
              </a:rPr>
              <a:t> </a:t>
            </a:r>
            <a:r>
              <a:rPr sz="1800" b="1" spc="-105" dirty="0">
                <a:solidFill>
                  <a:srgbClr val="FF0000"/>
                </a:solidFill>
                <a:latin typeface="Calibri"/>
                <a:cs typeface="Calibri"/>
              </a:rPr>
              <a:t>Year</a:t>
            </a:r>
            <a:r>
              <a:rPr sz="1800" b="1" spc="-65" dirty="0">
                <a:solidFill>
                  <a:srgbClr val="FF0000"/>
                </a:solidFill>
                <a:latin typeface="Calibri"/>
                <a:cs typeface="Calibri"/>
              </a:rPr>
              <a:t> </a:t>
            </a:r>
            <a:r>
              <a:rPr sz="1800" b="1" spc="-10" dirty="0">
                <a:solidFill>
                  <a:srgbClr val="FF0000"/>
                </a:solidFill>
                <a:latin typeface="Calibri"/>
                <a:cs typeface="Calibri"/>
              </a:rPr>
              <a:t>(Corporate</a:t>
            </a:r>
            <a:r>
              <a:rPr sz="1800" b="1" spc="-50" dirty="0">
                <a:solidFill>
                  <a:srgbClr val="FF0000"/>
                </a:solidFill>
                <a:latin typeface="Calibri"/>
                <a:cs typeface="Calibri"/>
              </a:rPr>
              <a:t> </a:t>
            </a:r>
            <a:r>
              <a:rPr sz="1800" b="1" spc="-10" dirty="0">
                <a:solidFill>
                  <a:srgbClr val="FF0000"/>
                </a:solidFill>
                <a:latin typeface="Calibri"/>
                <a:cs typeface="Calibri"/>
              </a:rPr>
              <a:t>Communications)</a:t>
            </a:r>
            <a:endParaRPr sz="1800">
              <a:latin typeface="Calibri"/>
              <a:cs typeface="Calibri"/>
            </a:endParaRPr>
          </a:p>
          <a:p>
            <a:pPr marL="12700">
              <a:lnSpc>
                <a:spcPct val="100000"/>
              </a:lnSpc>
              <a:spcBef>
                <a:spcPts val="1445"/>
              </a:spcBef>
            </a:pPr>
            <a:r>
              <a:rPr sz="1600" b="1" spc="-30" dirty="0">
                <a:solidFill>
                  <a:srgbClr val="FF0000"/>
                </a:solidFill>
                <a:latin typeface="Calibri"/>
                <a:cs typeface="Calibri"/>
              </a:rPr>
              <a:t>Achievement</a:t>
            </a:r>
            <a:r>
              <a:rPr sz="1600" b="1" spc="-110" dirty="0">
                <a:solidFill>
                  <a:srgbClr val="FF0000"/>
                </a:solidFill>
                <a:latin typeface="Calibri"/>
                <a:cs typeface="Calibri"/>
              </a:rPr>
              <a:t> </a:t>
            </a:r>
            <a:r>
              <a:rPr sz="1600" b="1" dirty="0">
                <a:solidFill>
                  <a:srgbClr val="FF0000"/>
                </a:solidFill>
                <a:latin typeface="Calibri"/>
                <a:cs typeface="Calibri"/>
              </a:rPr>
              <a:t>&amp;</a:t>
            </a:r>
            <a:r>
              <a:rPr sz="1600" b="1" spc="-50" dirty="0">
                <a:solidFill>
                  <a:srgbClr val="FF0000"/>
                </a:solidFill>
                <a:latin typeface="Calibri"/>
                <a:cs typeface="Calibri"/>
              </a:rPr>
              <a:t> </a:t>
            </a:r>
            <a:r>
              <a:rPr sz="1600" b="1" spc="-10" dirty="0">
                <a:solidFill>
                  <a:srgbClr val="FF0000"/>
                </a:solidFill>
                <a:latin typeface="Calibri"/>
                <a:cs typeface="Calibri"/>
              </a:rPr>
              <a:t>Success</a:t>
            </a:r>
            <a:r>
              <a:rPr sz="1600" b="1" spc="-114" dirty="0">
                <a:solidFill>
                  <a:srgbClr val="FF0000"/>
                </a:solidFill>
                <a:latin typeface="Calibri"/>
                <a:cs typeface="Calibri"/>
              </a:rPr>
              <a:t> </a:t>
            </a:r>
            <a:r>
              <a:rPr sz="1600" b="1" dirty="0">
                <a:solidFill>
                  <a:srgbClr val="FF0000"/>
                </a:solidFill>
                <a:latin typeface="Calibri"/>
                <a:cs typeface="Calibri"/>
              </a:rPr>
              <a:t>-</a:t>
            </a:r>
            <a:r>
              <a:rPr sz="1600" b="1" spc="-5" dirty="0">
                <a:solidFill>
                  <a:srgbClr val="FF0000"/>
                </a:solidFill>
                <a:latin typeface="Calibri"/>
                <a:cs typeface="Calibri"/>
              </a:rPr>
              <a:t> </a:t>
            </a:r>
            <a:r>
              <a:rPr sz="1600" b="1" spc="-25" dirty="0">
                <a:solidFill>
                  <a:srgbClr val="FF0000"/>
                </a:solidFill>
                <a:latin typeface="Calibri"/>
                <a:cs typeface="Calibri"/>
              </a:rPr>
              <a:t>50%</a:t>
            </a:r>
            <a:endParaRPr sz="1600">
              <a:latin typeface="Calibri"/>
              <a:cs typeface="Calibri"/>
            </a:endParaRPr>
          </a:p>
          <a:p>
            <a:pPr marL="12700" marR="427355">
              <a:lnSpc>
                <a:spcPts val="1900"/>
              </a:lnSpc>
              <a:spcBef>
                <a:spcPts val="275"/>
              </a:spcBef>
            </a:pPr>
            <a:r>
              <a:rPr sz="1600" spc="-25" dirty="0">
                <a:solidFill>
                  <a:srgbClr val="FFFFFF"/>
                </a:solidFill>
                <a:latin typeface="Calibri"/>
                <a:cs typeface="Calibri"/>
              </a:rPr>
              <a:t>Evidence</a:t>
            </a:r>
            <a:r>
              <a:rPr sz="1600" spc="-70" dirty="0">
                <a:solidFill>
                  <a:srgbClr val="FFFFFF"/>
                </a:solidFill>
                <a:latin typeface="Calibri"/>
                <a:cs typeface="Calibri"/>
              </a:rPr>
              <a:t> </a:t>
            </a:r>
            <a:r>
              <a:rPr sz="1600" dirty="0">
                <a:solidFill>
                  <a:srgbClr val="FFFFFF"/>
                </a:solidFill>
                <a:latin typeface="Calibri"/>
                <a:cs typeface="Calibri"/>
              </a:rPr>
              <a:t>of</a:t>
            </a:r>
            <a:r>
              <a:rPr sz="1600" spc="-25" dirty="0">
                <a:solidFill>
                  <a:srgbClr val="FFFFFF"/>
                </a:solidFill>
                <a:latin typeface="Calibri"/>
                <a:cs typeface="Calibri"/>
              </a:rPr>
              <a:t> </a:t>
            </a:r>
            <a:r>
              <a:rPr sz="1600" spc="-10" dirty="0">
                <a:solidFill>
                  <a:srgbClr val="FFFFFF"/>
                </a:solidFill>
                <a:latin typeface="Calibri"/>
                <a:cs typeface="Calibri"/>
              </a:rPr>
              <a:t>goals</a:t>
            </a:r>
            <a:r>
              <a:rPr sz="1600" spc="-85" dirty="0">
                <a:solidFill>
                  <a:srgbClr val="FFFFFF"/>
                </a:solidFill>
                <a:latin typeface="Calibri"/>
                <a:cs typeface="Calibri"/>
              </a:rPr>
              <a:t> </a:t>
            </a:r>
            <a:r>
              <a:rPr sz="1600" dirty="0">
                <a:solidFill>
                  <a:srgbClr val="FFFFFF"/>
                </a:solidFill>
                <a:latin typeface="Calibri"/>
                <a:cs typeface="Calibri"/>
              </a:rPr>
              <a:t>met,</a:t>
            </a:r>
            <a:r>
              <a:rPr sz="1600" spc="-70" dirty="0">
                <a:solidFill>
                  <a:srgbClr val="FFFFFF"/>
                </a:solidFill>
                <a:latin typeface="Calibri"/>
                <a:cs typeface="Calibri"/>
              </a:rPr>
              <a:t> </a:t>
            </a:r>
            <a:r>
              <a:rPr sz="1600" spc="-25" dirty="0">
                <a:solidFill>
                  <a:srgbClr val="FFFFFF"/>
                </a:solidFill>
                <a:latin typeface="Calibri"/>
                <a:cs typeface="Calibri"/>
              </a:rPr>
              <a:t>objectives</a:t>
            </a:r>
            <a:r>
              <a:rPr sz="1600" spc="25" dirty="0">
                <a:solidFill>
                  <a:srgbClr val="FFFFFF"/>
                </a:solidFill>
                <a:latin typeface="Calibri"/>
                <a:cs typeface="Calibri"/>
              </a:rPr>
              <a:t> </a:t>
            </a:r>
            <a:r>
              <a:rPr sz="1600" spc="-25" dirty="0">
                <a:solidFill>
                  <a:srgbClr val="FFFFFF"/>
                </a:solidFill>
                <a:latin typeface="Calibri"/>
                <a:cs typeface="Calibri"/>
              </a:rPr>
              <a:t>successfully</a:t>
            </a:r>
            <a:r>
              <a:rPr sz="1600" spc="50" dirty="0">
                <a:solidFill>
                  <a:srgbClr val="FFFFFF"/>
                </a:solidFill>
                <a:latin typeface="Calibri"/>
                <a:cs typeface="Calibri"/>
              </a:rPr>
              <a:t> </a:t>
            </a:r>
            <a:r>
              <a:rPr sz="1600" spc="-20" dirty="0">
                <a:solidFill>
                  <a:srgbClr val="FFFFFF"/>
                </a:solidFill>
                <a:latin typeface="Calibri"/>
                <a:cs typeface="Calibri"/>
              </a:rPr>
              <a:t>reached</a:t>
            </a:r>
            <a:r>
              <a:rPr sz="1600" spc="25" dirty="0">
                <a:solidFill>
                  <a:srgbClr val="FFFFFF"/>
                </a:solidFill>
                <a:latin typeface="Calibri"/>
                <a:cs typeface="Calibri"/>
              </a:rPr>
              <a:t> </a:t>
            </a:r>
            <a:r>
              <a:rPr sz="1600" dirty="0">
                <a:solidFill>
                  <a:srgbClr val="FFFFFF"/>
                </a:solidFill>
                <a:latin typeface="Calibri"/>
                <a:cs typeface="Calibri"/>
              </a:rPr>
              <a:t>and</a:t>
            </a:r>
            <a:r>
              <a:rPr sz="1600" spc="-80" dirty="0">
                <a:solidFill>
                  <a:srgbClr val="FFFFFF"/>
                </a:solidFill>
                <a:latin typeface="Calibri"/>
                <a:cs typeface="Calibri"/>
              </a:rPr>
              <a:t> </a:t>
            </a:r>
            <a:r>
              <a:rPr sz="1600" spc="-10" dirty="0">
                <a:solidFill>
                  <a:srgbClr val="FFFFFF"/>
                </a:solidFill>
                <a:latin typeface="Calibri"/>
                <a:cs typeface="Calibri"/>
              </a:rPr>
              <a:t>any</a:t>
            </a:r>
            <a:r>
              <a:rPr sz="1600" spc="-60" dirty="0">
                <a:solidFill>
                  <a:srgbClr val="FFFFFF"/>
                </a:solidFill>
                <a:latin typeface="Calibri"/>
                <a:cs typeface="Calibri"/>
              </a:rPr>
              <a:t> </a:t>
            </a:r>
            <a:r>
              <a:rPr sz="1600" spc="-30" dirty="0">
                <a:solidFill>
                  <a:srgbClr val="FFFFFF"/>
                </a:solidFill>
                <a:latin typeface="Calibri"/>
                <a:cs typeface="Calibri"/>
              </a:rPr>
              <a:t>corresponding</a:t>
            </a:r>
            <a:r>
              <a:rPr sz="1600" spc="130" dirty="0">
                <a:solidFill>
                  <a:srgbClr val="FFFFFF"/>
                </a:solidFill>
                <a:latin typeface="Calibri"/>
                <a:cs typeface="Calibri"/>
              </a:rPr>
              <a:t> </a:t>
            </a:r>
            <a:r>
              <a:rPr sz="1600" spc="-40" dirty="0">
                <a:solidFill>
                  <a:srgbClr val="FFFFFF"/>
                </a:solidFill>
                <a:latin typeface="Calibri"/>
                <a:cs typeface="Calibri"/>
              </a:rPr>
              <a:t>international</a:t>
            </a:r>
            <a:r>
              <a:rPr sz="1600" spc="-60" dirty="0">
                <a:solidFill>
                  <a:srgbClr val="FFFFFF"/>
                </a:solidFill>
                <a:latin typeface="Calibri"/>
                <a:cs typeface="Calibri"/>
              </a:rPr>
              <a:t> </a:t>
            </a:r>
            <a:r>
              <a:rPr sz="1600" dirty="0">
                <a:solidFill>
                  <a:srgbClr val="FFFFFF"/>
                </a:solidFill>
                <a:latin typeface="Calibri"/>
                <a:cs typeface="Calibri"/>
              </a:rPr>
              <a:t>and</a:t>
            </a:r>
            <a:r>
              <a:rPr sz="1600" spc="-60" dirty="0">
                <a:solidFill>
                  <a:srgbClr val="FFFFFF"/>
                </a:solidFill>
                <a:latin typeface="Calibri"/>
                <a:cs typeface="Calibri"/>
              </a:rPr>
              <a:t> </a:t>
            </a:r>
            <a:r>
              <a:rPr sz="1600" spc="-10" dirty="0">
                <a:solidFill>
                  <a:srgbClr val="FFFFFF"/>
                </a:solidFill>
                <a:latin typeface="Calibri"/>
                <a:cs typeface="Calibri"/>
              </a:rPr>
              <a:t>local</a:t>
            </a:r>
            <a:r>
              <a:rPr sz="1600" dirty="0">
                <a:solidFill>
                  <a:srgbClr val="FFFFFF"/>
                </a:solidFill>
                <a:latin typeface="Calibri"/>
                <a:cs typeface="Calibri"/>
              </a:rPr>
              <a:t> </a:t>
            </a:r>
            <a:r>
              <a:rPr sz="1600" spc="-10" dirty="0">
                <a:solidFill>
                  <a:srgbClr val="FFFFFF"/>
                </a:solidFill>
                <a:latin typeface="Calibri"/>
                <a:cs typeface="Calibri"/>
              </a:rPr>
              <a:t>award recognition.</a:t>
            </a:r>
            <a:endParaRPr sz="1600">
              <a:latin typeface="Calibri"/>
              <a:cs typeface="Calibri"/>
            </a:endParaRPr>
          </a:p>
          <a:p>
            <a:pPr marL="12700">
              <a:lnSpc>
                <a:spcPct val="100000"/>
              </a:lnSpc>
              <a:spcBef>
                <a:spcPts val="440"/>
              </a:spcBef>
            </a:pPr>
            <a:r>
              <a:rPr sz="1600" b="1" spc="-40" dirty="0">
                <a:solidFill>
                  <a:srgbClr val="FF0000"/>
                </a:solidFill>
                <a:latin typeface="Calibri"/>
                <a:cs typeface="Calibri"/>
              </a:rPr>
              <a:t>Strategic</a:t>
            </a:r>
            <a:r>
              <a:rPr sz="1600" b="1" spc="-25" dirty="0">
                <a:solidFill>
                  <a:srgbClr val="FF0000"/>
                </a:solidFill>
                <a:latin typeface="Calibri"/>
                <a:cs typeface="Calibri"/>
              </a:rPr>
              <a:t> </a:t>
            </a:r>
            <a:r>
              <a:rPr sz="1600" b="1" spc="-35" dirty="0">
                <a:solidFill>
                  <a:srgbClr val="FF0000"/>
                </a:solidFill>
                <a:latin typeface="Calibri"/>
                <a:cs typeface="Calibri"/>
              </a:rPr>
              <a:t>skills/Innovation</a:t>
            </a:r>
            <a:r>
              <a:rPr sz="1600" b="1" spc="-50" dirty="0">
                <a:solidFill>
                  <a:srgbClr val="FF0000"/>
                </a:solidFill>
                <a:latin typeface="Calibri"/>
                <a:cs typeface="Calibri"/>
              </a:rPr>
              <a:t> </a:t>
            </a:r>
            <a:r>
              <a:rPr sz="1600" b="1" dirty="0">
                <a:solidFill>
                  <a:srgbClr val="FF0000"/>
                </a:solidFill>
                <a:latin typeface="Calibri"/>
                <a:cs typeface="Calibri"/>
              </a:rPr>
              <a:t>-</a:t>
            </a:r>
            <a:r>
              <a:rPr sz="1600" b="1" spc="25" dirty="0">
                <a:solidFill>
                  <a:srgbClr val="FF0000"/>
                </a:solidFill>
                <a:latin typeface="Calibri"/>
                <a:cs typeface="Calibri"/>
              </a:rPr>
              <a:t> </a:t>
            </a:r>
            <a:r>
              <a:rPr sz="1600" b="1" spc="-25" dirty="0">
                <a:solidFill>
                  <a:srgbClr val="FF0000"/>
                </a:solidFill>
                <a:latin typeface="Calibri"/>
                <a:cs typeface="Calibri"/>
              </a:rPr>
              <a:t>20%</a:t>
            </a:r>
            <a:endParaRPr sz="1600">
              <a:latin typeface="Calibri"/>
              <a:cs typeface="Calibri"/>
            </a:endParaRPr>
          </a:p>
          <a:p>
            <a:pPr marL="12700" marR="476250">
              <a:lnSpc>
                <a:spcPts val="2090"/>
              </a:lnSpc>
              <a:spcBef>
                <a:spcPts val="5"/>
              </a:spcBef>
            </a:pPr>
            <a:r>
              <a:rPr sz="1600" dirty="0">
                <a:solidFill>
                  <a:srgbClr val="FFFFFF"/>
                </a:solidFill>
                <a:latin typeface="Calibri"/>
                <a:cs typeface="Calibri"/>
              </a:rPr>
              <a:t>Show</a:t>
            </a:r>
            <a:r>
              <a:rPr sz="1600" spc="-95" dirty="0">
                <a:solidFill>
                  <a:srgbClr val="FFFFFF"/>
                </a:solidFill>
                <a:latin typeface="Calibri"/>
                <a:cs typeface="Calibri"/>
              </a:rPr>
              <a:t> </a:t>
            </a:r>
            <a:r>
              <a:rPr sz="1600" spc="-40" dirty="0">
                <a:solidFill>
                  <a:srgbClr val="FFFFFF"/>
                </a:solidFill>
                <a:latin typeface="Calibri"/>
                <a:cs typeface="Calibri"/>
              </a:rPr>
              <a:t>strategic</a:t>
            </a:r>
            <a:r>
              <a:rPr sz="1600" spc="-60" dirty="0">
                <a:solidFill>
                  <a:srgbClr val="FFFFFF"/>
                </a:solidFill>
                <a:latin typeface="Calibri"/>
                <a:cs typeface="Calibri"/>
              </a:rPr>
              <a:t> </a:t>
            </a:r>
            <a:r>
              <a:rPr sz="1600" spc="-20" dirty="0">
                <a:solidFill>
                  <a:srgbClr val="FFFFFF"/>
                </a:solidFill>
                <a:latin typeface="Calibri"/>
                <a:cs typeface="Calibri"/>
              </a:rPr>
              <a:t>skills</a:t>
            </a:r>
            <a:r>
              <a:rPr sz="1600" spc="-70" dirty="0">
                <a:solidFill>
                  <a:srgbClr val="FFFFFF"/>
                </a:solidFill>
                <a:latin typeface="Calibri"/>
                <a:cs typeface="Calibri"/>
              </a:rPr>
              <a:t> </a:t>
            </a:r>
            <a:r>
              <a:rPr sz="1600" dirty="0">
                <a:solidFill>
                  <a:srgbClr val="FFFFFF"/>
                </a:solidFill>
                <a:latin typeface="Calibri"/>
                <a:cs typeface="Calibri"/>
              </a:rPr>
              <a:t>and</a:t>
            </a:r>
            <a:r>
              <a:rPr sz="1600" spc="-90" dirty="0">
                <a:solidFill>
                  <a:srgbClr val="FFFFFF"/>
                </a:solidFill>
                <a:latin typeface="Calibri"/>
                <a:cs typeface="Calibri"/>
              </a:rPr>
              <a:t> </a:t>
            </a:r>
            <a:r>
              <a:rPr sz="1600" spc="-60" dirty="0">
                <a:solidFill>
                  <a:srgbClr val="FFFFFF"/>
                </a:solidFill>
                <a:latin typeface="Calibri"/>
                <a:cs typeface="Calibri"/>
              </a:rPr>
              <a:t>creativity,</a:t>
            </a:r>
            <a:r>
              <a:rPr sz="1600" spc="-30" dirty="0">
                <a:solidFill>
                  <a:srgbClr val="FFFFFF"/>
                </a:solidFill>
                <a:latin typeface="Calibri"/>
                <a:cs typeface="Calibri"/>
              </a:rPr>
              <a:t> relevant</a:t>
            </a:r>
            <a:r>
              <a:rPr sz="1600" spc="-35" dirty="0">
                <a:solidFill>
                  <a:srgbClr val="FFFFFF"/>
                </a:solidFill>
                <a:latin typeface="Calibri"/>
                <a:cs typeface="Calibri"/>
              </a:rPr>
              <a:t> </a:t>
            </a:r>
            <a:r>
              <a:rPr sz="1600" dirty="0">
                <a:solidFill>
                  <a:srgbClr val="FFFFFF"/>
                </a:solidFill>
                <a:latin typeface="Calibri"/>
                <a:cs typeface="Calibri"/>
              </a:rPr>
              <a:t>to</a:t>
            </a:r>
            <a:r>
              <a:rPr sz="1600" spc="-30" dirty="0">
                <a:solidFill>
                  <a:srgbClr val="FFFFFF"/>
                </a:solidFill>
                <a:latin typeface="Calibri"/>
                <a:cs typeface="Calibri"/>
              </a:rPr>
              <a:t> </a:t>
            </a:r>
            <a:r>
              <a:rPr sz="1600" spc="-10" dirty="0">
                <a:solidFill>
                  <a:srgbClr val="FFFFFF"/>
                </a:solidFill>
                <a:latin typeface="Calibri"/>
                <a:cs typeface="Calibri"/>
              </a:rPr>
              <a:t>brief</a:t>
            </a:r>
            <a:r>
              <a:rPr sz="1600" spc="15" dirty="0">
                <a:solidFill>
                  <a:srgbClr val="FFFFFF"/>
                </a:solidFill>
                <a:latin typeface="Calibri"/>
                <a:cs typeface="Calibri"/>
              </a:rPr>
              <a:t> </a:t>
            </a:r>
            <a:r>
              <a:rPr sz="1600" spc="-10" dirty="0">
                <a:solidFill>
                  <a:srgbClr val="FFFFFF"/>
                </a:solidFill>
                <a:latin typeface="Calibri"/>
                <a:cs typeface="Calibri"/>
              </a:rPr>
              <a:t>and</a:t>
            </a:r>
            <a:r>
              <a:rPr sz="1600" spc="-80" dirty="0">
                <a:solidFill>
                  <a:srgbClr val="FFFFFF"/>
                </a:solidFill>
                <a:latin typeface="Calibri"/>
                <a:cs typeface="Calibri"/>
              </a:rPr>
              <a:t> </a:t>
            </a:r>
            <a:r>
              <a:rPr sz="1600" spc="-20" dirty="0">
                <a:solidFill>
                  <a:srgbClr val="FFFFFF"/>
                </a:solidFill>
                <a:latin typeface="Calibri"/>
                <a:cs typeface="Calibri"/>
              </a:rPr>
              <a:t>results.</a:t>
            </a:r>
            <a:r>
              <a:rPr sz="1600" spc="25" dirty="0">
                <a:solidFill>
                  <a:srgbClr val="FFFFFF"/>
                </a:solidFill>
                <a:latin typeface="Calibri"/>
                <a:cs typeface="Calibri"/>
              </a:rPr>
              <a:t> </a:t>
            </a:r>
            <a:r>
              <a:rPr sz="1600" dirty="0">
                <a:solidFill>
                  <a:srgbClr val="FFFFFF"/>
                </a:solidFill>
                <a:latin typeface="Calibri"/>
                <a:cs typeface="Calibri"/>
              </a:rPr>
              <a:t>Nominee's</a:t>
            </a:r>
            <a:r>
              <a:rPr sz="1600" spc="-60" dirty="0">
                <a:solidFill>
                  <a:srgbClr val="FFFFFF"/>
                </a:solidFill>
                <a:latin typeface="Calibri"/>
                <a:cs typeface="Calibri"/>
              </a:rPr>
              <a:t> </a:t>
            </a:r>
            <a:r>
              <a:rPr sz="1600" spc="-10" dirty="0">
                <a:solidFill>
                  <a:srgbClr val="FFFFFF"/>
                </a:solidFill>
                <a:latin typeface="Calibri"/>
                <a:cs typeface="Calibri"/>
              </a:rPr>
              <a:t>ability</a:t>
            </a:r>
            <a:r>
              <a:rPr sz="1600" spc="-85" dirty="0">
                <a:solidFill>
                  <a:srgbClr val="FFFFFF"/>
                </a:solidFill>
                <a:latin typeface="Calibri"/>
                <a:cs typeface="Calibri"/>
              </a:rPr>
              <a:t> </a:t>
            </a:r>
            <a:r>
              <a:rPr sz="1600" dirty="0">
                <a:solidFill>
                  <a:srgbClr val="FFFFFF"/>
                </a:solidFill>
                <a:latin typeface="Calibri"/>
                <a:cs typeface="Calibri"/>
              </a:rPr>
              <a:t>and</a:t>
            </a:r>
            <a:r>
              <a:rPr sz="1600" spc="-95" dirty="0">
                <a:solidFill>
                  <a:srgbClr val="FFFFFF"/>
                </a:solidFill>
                <a:latin typeface="Calibri"/>
                <a:cs typeface="Calibri"/>
              </a:rPr>
              <a:t> </a:t>
            </a:r>
            <a:r>
              <a:rPr sz="1600" spc="-10" dirty="0">
                <a:solidFill>
                  <a:srgbClr val="FFFFFF"/>
                </a:solidFill>
                <a:latin typeface="Calibri"/>
                <a:cs typeface="Calibri"/>
              </a:rPr>
              <a:t>willingness</a:t>
            </a:r>
            <a:r>
              <a:rPr sz="1600" spc="-105" dirty="0">
                <a:solidFill>
                  <a:srgbClr val="FFFFFF"/>
                </a:solidFill>
                <a:latin typeface="Calibri"/>
                <a:cs typeface="Calibri"/>
              </a:rPr>
              <a:t> </a:t>
            </a:r>
            <a:r>
              <a:rPr sz="1600" dirty="0">
                <a:solidFill>
                  <a:srgbClr val="FFFFFF"/>
                </a:solidFill>
                <a:latin typeface="Calibri"/>
                <a:cs typeface="Calibri"/>
              </a:rPr>
              <a:t>to</a:t>
            </a:r>
            <a:r>
              <a:rPr sz="1600" spc="-30" dirty="0">
                <a:solidFill>
                  <a:srgbClr val="FFFFFF"/>
                </a:solidFill>
                <a:latin typeface="Calibri"/>
                <a:cs typeface="Calibri"/>
              </a:rPr>
              <a:t> </a:t>
            </a:r>
            <a:r>
              <a:rPr sz="1600" spc="-10" dirty="0">
                <a:solidFill>
                  <a:srgbClr val="FFFFFF"/>
                </a:solidFill>
                <a:latin typeface="Calibri"/>
                <a:cs typeface="Calibri"/>
              </a:rPr>
              <a:t>extend </a:t>
            </a:r>
            <a:r>
              <a:rPr sz="1600" dirty="0">
                <a:solidFill>
                  <a:srgbClr val="FFFFFF"/>
                </a:solidFill>
                <a:latin typeface="Calibri"/>
                <a:cs typeface="Calibri"/>
              </a:rPr>
              <a:t>their</a:t>
            </a:r>
            <a:r>
              <a:rPr sz="1600" spc="-45" dirty="0">
                <a:solidFill>
                  <a:srgbClr val="FFFFFF"/>
                </a:solidFill>
                <a:latin typeface="Calibri"/>
                <a:cs typeface="Calibri"/>
              </a:rPr>
              <a:t> </a:t>
            </a:r>
            <a:r>
              <a:rPr sz="1600" spc="-35" dirty="0">
                <a:solidFill>
                  <a:srgbClr val="FFFFFF"/>
                </a:solidFill>
                <a:latin typeface="Calibri"/>
                <a:cs typeface="Calibri"/>
              </a:rPr>
              <a:t>range</a:t>
            </a:r>
            <a:r>
              <a:rPr sz="1600" spc="-90" dirty="0">
                <a:solidFill>
                  <a:srgbClr val="FFFFFF"/>
                </a:solidFill>
                <a:latin typeface="Calibri"/>
                <a:cs typeface="Calibri"/>
              </a:rPr>
              <a:t> </a:t>
            </a:r>
            <a:r>
              <a:rPr sz="1600" dirty="0">
                <a:solidFill>
                  <a:srgbClr val="FFFFFF"/>
                </a:solidFill>
                <a:latin typeface="Calibri"/>
                <a:cs typeface="Calibri"/>
              </a:rPr>
              <a:t>of</a:t>
            </a:r>
            <a:r>
              <a:rPr sz="1600" spc="-10" dirty="0">
                <a:solidFill>
                  <a:srgbClr val="FFFFFF"/>
                </a:solidFill>
                <a:latin typeface="Calibri"/>
                <a:cs typeface="Calibri"/>
              </a:rPr>
              <a:t> </a:t>
            </a:r>
            <a:r>
              <a:rPr sz="1600" dirty="0">
                <a:solidFill>
                  <a:srgbClr val="FFFFFF"/>
                </a:solidFill>
                <a:latin typeface="Calibri"/>
                <a:cs typeface="Calibri"/>
              </a:rPr>
              <a:t>PR</a:t>
            </a:r>
            <a:r>
              <a:rPr sz="1600" spc="-30" dirty="0">
                <a:solidFill>
                  <a:srgbClr val="FFFFFF"/>
                </a:solidFill>
                <a:latin typeface="Calibri"/>
                <a:cs typeface="Calibri"/>
              </a:rPr>
              <a:t> </a:t>
            </a:r>
            <a:r>
              <a:rPr sz="1600" spc="-25" dirty="0">
                <a:solidFill>
                  <a:srgbClr val="FFFFFF"/>
                </a:solidFill>
                <a:latin typeface="Calibri"/>
                <a:cs typeface="Calibri"/>
              </a:rPr>
              <a:t>skills.</a:t>
            </a:r>
            <a:r>
              <a:rPr sz="1600" spc="-45" dirty="0">
                <a:solidFill>
                  <a:srgbClr val="FFFFFF"/>
                </a:solidFill>
                <a:latin typeface="Calibri"/>
                <a:cs typeface="Calibri"/>
              </a:rPr>
              <a:t> </a:t>
            </a:r>
            <a:r>
              <a:rPr sz="1600" spc="-10" dirty="0">
                <a:solidFill>
                  <a:srgbClr val="FFFFFF"/>
                </a:solidFill>
                <a:latin typeface="Calibri"/>
                <a:cs typeface="Calibri"/>
              </a:rPr>
              <a:t>Examples</a:t>
            </a:r>
            <a:r>
              <a:rPr sz="1600" spc="-175" dirty="0">
                <a:solidFill>
                  <a:srgbClr val="FFFFFF"/>
                </a:solidFill>
                <a:latin typeface="Calibri"/>
                <a:cs typeface="Calibri"/>
              </a:rPr>
              <a:t> </a:t>
            </a:r>
            <a:r>
              <a:rPr sz="1600" dirty="0">
                <a:solidFill>
                  <a:srgbClr val="FFFFFF"/>
                </a:solidFill>
                <a:latin typeface="Calibri"/>
                <a:cs typeface="Calibri"/>
              </a:rPr>
              <a:t>of</a:t>
            </a:r>
            <a:r>
              <a:rPr sz="1600" spc="-30" dirty="0">
                <a:solidFill>
                  <a:srgbClr val="FFFFFF"/>
                </a:solidFill>
                <a:latin typeface="Calibri"/>
                <a:cs typeface="Calibri"/>
              </a:rPr>
              <a:t> </a:t>
            </a:r>
            <a:r>
              <a:rPr sz="1600" spc="-10" dirty="0">
                <a:solidFill>
                  <a:srgbClr val="FFFFFF"/>
                </a:solidFill>
                <a:latin typeface="Calibri"/>
                <a:cs typeface="Calibri"/>
              </a:rPr>
              <a:t>unique</a:t>
            </a:r>
            <a:r>
              <a:rPr sz="1600" spc="-135" dirty="0">
                <a:solidFill>
                  <a:srgbClr val="FFFFFF"/>
                </a:solidFill>
                <a:latin typeface="Calibri"/>
                <a:cs typeface="Calibri"/>
              </a:rPr>
              <a:t> </a:t>
            </a:r>
            <a:r>
              <a:rPr sz="1600" spc="-25" dirty="0">
                <a:solidFill>
                  <a:srgbClr val="FFFFFF"/>
                </a:solidFill>
                <a:latin typeface="Calibri"/>
                <a:cs typeface="Calibri"/>
              </a:rPr>
              <a:t>approaches</a:t>
            </a:r>
            <a:r>
              <a:rPr sz="1600" dirty="0">
                <a:solidFill>
                  <a:srgbClr val="FFFFFF"/>
                </a:solidFill>
                <a:latin typeface="Calibri"/>
                <a:cs typeface="Calibri"/>
              </a:rPr>
              <a:t> to</a:t>
            </a:r>
            <a:r>
              <a:rPr sz="1600" spc="-5" dirty="0">
                <a:solidFill>
                  <a:srgbClr val="FFFFFF"/>
                </a:solidFill>
                <a:latin typeface="Calibri"/>
                <a:cs typeface="Calibri"/>
              </a:rPr>
              <a:t> </a:t>
            </a:r>
            <a:r>
              <a:rPr sz="1600" spc="-25" dirty="0">
                <a:solidFill>
                  <a:srgbClr val="FFFFFF"/>
                </a:solidFill>
                <a:latin typeface="Calibri"/>
                <a:cs typeface="Calibri"/>
              </a:rPr>
              <a:t>problem</a:t>
            </a:r>
            <a:r>
              <a:rPr sz="1600" spc="-5" dirty="0">
                <a:solidFill>
                  <a:srgbClr val="FFFFFF"/>
                </a:solidFill>
                <a:latin typeface="Calibri"/>
                <a:cs typeface="Calibri"/>
              </a:rPr>
              <a:t> </a:t>
            </a:r>
            <a:r>
              <a:rPr sz="1600" spc="-10" dirty="0">
                <a:solidFill>
                  <a:srgbClr val="FFFFFF"/>
                </a:solidFill>
                <a:latin typeface="Calibri"/>
                <a:cs typeface="Calibri"/>
              </a:rPr>
              <a:t>solving.</a:t>
            </a:r>
            <a:endParaRPr sz="1600">
              <a:latin typeface="Calibri"/>
              <a:cs typeface="Calibri"/>
            </a:endParaRPr>
          </a:p>
          <a:p>
            <a:pPr marL="12700">
              <a:lnSpc>
                <a:spcPct val="100000"/>
              </a:lnSpc>
              <a:spcBef>
                <a:spcPts val="1100"/>
              </a:spcBef>
            </a:pPr>
            <a:r>
              <a:rPr sz="1600" b="1" spc="-20" dirty="0">
                <a:solidFill>
                  <a:srgbClr val="FF0000"/>
                </a:solidFill>
                <a:latin typeface="Calibri"/>
                <a:cs typeface="Calibri"/>
              </a:rPr>
              <a:t>Leadership</a:t>
            </a:r>
            <a:r>
              <a:rPr sz="1600" b="1" spc="-145" dirty="0">
                <a:solidFill>
                  <a:srgbClr val="FF0000"/>
                </a:solidFill>
                <a:latin typeface="Calibri"/>
                <a:cs typeface="Calibri"/>
              </a:rPr>
              <a:t> </a:t>
            </a:r>
            <a:r>
              <a:rPr sz="1600" b="1" dirty="0">
                <a:solidFill>
                  <a:srgbClr val="FF0000"/>
                </a:solidFill>
                <a:latin typeface="Calibri"/>
                <a:cs typeface="Calibri"/>
              </a:rPr>
              <a:t>-</a:t>
            </a:r>
            <a:r>
              <a:rPr sz="1600" b="1" spc="-20" dirty="0">
                <a:solidFill>
                  <a:srgbClr val="FF0000"/>
                </a:solidFill>
                <a:latin typeface="Calibri"/>
                <a:cs typeface="Calibri"/>
              </a:rPr>
              <a:t> </a:t>
            </a:r>
            <a:r>
              <a:rPr sz="1600" b="1" spc="-25" dirty="0">
                <a:solidFill>
                  <a:srgbClr val="FF0000"/>
                </a:solidFill>
                <a:latin typeface="Calibri"/>
                <a:cs typeface="Calibri"/>
              </a:rPr>
              <a:t>10%</a:t>
            </a:r>
            <a:endParaRPr sz="1600">
              <a:latin typeface="Calibri"/>
              <a:cs typeface="Calibri"/>
            </a:endParaRPr>
          </a:p>
          <a:p>
            <a:pPr marL="12700">
              <a:lnSpc>
                <a:spcPct val="100000"/>
              </a:lnSpc>
            </a:pPr>
            <a:r>
              <a:rPr sz="1600" spc="-20" dirty="0">
                <a:solidFill>
                  <a:srgbClr val="FFFFFF"/>
                </a:solidFill>
                <a:latin typeface="Calibri"/>
                <a:cs typeface="Calibri"/>
              </a:rPr>
              <a:t>Garnered</a:t>
            </a:r>
            <a:r>
              <a:rPr sz="1600" spc="70" dirty="0">
                <a:solidFill>
                  <a:srgbClr val="FFFFFF"/>
                </a:solidFill>
                <a:latin typeface="Calibri"/>
                <a:cs typeface="Calibri"/>
              </a:rPr>
              <a:t> </a:t>
            </a:r>
            <a:r>
              <a:rPr sz="1600" dirty="0">
                <a:solidFill>
                  <a:srgbClr val="FFFFFF"/>
                </a:solidFill>
                <a:latin typeface="Calibri"/>
                <a:cs typeface="Calibri"/>
              </a:rPr>
              <a:t>a</a:t>
            </a:r>
            <a:r>
              <a:rPr sz="1600" spc="-90" dirty="0">
                <a:solidFill>
                  <a:srgbClr val="FFFFFF"/>
                </a:solidFill>
                <a:latin typeface="Calibri"/>
                <a:cs typeface="Calibri"/>
              </a:rPr>
              <a:t> </a:t>
            </a:r>
            <a:r>
              <a:rPr sz="1600" spc="-35" dirty="0">
                <a:solidFill>
                  <a:srgbClr val="FFFFFF"/>
                </a:solidFill>
                <a:latin typeface="Calibri"/>
                <a:cs typeface="Calibri"/>
              </a:rPr>
              <a:t>reputation</a:t>
            </a:r>
            <a:r>
              <a:rPr sz="1600" spc="-50" dirty="0">
                <a:solidFill>
                  <a:srgbClr val="FFFFFF"/>
                </a:solidFill>
                <a:latin typeface="Calibri"/>
                <a:cs typeface="Calibri"/>
              </a:rPr>
              <a:t> </a:t>
            </a:r>
            <a:r>
              <a:rPr sz="1600" dirty="0">
                <a:solidFill>
                  <a:srgbClr val="FFFFFF"/>
                </a:solidFill>
                <a:latin typeface="Calibri"/>
                <a:cs typeface="Calibri"/>
              </a:rPr>
              <a:t>of</a:t>
            </a:r>
            <a:r>
              <a:rPr sz="1600" spc="-10" dirty="0">
                <a:solidFill>
                  <a:srgbClr val="FFFFFF"/>
                </a:solidFill>
                <a:latin typeface="Calibri"/>
                <a:cs typeface="Calibri"/>
              </a:rPr>
              <a:t> </a:t>
            </a:r>
            <a:r>
              <a:rPr sz="1600" spc="-30" dirty="0">
                <a:solidFill>
                  <a:srgbClr val="FFFFFF"/>
                </a:solidFill>
                <a:latin typeface="Calibri"/>
                <a:cs typeface="Calibri"/>
              </a:rPr>
              <a:t>leadership,</a:t>
            </a:r>
            <a:r>
              <a:rPr sz="1600" spc="-40" dirty="0">
                <a:solidFill>
                  <a:srgbClr val="FFFFFF"/>
                </a:solidFill>
                <a:latin typeface="Calibri"/>
                <a:cs typeface="Calibri"/>
              </a:rPr>
              <a:t> </a:t>
            </a:r>
            <a:r>
              <a:rPr sz="1600" spc="-30" dirty="0">
                <a:solidFill>
                  <a:srgbClr val="FFFFFF"/>
                </a:solidFill>
                <a:latin typeface="Calibri"/>
                <a:cs typeface="Calibri"/>
              </a:rPr>
              <a:t>contribution</a:t>
            </a:r>
            <a:r>
              <a:rPr sz="1600" spc="40" dirty="0">
                <a:solidFill>
                  <a:srgbClr val="FFFFFF"/>
                </a:solidFill>
                <a:latin typeface="Calibri"/>
                <a:cs typeface="Calibri"/>
              </a:rPr>
              <a:t> </a:t>
            </a:r>
            <a:r>
              <a:rPr sz="1600" dirty="0">
                <a:solidFill>
                  <a:srgbClr val="FFFFFF"/>
                </a:solidFill>
                <a:latin typeface="Calibri"/>
                <a:cs typeface="Calibri"/>
              </a:rPr>
              <a:t>to</a:t>
            </a:r>
            <a:r>
              <a:rPr sz="1600" spc="-15" dirty="0">
                <a:solidFill>
                  <a:srgbClr val="FFFFFF"/>
                </a:solidFill>
                <a:latin typeface="Calibri"/>
                <a:cs typeface="Calibri"/>
              </a:rPr>
              <a:t> </a:t>
            </a:r>
            <a:r>
              <a:rPr sz="1600" dirty="0">
                <a:solidFill>
                  <a:srgbClr val="FFFFFF"/>
                </a:solidFill>
                <a:latin typeface="Calibri"/>
                <a:cs typeface="Calibri"/>
              </a:rPr>
              <a:t>the</a:t>
            </a:r>
            <a:r>
              <a:rPr sz="1600" spc="-55" dirty="0">
                <a:solidFill>
                  <a:srgbClr val="FFFFFF"/>
                </a:solidFill>
                <a:latin typeface="Calibri"/>
                <a:cs typeface="Calibri"/>
              </a:rPr>
              <a:t> </a:t>
            </a:r>
            <a:r>
              <a:rPr sz="1600" dirty="0">
                <a:solidFill>
                  <a:srgbClr val="FFFFFF"/>
                </a:solidFill>
                <a:latin typeface="Calibri"/>
                <a:cs typeface="Calibri"/>
              </a:rPr>
              <a:t>PR</a:t>
            </a:r>
            <a:r>
              <a:rPr sz="1600" spc="-35" dirty="0">
                <a:solidFill>
                  <a:srgbClr val="FFFFFF"/>
                </a:solidFill>
                <a:latin typeface="Calibri"/>
                <a:cs typeface="Calibri"/>
              </a:rPr>
              <a:t> </a:t>
            </a:r>
            <a:r>
              <a:rPr sz="1600" spc="-20" dirty="0">
                <a:solidFill>
                  <a:srgbClr val="FFFFFF"/>
                </a:solidFill>
                <a:latin typeface="Calibri"/>
                <a:cs typeface="Calibri"/>
              </a:rPr>
              <a:t>industry</a:t>
            </a:r>
            <a:r>
              <a:rPr sz="1600" spc="10" dirty="0">
                <a:solidFill>
                  <a:srgbClr val="FFFFFF"/>
                </a:solidFill>
                <a:latin typeface="Calibri"/>
                <a:cs typeface="Calibri"/>
              </a:rPr>
              <a:t> </a:t>
            </a:r>
            <a:r>
              <a:rPr sz="1600" dirty="0">
                <a:solidFill>
                  <a:srgbClr val="FFFFFF"/>
                </a:solidFill>
                <a:latin typeface="Calibri"/>
                <a:cs typeface="Calibri"/>
              </a:rPr>
              <a:t>to</a:t>
            </a:r>
            <a:r>
              <a:rPr sz="1600" spc="-35" dirty="0">
                <a:solidFill>
                  <a:srgbClr val="FFFFFF"/>
                </a:solidFill>
                <a:latin typeface="Calibri"/>
                <a:cs typeface="Calibri"/>
              </a:rPr>
              <a:t> </a:t>
            </a:r>
            <a:r>
              <a:rPr sz="1600" spc="-25" dirty="0">
                <a:solidFill>
                  <a:srgbClr val="FFFFFF"/>
                </a:solidFill>
                <a:latin typeface="Calibri"/>
                <a:cs typeface="Calibri"/>
              </a:rPr>
              <a:t>greater</a:t>
            </a:r>
            <a:r>
              <a:rPr sz="1600" spc="-10" dirty="0">
                <a:solidFill>
                  <a:srgbClr val="FFFFFF"/>
                </a:solidFill>
                <a:latin typeface="Calibri"/>
                <a:cs typeface="Calibri"/>
              </a:rPr>
              <a:t> achievement.</a:t>
            </a:r>
            <a:endParaRPr sz="1600">
              <a:latin typeface="Calibri"/>
              <a:cs typeface="Calibri"/>
            </a:endParaRPr>
          </a:p>
          <a:p>
            <a:pPr marL="12700">
              <a:lnSpc>
                <a:spcPct val="100000"/>
              </a:lnSpc>
              <a:spcBef>
                <a:spcPts val="600"/>
              </a:spcBef>
            </a:pPr>
            <a:r>
              <a:rPr sz="1600" b="1" spc="-10" dirty="0">
                <a:solidFill>
                  <a:srgbClr val="FF0000"/>
                </a:solidFill>
                <a:latin typeface="Calibri"/>
                <a:cs typeface="Calibri"/>
              </a:rPr>
              <a:t>Business</a:t>
            </a:r>
            <a:r>
              <a:rPr sz="1600" b="1" spc="-120" dirty="0">
                <a:solidFill>
                  <a:srgbClr val="FF0000"/>
                </a:solidFill>
                <a:latin typeface="Calibri"/>
                <a:cs typeface="Calibri"/>
              </a:rPr>
              <a:t> </a:t>
            </a:r>
            <a:r>
              <a:rPr sz="1600" b="1" spc="-25" dirty="0">
                <a:solidFill>
                  <a:srgbClr val="FF0000"/>
                </a:solidFill>
                <a:latin typeface="Calibri"/>
                <a:cs typeface="Calibri"/>
              </a:rPr>
              <a:t>Growth</a:t>
            </a:r>
            <a:r>
              <a:rPr sz="1600" b="1" spc="-100" dirty="0">
                <a:solidFill>
                  <a:srgbClr val="FF0000"/>
                </a:solidFill>
                <a:latin typeface="Calibri"/>
                <a:cs typeface="Calibri"/>
              </a:rPr>
              <a:t> </a:t>
            </a:r>
            <a:r>
              <a:rPr sz="1600" b="1" dirty="0">
                <a:solidFill>
                  <a:srgbClr val="FF0000"/>
                </a:solidFill>
                <a:latin typeface="Calibri"/>
                <a:cs typeface="Calibri"/>
              </a:rPr>
              <a:t>- </a:t>
            </a:r>
            <a:r>
              <a:rPr sz="1600" b="1" spc="-25" dirty="0">
                <a:solidFill>
                  <a:srgbClr val="FF0000"/>
                </a:solidFill>
                <a:latin typeface="Calibri"/>
                <a:cs typeface="Calibri"/>
              </a:rPr>
              <a:t>10%</a:t>
            </a:r>
            <a:endParaRPr sz="1600">
              <a:latin typeface="Calibri"/>
              <a:cs typeface="Calibri"/>
            </a:endParaRPr>
          </a:p>
          <a:p>
            <a:pPr marL="12700">
              <a:lnSpc>
                <a:spcPct val="100000"/>
              </a:lnSpc>
              <a:spcBef>
                <a:spcPts val="100"/>
              </a:spcBef>
            </a:pPr>
            <a:r>
              <a:rPr sz="1600" spc="-25" dirty="0">
                <a:solidFill>
                  <a:srgbClr val="FFFFFF"/>
                </a:solidFill>
                <a:latin typeface="Calibri"/>
                <a:cs typeface="Calibri"/>
              </a:rPr>
              <a:t>Evidence</a:t>
            </a:r>
            <a:r>
              <a:rPr sz="1600" spc="-55" dirty="0">
                <a:solidFill>
                  <a:srgbClr val="FFFFFF"/>
                </a:solidFill>
                <a:latin typeface="Calibri"/>
                <a:cs typeface="Calibri"/>
              </a:rPr>
              <a:t> </a:t>
            </a:r>
            <a:r>
              <a:rPr sz="1600" dirty="0">
                <a:solidFill>
                  <a:srgbClr val="FFFFFF"/>
                </a:solidFill>
                <a:latin typeface="Calibri"/>
                <a:cs typeface="Calibri"/>
              </a:rPr>
              <a:t>of</a:t>
            </a:r>
            <a:r>
              <a:rPr sz="1600" spc="15" dirty="0">
                <a:solidFill>
                  <a:srgbClr val="FFFFFF"/>
                </a:solidFill>
                <a:latin typeface="Calibri"/>
                <a:cs typeface="Calibri"/>
              </a:rPr>
              <a:t> </a:t>
            </a:r>
            <a:r>
              <a:rPr sz="1600" dirty="0">
                <a:solidFill>
                  <a:srgbClr val="FFFFFF"/>
                </a:solidFill>
                <a:latin typeface="Calibri"/>
                <a:cs typeface="Calibri"/>
              </a:rPr>
              <a:t>new</a:t>
            </a:r>
            <a:r>
              <a:rPr sz="1600" spc="-70" dirty="0">
                <a:solidFill>
                  <a:srgbClr val="FFFFFF"/>
                </a:solidFill>
                <a:latin typeface="Calibri"/>
                <a:cs typeface="Calibri"/>
              </a:rPr>
              <a:t> </a:t>
            </a:r>
            <a:r>
              <a:rPr sz="1600" spc="-10" dirty="0">
                <a:solidFill>
                  <a:srgbClr val="FFFFFF"/>
                </a:solidFill>
                <a:latin typeface="Calibri"/>
                <a:cs typeface="Calibri"/>
              </a:rPr>
              <a:t>business</a:t>
            </a:r>
            <a:r>
              <a:rPr sz="1600" spc="-145" dirty="0">
                <a:solidFill>
                  <a:srgbClr val="FFFFFF"/>
                </a:solidFill>
                <a:latin typeface="Calibri"/>
                <a:cs typeface="Calibri"/>
              </a:rPr>
              <a:t> </a:t>
            </a:r>
            <a:r>
              <a:rPr sz="1600" spc="-30" dirty="0">
                <a:solidFill>
                  <a:srgbClr val="FFFFFF"/>
                </a:solidFill>
                <a:latin typeface="Calibri"/>
                <a:cs typeface="Calibri"/>
              </a:rPr>
              <a:t>development</a:t>
            </a:r>
            <a:r>
              <a:rPr sz="1600" spc="-15" dirty="0">
                <a:solidFill>
                  <a:srgbClr val="FFFFFF"/>
                </a:solidFill>
                <a:latin typeface="Calibri"/>
                <a:cs typeface="Calibri"/>
              </a:rPr>
              <a:t> </a:t>
            </a:r>
            <a:r>
              <a:rPr sz="1600" spc="-35" dirty="0">
                <a:solidFill>
                  <a:srgbClr val="FFFFFF"/>
                </a:solidFill>
                <a:latin typeface="Calibri"/>
                <a:cs typeface="Calibri"/>
              </a:rPr>
              <a:t>initiatives</a:t>
            </a:r>
            <a:r>
              <a:rPr sz="1600" spc="-20" dirty="0">
                <a:solidFill>
                  <a:srgbClr val="FFFFFF"/>
                </a:solidFill>
                <a:latin typeface="Calibri"/>
                <a:cs typeface="Calibri"/>
              </a:rPr>
              <a:t> </a:t>
            </a:r>
            <a:r>
              <a:rPr sz="1600" spc="-10" dirty="0">
                <a:solidFill>
                  <a:srgbClr val="FFFFFF"/>
                </a:solidFill>
                <a:latin typeface="Calibri"/>
                <a:cs typeface="Calibri"/>
              </a:rPr>
              <a:t>that</a:t>
            </a:r>
            <a:r>
              <a:rPr sz="1600" spc="-15" dirty="0">
                <a:solidFill>
                  <a:srgbClr val="FFFFFF"/>
                </a:solidFill>
                <a:latin typeface="Calibri"/>
                <a:cs typeface="Calibri"/>
              </a:rPr>
              <a:t> </a:t>
            </a:r>
            <a:r>
              <a:rPr sz="1600" spc="-30" dirty="0">
                <a:solidFill>
                  <a:srgbClr val="FFFFFF"/>
                </a:solidFill>
                <a:latin typeface="Calibri"/>
                <a:cs typeface="Calibri"/>
              </a:rPr>
              <a:t>contributed</a:t>
            </a:r>
            <a:r>
              <a:rPr sz="1600" spc="90" dirty="0">
                <a:solidFill>
                  <a:srgbClr val="FFFFFF"/>
                </a:solidFill>
                <a:latin typeface="Calibri"/>
                <a:cs typeface="Calibri"/>
              </a:rPr>
              <a:t> </a:t>
            </a:r>
            <a:r>
              <a:rPr sz="1600" dirty="0">
                <a:solidFill>
                  <a:srgbClr val="FFFFFF"/>
                </a:solidFill>
                <a:latin typeface="Calibri"/>
                <a:cs typeface="Calibri"/>
              </a:rPr>
              <a:t>to</a:t>
            </a:r>
            <a:r>
              <a:rPr sz="1600" spc="15" dirty="0">
                <a:solidFill>
                  <a:srgbClr val="FFFFFF"/>
                </a:solidFill>
                <a:latin typeface="Calibri"/>
                <a:cs typeface="Calibri"/>
              </a:rPr>
              <a:t> </a:t>
            </a:r>
            <a:r>
              <a:rPr sz="1600" spc="-10" dirty="0">
                <a:solidFill>
                  <a:srgbClr val="FFFFFF"/>
                </a:solidFill>
                <a:latin typeface="Calibri"/>
                <a:cs typeface="Calibri"/>
              </a:rPr>
              <a:t>success</a:t>
            </a:r>
            <a:r>
              <a:rPr sz="1600" spc="-110" dirty="0">
                <a:solidFill>
                  <a:srgbClr val="FFFFFF"/>
                </a:solidFill>
                <a:latin typeface="Calibri"/>
                <a:cs typeface="Calibri"/>
              </a:rPr>
              <a:t> </a:t>
            </a:r>
            <a:r>
              <a:rPr sz="1600" dirty="0">
                <a:solidFill>
                  <a:srgbClr val="FFFFFF"/>
                </a:solidFill>
                <a:latin typeface="Calibri"/>
                <a:cs typeface="Calibri"/>
              </a:rPr>
              <a:t>and</a:t>
            </a:r>
            <a:r>
              <a:rPr sz="1600" spc="-50" dirty="0">
                <a:solidFill>
                  <a:srgbClr val="FFFFFF"/>
                </a:solidFill>
                <a:latin typeface="Calibri"/>
                <a:cs typeface="Calibri"/>
              </a:rPr>
              <a:t> </a:t>
            </a:r>
            <a:r>
              <a:rPr sz="1600" spc="-30" dirty="0">
                <a:solidFill>
                  <a:srgbClr val="FFFFFF"/>
                </a:solidFill>
                <a:latin typeface="Calibri"/>
                <a:cs typeface="Calibri"/>
              </a:rPr>
              <a:t>financial</a:t>
            </a:r>
            <a:r>
              <a:rPr sz="1600" spc="-75" dirty="0">
                <a:solidFill>
                  <a:srgbClr val="FFFFFF"/>
                </a:solidFill>
                <a:latin typeface="Calibri"/>
                <a:cs typeface="Calibri"/>
              </a:rPr>
              <a:t> </a:t>
            </a:r>
            <a:r>
              <a:rPr sz="1600" spc="-10" dirty="0">
                <a:solidFill>
                  <a:srgbClr val="FFFFFF"/>
                </a:solidFill>
                <a:latin typeface="Calibri"/>
                <a:cs typeface="Calibri"/>
              </a:rPr>
              <a:t>growth</a:t>
            </a:r>
            <a:r>
              <a:rPr sz="1600" spc="-70" dirty="0">
                <a:solidFill>
                  <a:srgbClr val="FFFFFF"/>
                </a:solidFill>
                <a:latin typeface="Calibri"/>
                <a:cs typeface="Calibri"/>
              </a:rPr>
              <a:t> </a:t>
            </a:r>
            <a:r>
              <a:rPr sz="1600" dirty="0">
                <a:solidFill>
                  <a:srgbClr val="FFFFFF"/>
                </a:solidFill>
                <a:latin typeface="Calibri"/>
                <a:cs typeface="Calibri"/>
              </a:rPr>
              <a:t>of</a:t>
            </a:r>
            <a:r>
              <a:rPr sz="1600" spc="-35" dirty="0">
                <a:solidFill>
                  <a:srgbClr val="FFFFFF"/>
                </a:solidFill>
                <a:latin typeface="Calibri"/>
                <a:cs typeface="Calibri"/>
              </a:rPr>
              <a:t> </a:t>
            </a:r>
            <a:r>
              <a:rPr sz="1600" dirty="0">
                <a:solidFill>
                  <a:srgbClr val="FFFFFF"/>
                </a:solidFill>
                <a:latin typeface="Calibri"/>
                <a:cs typeface="Calibri"/>
              </a:rPr>
              <a:t>the</a:t>
            </a:r>
            <a:r>
              <a:rPr sz="1600" spc="-15" dirty="0">
                <a:solidFill>
                  <a:srgbClr val="FFFFFF"/>
                </a:solidFill>
                <a:latin typeface="Calibri"/>
                <a:cs typeface="Calibri"/>
              </a:rPr>
              <a:t> </a:t>
            </a:r>
            <a:r>
              <a:rPr sz="1600" spc="-10" dirty="0">
                <a:solidFill>
                  <a:srgbClr val="FFFFFF"/>
                </a:solidFill>
                <a:latin typeface="Calibri"/>
                <a:cs typeface="Calibri"/>
              </a:rPr>
              <a:t>agency.</a:t>
            </a:r>
            <a:endParaRPr sz="1600">
              <a:latin typeface="Calibri"/>
              <a:cs typeface="Calibri"/>
            </a:endParaRPr>
          </a:p>
          <a:p>
            <a:pPr marL="12700">
              <a:lnSpc>
                <a:spcPct val="100000"/>
              </a:lnSpc>
              <a:spcBef>
                <a:spcPts val="600"/>
              </a:spcBef>
            </a:pPr>
            <a:r>
              <a:rPr sz="1600" b="1" spc="-10" dirty="0">
                <a:solidFill>
                  <a:srgbClr val="FF0000"/>
                </a:solidFill>
                <a:latin typeface="Calibri"/>
                <a:cs typeface="Calibri"/>
              </a:rPr>
              <a:t>Industry</a:t>
            </a:r>
            <a:r>
              <a:rPr sz="1600" b="1" spc="-20" dirty="0">
                <a:solidFill>
                  <a:srgbClr val="FF0000"/>
                </a:solidFill>
                <a:latin typeface="Calibri"/>
                <a:cs typeface="Calibri"/>
              </a:rPr>
              <a:t> </a:t>
            </a:r>
            <a:r>
              <a:rPr sz="1600" b="1" spc="-25" dirty="0">
                <a:solidFill>
                  <a:srgbClr val="FF0000"/>
                </a:solidFill>
                <a:latin typeface="Calibri"/>
                <a:cs typeface="Calibri"/>
              </a:rPr>
              <a:t>Contribution</a:t>
            </a:r>
            <a:r>
              <a:rPr sz="1600" b="1" spc="-150" dirty="0">
                <a:solidFill>
                  <a:srgbClr val="FF0000"/>
                </a:solidFill>
                <a:latin typeface="Calibri"/>
                <a:cs typeface="Calibri"/>
              </a:rPr>
              <a:t> </a:t>
            </a:r>
            <a:r>
              <a:rPr sz="1600" b="1" dirty="0">
                <a:solidFill>
                  <a:srgbClr val="FF0000"/>
                </a:solidFill>
                <a:latin typeface="Calibri"/>
                <a:cs typeface="Calibri"/>
              </a:rPr>
              <a:t>-</a:t>
            </a:r>
            <a:r>
              <a:rPr sz="1600" b="1" spc="45" dirty="0">
                <a:solidFill>
                  <a:srgbClr val="FF0000"/>
                </a:solidFill>
                <a:latin typeface="Calibri"/>
                <a:cs typeface="Calibri"/>
              </a:rPr>
              <a:t> </a:t>
            </a:r>
            <a:r>
              <a:rPr sz="1600" b="1" spc="-25" dirty="0">
                <a:solidFill>
                  <a:srgbClr val="FF0000"/>
                </a:solidFill>
                <a:latin typeface="Calibri"/>
                <a:cs typeface="Calibri"/>
              </a:rPr>
              <a:t>10%</a:t>
            </a:r>
            <a:endParaRPr sz="1600">
              <a:latin typeface="Calibri"/>
              <a:cs typeface="Calibri"/>
            </a:endParaRPr>
          </a:p>
          <a:p>
            <a:pPr marL="12700">
              <a:lnSpc>
                <a:spcPct val="100000"/>
              </a:lnSpc>
              <a:spcBef>
                <a:spcPts val="120"/>
              </a:spcBef>
            </a:pPr>
            <a:r>
              <a:rPr sz="1600" spc="-10" dirty="0">
                <a:solidFill>
                  <a:srgbClr val="FFFFFF"/>
                </a:solidFill>
                <a:latin typeface="Calibri"/>
                <a:cs typeface="Calibri"/>
              </a:rPr>
              <a:t>Playing</a:t>
            </a:r>
            <a:r>
              <a:rPr sz="1600" spc="-160" dirty="0">
                <a:solidFill>
                  <a:srgbClr val="FFFFFF"/>
                </a:solidFill>
                <a:latin typeface="Calibri"/>
                <a:cs typeface="Calibri"/>
              </a:rPr>
              <a:t> </a:t>
            </a:r>
            <a:r>
              <a:rPr sz="1600" dirty="0">
                <a:solidFill>
                  <a:srgbClr val="FFFFFF"/>
                </a:solidFill>
                <a:latin typeface="Calibri"/>
                <a:cs typeface="Calibri"/>
              </a:rPr>
              <a:t>a</a:t>
            </a:r>
            <a:r>
              <a:rPr sz="1600" spc="-80" dirty="0">
                <a:solidFill>
                  <a:srgbClr val="FFFFFF"/>
                </a:solidFill>
                <a:latin typeface="Calibri"/>
                <a:cs typeface="Calibri"/>
              </a:rPr>
              <a:t> </a:t>
            </a:r>
            <a:r>
              <a:rPr sz="1600" spc="-20" dirty="0">
                <a:solidFill>
                  <a:srgbClr val="FFFFFF"/>
                </a:solidFill>
                <a:latin typeface="Calibri"/>
                <a:cs typeface="Calibri"/>
              </a:rPr>
              <a:t>positive</a:t>
            </a:r>
            <a:r>
              <a:rPr sz="1600" spc="30" dirty="0">
                <a:solidFill>
                  <a:srgbClr val="FFFFFF"/>
                </a:solidFill>
                <a:latin typeface="Calibri"/>
                <a:cs typeface="Calibri"/>
              </a:rPr>
              <a:t> </a:t>
            </a:r>
            <a:r>
              <a:rPr sz="1600" spc="-10" dirty="0">
                <a:solidFill>
                  <a:srgbClr val="FFFFFF"/>
                </a:solidFill>
                <a:latin typeface="Calibri"/>
                <a:cs typeface="Calibri"/>
              </a:rPr>
              <a:t>role</a:t>
            </a:r>
            <a:r>
              <a:rPr sz="1600" spc="5" dirty="0">
                <a:solidFill>
                  <a:srgbClr val="FFFFFF"/>
                </a:solidFill>
                <a:latin typeface="Calibri"/>
                <a:cs typeface="Calibri"/>
              </a:rPr>
              <a:t> </a:t>
            </a:r>
            <a:r>
              <a:rPr sz="1600" dirty="0">
                <a:solidFill>
                  <a:srgbClr val="FFFFFF"/>
                </a:solidFill>
                <a:latin typeface="Calibri"/>
                <a:cs typeface="Calibri"/>
              </a:rPr>
              <a:t>in</a:t>
            </a:r>
            <a:r>
              <a:rPr sz="1600" spc="-90" dirty="0">
                <a:solidFill>
                  <a:srgbClr val="FFFFFF"/>
                </a:solidFill>
                <a:latin typeface="Calibri"/>
                <a:cs typeface="Calibri"/>
              </a:rPr>
              <a:t> </a:t>
            </a:r>
            <a:r>
              <a:rPr sz="1600" spc="-30" dirty="0">
                <a:solidFill>
                  <a:srgbClr val="FFFFFF"/>
                </a:solidFill>
                <a:latin typeface="Calibri"/>
                <a:cs typeface="Calibri"/>
              </a:rPr>
              <a:t>improving</a:t>
            </a:r>
            <a:r>
              <a:rPr sz="1600" spc="-60" dirty="0">
                <a:solidFill>
                  <a:srgbClr val="FFFFFF"/>
                </a:solidFill>
                <a:latin typeface="Calibri"/>
                <a:cs typeface="Calibri"/>
              </a:rPr>
              <a:t> </a:t>
            </a:r>
            <a:r>
              <a:rPr sz="1600" dirty="0">
                <a:solidFill>
                  <a:srgbClr val="FFFFFF"/>
                </a:solidFill>
                <a:latin typeface="Calibri"/>
                <a:cs typeface="Calibri"/>
              </a:rPr>
              <a:t>the</a:t>
            </a:r>
            <a:r>
              <a:rPr sz="1600" spc="-15" dirty="0">
                <a:solidFill>
                  <a:srgbClr val="FFFFFF"/>
                </a:solidFill>
                <a:latin typeface="Calibri"/>
                <a:cs typeface="Calibri"/>
              </a:rPr>
              <a:t> </a:t>
            </a:r>
            <a:r>
              <a:rPr sz="1600" spc="-20" dirty="0">
                <a:solidFill>
                  <a:srgbClr val="FFFFFF"/>
                </a:solidFill>
                <a:latin typeface="Calibri"/>
                <a:cs typeface="Calibri"/>
              </a:rPr>
              <a:t>role</a:t>
            </a:r>
            <a:r>
              <a:rPr sz="1600" spc="-10" dirty="0">
                <a:solidFill>
                  <a:srgbClr val="FFFFFF"/>
                </a:solidFill>
                <a:latin typeface="Calibri"/>
                <a:cs typeface="Calibri"/>
              </a:rPr>
              <a:t> </a:t>
            </a:r>
            <a:r>
              <a:rPr sz="1600" dirty="0">
                <a:solidFill>
                  <a:srgbClr val="FFFFFF"/>
                </a:solidFill>
                <a:latin typeface="Calibri"/>
                <a:cs typeface="Calibri"/>
              </a:rPr>
              <a:t>of</a:t>
            </a:r>
            <a:r>
              <a:rPr sz="1600" spc="10" dirty="0">
                <a:solidFill>
                  <a:srgbClr val="FFFFFF"/>
                </a:solidFill>
                <a:latin typeface="Calibri"/>
                <a:cs typeface="Calibri"/>
              </a:rPr>
              <a:t> </a:t>
            </a:r>
            <a:r>
              <a:rPr sz="1600" dirty="0">
                <a:solidFill>
                  <a:srgbClr val="FFFFFF"/>
                </a:solidFill>
                <a:latin typeface="Calibri"/>
                <a:cs typeface="Calibri"/>
              </a:rPr>
              <a:t>PR</a:t>
            </a:r>
            <a:r>
              <a:rPr sz="1600" spc="-35" dirty="0">
                <a:solidFill>
                  <a:srgbClr val="FFFFFF"/>
                </a:solidFill>
                <a:latin typeface="Calibri"/>
                <a:cs typeface="Calibri"/>
              </a:rPr>
              <a:t> </a:t>
            </a:r>
            <a:r>
              <a:rPr sz="1600" dirty="0">
                <a:solidFill>
                  <a:srgbClr val="FFFFFF"/>
                </a:solidFill>
                <a:latin typeface="Calibri"/>
                <a:cs typeface="Calibri"/>
              </a:rPr>
              <a:t>in</a:t>
            </a:r>
            <a:r>
              <a:rPr sz="1600" spc="-55" dirty="0">
                <a:solidFill>
                  <a:srgbClr val="FFFFFF"/>
                </a:solidFill>
                <a:latin typeface="Calibri"/>
                <a:cs typeface="Calibri"/>
              </a:rPr>
              <a:t> </a:t>
            </a:r>
            <a:r>
              <a:rPr sz="1600" dirty="0">
                <a:solidFill>
                  <a:srgbClr val="FFFFFF"/>
                </a:solidFill>
                <a:latin typeface="Calibri"/>
                <a:cs typeface="Calibri"/>
              </a:rPr>
              <a:t>Asia</a:t>
            </a:r>
            <a:r>
              <a:rPr sz="1600" spc="-90" dirty="0">
                <a:solidFill>
                  <a:srgbClr val="FFFFFF"/>
                </a:solidFill>
                <a:latin typeface="Calibri"/>
                <a:cs typeface="Calibri"/>
              </a:rPr>
              <a:t> </a:t>
            </a:r>
            <a:r>
              <a:rPr sz="1600" dirty="0">
                <a:solidFill>
                  <a:srgbClr val="FFFFFF"/>
                </a:solidFill>
                <a:latin typeface="Calibri"/>
                <a:cs typeface="Calibri"/>
              </a:rPr>
              <a:t>includingthought</a:t>
            </a:r>
            <a:r>
              <a:rPr sz="1600" spc="-15" dirty="0">
                <a:solidFill>
                  <a:srgbClr val="FFFFFF"/>
                </a:solidFill>
                <a:latin typeface="Calibri"/>
                <a:cs typeface="Calibri"/>
              </a:rPr>
              <a:t> </a:t>
            </a:r>
            <a:r>
              <a:rPr sz="1600" spc="-25" dirty="0">
                <a:solidFill>
                  <a:srgbClr val="FFFFFF"/>
                </a:solidFill>
                <a:latin typeface="Calibri"/>
                <a:cs typeface="Calibri"/>
              </a:rPr>
              <a:t>leadership</a:t>
            </a:r>
            <a:r>
              <a:rPr sz="1600" spc="-5" dirty="0">
                <a:solidFill>
                  <a:srgbClr val="FFFFFF"/>
                </a:solidFill>
                <a:latin typeface="Calibri"/>
                <a:cs typeface="Calibri"/>
              </a:rPr>
              <a:t> </a:t>
            </a:r>
            <a:r>
              <a:rPr sz="1600" spc="-10" dirty="0">
                <a:solidFill>
                  <a:srgbClr val="FFFFFF"/>
                </a:solidFill>
                <a:latin typeface="Calibri"/>
                <a:cs typeface="Calibri"/>
              </a:rPr>
              <a:t>initiatives.</a:t>
            </a:r>
            <a:endParaRPr sz="1600">
              <a:latin typeface="Calibri"/>
              <a:cs typeface="Calibri"/>
            </a:endParaRPr>
          </a:p>
        </p:txBody>
      </p:sp>
      <p:sp>
        <p:nvSpPr>
          <p:cNvPr id="3" name="object 3"/>
          <p:cNvSpPr txBox="1">
            <a:spLocks noGrp="1"/>
          </p:cNvSpPr>
          <p:nvPr>
            <p:ph type="title"/>
          </p:nvPr>
        </p:nvSpPr>
        <p:spPr>
          <a:prstGeom prst="rect">
            <a:avLst/>
          </a:prstGeom>
        </p:spPr>
        <p:txBody>
          <a:bodyPr vert="horz" wrap="square" lIns="0" tIns="97790" rIns="0" bIns="0" rtlCol="0">
            <a:spAutoFit/>
          </a:bodyPr>
          <a:lstStyle/>
          <a:p>
            <a:pPr marL="45720">
              <a:lnSpc>
                <a:spcPct val="100000"/>
              </a:lnSpc>
              <a:spcBef>
                <a:spcPts val="105"/>
              </a:spcBef>
            </a:pPr>
            <a:r>
              <a:rPr spc="-10" dirty="0"/>
              <a:t>JUDGING:</a:t>
            </a:r>
            <a:r>
              <a:rPr spc="-110" dirty="0"/>
              <a:t> </a:t>
            </a:r>
            <a:r>
              <a:rPr spc="-25" dirty="0"/>
              <a:t>PEOPLE,</a:t>
            </a:r>
            <a:r>
              <a:rPr spc="-90" dirty="0"/>
              <a:t> </a:t>
            </a:r>
            <a:r>
              <a:rPr dirty="0"/>
              <a:t>TEAM</a:t>
            </a:r>
            <a:r>
              <a:rPr spc="-95" dirty="0"/>
              <a:t> </a:t>
            </a:r>
            <a:r>
              <a:rPr dirty="0"/>
              <a:t>&amp;</a:t>
            </a:r>
            <a:r>
              <a:rPr spc="-75" dirty="0"/>
              <a:t> </a:t>
            </a:r>
            <a:r>
              <a:rPr spc="-25" dirty="0"/>
              <a:t>COMPANY</a:t>
            </a:r>
            <a:r>
              <a:rPr spc="-110" dirty="0"/>
              <a:t> </a:t>
            </a:r>
            <a:r>
              <a:rPr spc="-10" dirty="0"/>
              <a:t>AWARDS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64260" y="384428"/>
            <a:ext cx="9364878" cy="704372"/>
          </a:xfrm>
          <a:prstGeom prst="rect">
            <a:avLst/>
          </a:prstGeom>
        </p:spPr>
        <p:txBody>
          <a:bodyPr vert="horz" wrap="square" lIns="0" tIns="209880" rIns="0" bIns="0" rtlCol="0">
            <a:spAutoFit/>
          </a:bodyPr>
          <a:lstStyle/>
          <a:p>
            <a:pPr marL="3087370">
              <a:lnSpc>
                <a:spcPct val="100000"/>
              </a:lnSpc>
              <a:spcBef>
                <a:spcPts val="95"/>
              </a:spcBef>
            </a:pPr>
            <a:r>
              <a:rPr sz="3200" spc="-25" dirty="0"/>
              <a:t>INTRODUCTION</a:t>
            </a:r>
            <a:endParaRPr sz="3200" dirty="0"/>
          </a:p>
        </p:txBody>
      </p:sp>
      <p:sp>
        <p:nvSpPr>
          <p:cNvPr id="3" name="object 3"/>
          <p:cNvSpPr txBox="1"/>
          <p:nvPr/>
        </p:nvSpPr>
        <p:spPr>
          <a:xfrm>
            <a:off x="3739388" y="1526869"/>
            <a:ext cx="6526530" cy="5881097"/>
          </a:xfrm>
          <a:prstGeom prst="rect">
            <a:avLst/>
          </a:prstGeom>
        </p:spPr>
        <p:txBody>
          <a:bodyPr vert="horz" wrap="square" lIns="0" tIns="12700" rIns="0" bIns="0" rtlCol="0">
            <a:spAutoFit/>
          </a:bodyPr>
          <a:lstStyle/>
          <a:p>
            <a:pPr marL="12700" marR="10795" algn="l">
              <a:lnSpc>
                <a:spcPct val="100000"/>
              </a:lnSpc>
              <a:spcBef>
                <a:spcPts val="100"/>
              </a:spcBef>
            </a:pPr>
            <a:r>
              <a:rPr lang="en-IN" sz="1800" dirty="0">
                <a:solidFill>
                  <a:srgbClr val="FFFFFF"/>
                </a:solidFill>
                <a:latin typeface="Calibri"/>
                <a:cs typeface="Calibri"/>
              </a:rPr>
              <a:t>Campaign India is delighted to invite PR agencies to participate in the fourth edition of the PR Awards, which celebrate the most outstanding, inspired, and successful campaigns, individuals, and companies from India’s communications fraternity.</a:t>
            </a:r>
            <a:br>
              <a:rPr lang="en-IN" sz="1800" dirty="0">
                <a:solidFill>
                  <a:srgbClr val="FFFFFF"/>
                </a:solidFill>
                <a:latin typeface="Calibri"/>
                <a:cs typeface="Calibri"/>
              </a:rPr>
            </a:br>
            <a:endParaRPr lang="en-IN" sz="1800" dirty="0">
              <a:solidFill>
                <a:srgbClr val="FFFFFF"/>
              </a:solidFill>
              <a:latin typeface="Calibri"/>
              <a:cs typeface="Calibri"/>
            </a:endParaRPr>
          </a:p>
          <a:p>
            <a:pPr marL="12700" marR="10795" algn="l">
              <a:lnSpc>
                <a:spcPct val="100000"/>
              </a:lnSpc>
              <a:spcBef>
                <a:spcPts val="100"/>
              </a:spcBef>
            </a:pPr>
            <a:r>
              <a:rPr lang="en-IN" sz="1800" dirty="0">
                <a:solidFill>
                  <a:srgbClr val="FFFFFF"/>
                </a:solidFill>
                <a:latin typeface="Calibri"/>
                <a:cs typeface="Calibri"/>
              </a:rPr>
              <a:t>The PR Awards provide agencies with a powerful platform to shine the spotlight on their work and celebrate their achievements. We invite entries from across India that demonstrate the strategies and innovations transforming businesses and brands.</a:t>
            </a:r>
            <a:br>
              <a:rPr lang="en-IN" sz="1800" dirty="0">
                <a:solidFill>
                  <a:srgbClr val="FFFFFF"/>
                </a:solidFill>
                <a:latin typeface="Calibri"/>
                <a:cs typeface="Calibri"/>
              </a:rPr>
            </a:br>
            <a:endParaRPr lang="en-IN" sz="1800" dirty="0">
              <a:solidFill>
                <a:srgbClr val="FFFFFF"/>
              </a:solidFill>
              <a:latin typeface="Calibri"/>
              <a:cs typeface="Calibri"/>
            </a:endParaRPr>
          </a:p>
          <a:p>
            <a:pPr marL="12700" marR="10795" algn="l">
              <a:lnSpc>
                <a:spcPct val="100000"/>
              </a:lnSpc>
              <a:spcBef>
                <a:spcPts val="100"/>
              </a:spcBef>
            </a:pPr>
            <a:r>
              <a:rPr lang="en-IN" sz="1800" dirty="0">
                <a:solidFill>
                  <a:srgbClr val="FFFFFF"/>
                </a:solidFill>
                <a:latin typeface="Calibri"/>
                <a:cs typeface="Calibri"/>
              </a:rPr>
              <a:t>The seventh edition of the Campaign India PR Awards will be hosted in June 2026 in Mumbai, coinciding with the PR Asia Awards, bringing together leading PR professionals, thought leaders, and decision-makers from across the region.</a:t>
            </a:r>
            <a:br>
              <a:rPr lang="en-IN" sz="1800" dirty="0">
                <a:solidFill>
                  <a:srgbClr val="FFFFFF"/>
                </a:solidFill>
                <a:latin typeface="Calibri"/>
                <a:cs typeface="Calibri"/>
              </a:rPr>
            </a:br>
            <a:endParaRPr lang="en-IN" sz="1800" dirty="0">
              <a:solidFill>
                <a:srgbClr val="FFFFFF"/>
              </a:solidFill>
              <a:latin typeface="Calibri"/>
              <a:cs typeface="Calibri"/>
            </a:endParaRPr>
          </a:p>
          <a:p>
            <a:pPr marL="12700" marR="10795" algn="l">
              <a:lnSpc>
                <a:spcPct val="100000"/>
              </a:lnSpc>
              <a:spcBef>
                <a:spcPts val="100"/>
              </a:spcBef>
            </a:pPr>
            <a:r>
              <a:rPr lang="en-IN" sz="1800" dirty="0">
                <a:solidFill>
                  <a:srgbClr val="FFFFFF"/>
                </a:solidFill>
                <a:latin typeface="Calibri"/>
                <a:cs typeface="Calibri"/>
              </a:rPr>
              <a:t>The PR Awards recognise those who are defining new thinking and driving the public relations industry forward. If you believe you have a success story worth celebrating, this is your opportunity to gain recognition from the industry’s most respected PR luminaries.</a:t>
            </a:r>
            <a:br>
              <a:rPr lang="en-IN" sz="1800" dirty="0">
                <a:solidFill>
                  <a:srgbClr val="FFFFFF"/>
                </a:solidFill>
                <a:latin typeface="Calibri"/>
                <a:cs typeface="Calibri"/>
              </a:rPr>
            </a:br>
            <a:endParaRPr lang="en-IN" sz="1800" dirty="0">
              <a:solidFill>
                <a:srgbClr val="FFFFFF"/>
              </a:solidFill>
              <a:latin typeface="Calibri"/>
              <a:cs typeface="Calibri"/>
            </a:endParaRPr>
          </a:p>
          <a:p>
            <a:pPr marL="12700" marR="10795" algn="l">
              <a:lnSpc>
                <a:spcPct val="100000"/>
              </a:lnSpc>
              <a:spcBef>
                <a:spcPts val="100"/>
              </a:spcBef>
            </a:pPr>
            <a:r>
              <a:rPr lang="en-IN" sz="1800" dirty="0">
                <a:solidFill>
                  <a:srgbClr val="FFFFFF"/>
                </a:solidFill>
                <a:latin typeface="Calibri"/>
                <a:cs typeface="Calibri"/>
              </a:rPr>
              <a:t>For further details, please write to </a:t>
            </a:r>
            <a:r>
              <a:rPr lang="en-IN" sz="1800" dirty="0" err="1">
                <a:solidFill>
                  <a:srgbClr val="FFFFFF"/>
                </a:solidFill>
                <a:latin typeface="Calibri"/>
                <a:cs typeface="Calibri"/>
              </a:rPr>
              <a:t>avinash.bhakre@haymarket.co.in</a:t>
            </a:r>
            <a:endParaRPr sz="1800" u="sng" dirty="0">
              <a:solidFill>
                <a:srgbClr val="0070C0"/>
              </a:solidFill>
              <a:latin typeface="Calibri"/>
              <a:cs typeface="Calibri"/>
            </a:endParaRPr>
          </a:p>
        </p:txBody>
      </p:sp>
      <p:pic>
        <p:nvPicPr>
          <p:cNvPr id="4" name="Picture 4" descr="PR Awards India Logo">
            <a:extLst>
              <a:ext uri="{FF2B5EF4-FFF2-40B4-BE49-F238E27FC236}">
                <a16:creationId xmlns:a16="http://schemas.microsoft.com/office/drawing/2014/main" id="{25667160-A6EE-D4DF-8AE8-784F4A80E6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3209" y="2108200"/>
            <a:ext cx="3127476" cy="3124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7483" y="1128521"/>
            <a:ext cx="8815705" cy="4484370"/>
          </a:xfrm>
          <a:prstGeom prst="rect">
            <a:avLst/>
          </a:prstGeom>
        </p:spPr>
        <p:txBody>
          <a:bodyPr vert="horz" wrap="square" lIns="0" tIns="12700" rIns="0" bIns="0" rtlCol="0">
            <a:spAutoFit/>
          </a:bodyPr>
          <a:lstStyle/>
          <a:p>
            <a:pPr marL="12700">
              <a:lnSpc>
                <a:spcPct val="100000"/>
              </a:lnSpc>
              <a:spcBef>
                <a:spcPts val="100"/>
              </a:spcBef>
            </a:pPr>
            <a:r>
              <a:rPr sz="1800" b="1" dirty="0">
                <a:solidFill>
                  <a:srgbClr val="FF0000"/>
                </a:solidFill>
                <a:latin typeface="Calibri"/>
                <a:cs typeface="Calibri"/>
              </a:rPr>
              <a:t>PR</a:t>
            </a:r>
            <a:r>
              <a:rPr sz="1800" b="1" spc="-30" dirty="0">
                <a:solidFill>
                  <a:srgbClr val="FF0000"/>
                </a:solidFill>
                <a:latin typeface="Calibri"/>
                <a:cs typeface="Calibri"/>
              </a:rPr>
              <a:t> </a:t>
            </a:r>
            <a:r>
              <a:rPr sz="1800" b="1" spc="-20" dirty="0">
                <a:solidFill>
                  <a:srgbClr val="FF0000"/>
                </a:solidFill>
                <a:latin typeface="Calibri"/>
                <a:cs typeface="Calibri"/>
              </a:rPr>
              <a:t>Agency</a:t>
            </a:r>
            <a:r>
              <a:rPr sz="1800" b="1" spc="-40" dirty="0">
                <a:solidFill>
                  <a:srgbClr val="FF0000"/>
                </a:solidFill>
                <a:latin typeface="Calibri"/>
                <a:cs typeface="Calibri"/>
              </a:rPr>
              <a:t> </a:t>
            </a:r>
            <a:r>
              <a:rPr sz="1800" b="1" dirty="0">
                <a:solidFill>
                  <a:srgbClr val="FF0000"/>
                </a:solidFill>
                <a:latin typeface="Calibri"/>
                <a:cs typeface="Calibri"/>
              </a:rPr>
              <a:t>Head of</a:t>
            </a:r>
            <a:r>
              <a:rPr sz="1800" b="1" spc="-15" dirty="0">
                <a:solidFill>
                  <a:srgbClr val="FF0000"/>
                </a:solidFill>
                <a:latin typeface="Calibri"/>
                <a:cs typeface="Calibri"/>
              </a:rPr>
              <a:t> </a:t>
            </a:r>
            <a:r>
              <a:rPr sz="1800" b="1" dirty="0">
                <a:solidFill>
                  <a:srgbClr val="FF0000"/>
                </a:solidFill>
                <a:latin typeface="Calibri"/>
                <a:cs typeface="Calibri"/>
              </a:rPr>
              <a:t>the</a:t>
            </a:r>
            <a:r>
              <a:rPr sz="1800" b="1" spc="-20" dirty="0">
                <a:solidFill>
                  <a:srgbClr val="FF0000"/>
                </a:solidFill>
                <a:latin typeface="Calibri"/>
                <a:cs typeface="Calibri"/>
              </a:rPr>
              <a:t> </a:t>
            </a:r>
            <a:r>
              <a:rPr sz="1800" b="1" spc="-110" dirty="0">
                <a:solidFill>
                  <a:srgbClr val="FF0000"/>
                </a:solidFill>
                <a:latin typeface="Calibri"/>
                <a:cs typeface="Calibri"/>
              </a:rPr>
              <a:t>Year</a:t>
            </a:r>
            <a:r>
              <a:rPr sz="1800" b="1" spc="-80" dirty="0">
                <a:solidFill>
                  <a:srgbClr val="FF0000"/>
                </a:solidFill>
                <a:latin typeface="Calibri"/>
                <a:cs typeface="Calibri"/>
              </a:rPr>
              <a:t> </a:t>
            </a:r>
            <a:r>
              <a:rPr sz="1800" b="1" dirty="0">
                <a:solidFill>
                  <a:srgbClr val="FF0000"/>
                </a:solidFill>
                <a:latin typeface="Calibri"/>
                <a:cs typeface="Calibri"/>
              </a:rPr>
              <a:t>/</a:t>
            </a:r>
            <a:r>
              <a:rPr sz="1800" b="1" spc="15" dirty="0">
                <a:solidFill>
                  <a:srgbClr val="FF0000"/>
                </a:solidFill>
                <a:latin typeface="Calibri"/>
                <a:cs typeface="Calibri"/>
              </a:rPr>
              <a:t> </a:t>
            </a:r>
            <a:r>
              <a:rPr sz="1800" b="1" spc="-30" dirty="0">
                <a:solidFill>
                  <a:srgbClr val="FF0000"/>
                </a:solidFill>
                <a:latin typeface="Calibri"/>
                <a:cs typeface="Calibri"/>
              </a:rPr>
              <a:t>Corporate</a:t>
            </a:r>
            <a:r>
              <a:rPr sz="1800" b="1" spc="-165" dirty="0">
                <a:solidFill>
                  <a:srgbClr val="FF0000"/>
                </a:solidFill>
                <a:latin typeface="Calibri"/>
                <a:cs typeface="Calibri"/>
              </a:rPr>
              <a:t> </a:t>
            </a:r>
            <a:r>
              <a:rPr sz="1800" b="1" spc="-30" dirty="0">
                <a:solidFill>
                  <a:srgbClr val="FF0000"/>
                </a:solidFill>
                <a:latin typeface="Calibri"/>
                <a:cs typeface="Calibri"/>
              </a:rPr>
              <a:t>Communications</a:t>
            </a:r>
            <a:r>
              <a:rPr sz="1800" b="1" spc="-90" dirty="0">
                <a:solidFill>
                  <a:srgbClr val="FF0000"/>
                </a:solidFill>
                <a:latin typeface="Calibri"/>
                <a:cs typeface="Calibri"/>
              </a:rPr>
              <a:t> </a:t>
            </a:r>
            <a:r>
              <a:rPr sz="1800" b="1" dirty="0">
                <a:solidFill>
                  <a:srgbClr val="FF0000"/>
                </a:solidFill>
                <a:latin typeface="Calibri"/>
                <a:cs typeface="Calibri"/>
              </a:rPr>
              <a:t>Head</a:t>
            </a:r>
            <a:r>
              <a:rPr sz="1800" b="1" spc="-30" dirty="0">
                <a:solidFill>
                  <a:srgbClr val="FF0000"/>
                </a:solidFill>
                <a:latin typeface="Calibri"/>
                <a:cs typeface="Calibri"/>
              </a:rPr>
              <a:t> </a:t>
            </a:r>
            <a:r>
              <a:rPr sz="1800" b="1" dirty="0">
                <a:solidFill>
                  <a:srgbClr val="FF0000"/>
                </a:solidFill>
                <a:latin typeface="Calibri"/>
                <a:cs typeface="Calibri"/>
              </a:rPr>
              <a:t>of</a:t>
            </a:r>
            <a:r>
              <a:rPr sz="1800" b="1" spc="5" dirty="0">
                <a:solidFill>
                  <a:srgbClr val="FF0000"/>
                </a:solidFill>
                <a:latin typeface="Calibri"/>
                <a:cs typeface="Calibri"/>
              </a:rPr>
              <a:t> </a:t>
            </a:r>
            <a:r>
              <a:rPr sz="1800" b="1" dirty="0">
                <a:solidFill>
                  <a:srgbClr val="FF0000"/>
                </a:solidFill>
                <a:latin typeface="Calibri"/>
                <a:cs typeface="Calibri"/>
              </a:rPr>
              <a:t>the</a:t>
            </a:r>
            <a:r>
              <a:rPr sz="1800" b="1" spc="-40" dirty="0">
                <a:solidFill>
                  <a:srgbClr val="FF0000"/>
                </a:solidFill>
                <a:latin typeface="Calibri"/>
                <a:cs typeface="Calibri"/>
              </a:rPr>
              <a:t> </a:t>
            </a:r>
            <a:r>
              <a:rPr sz="1800" b="1" spc="-20" dirty="0">
                <a:solidFill>
                  <a:srgbClr val="FF0000"/>
                </a:solidFill>
                <a:latin typeface="Calibri"/>
                <a:cs typeface="Calibri"/>
              </a:rPr>
              <a:t>Year</a:t>
            </a:r>
            <a:endParaRPr sz="1800">
              <a:latin typeface="Calibri"/>
              <a:cs typeface="Calibri"/>
            </a:endParaRPr>
          </a:p>
          <a:p>
            <a:pPr marL="12700">
              <a:lnSpc>
                <a:spcPct val="100000"/>
              </a:lnSpc>
              <a:spcBef>
                <a:spcPts val="1925"/>
              </a:spcBef>
            </a:pPr>
            <a:r>
              <a:rPr sz="1600" b="1" dirty="0">
                <a:solidFill>
                  <a:srgbClr val="FF0000"/>
                </a:solidFill>
                <a:latin typeface="Calibri"/>
                <a:cs typeface="Calibri"/>
              </a:rPr>
              <a:t>Achievement-</a:t>
            </a:r>
            <a:r>
              <a:rPr sz="1600" b="1" spc="-80" dirty="0">
                <a:solidFill>
                  <a:srgbClr val="FF0000"/>
                </a:solidFill>
                <a:latin typeface="Calibri"/>
                <a:cs typeface="Calibri"/>
              </a:rPr>
              <a:t> </a:t>
            </a:r>
            <a:r>
              <a:rPr sz="1600" b="1" spc="-25" dirty="0">
                <a:solidFill>
                  <a:srgbClr val="FF0000"/>
                </a:solidFill>
                <a:latin typeface="Calibri"/>
                <a:cs typeface="Calibri"/>
              </a:rPr>
              <a:t>40%</a:t>
            </a:r>
            <a:endParaRPr sz="1600">
              <a:latin typeface="Calibri"/>
              <a:cs typeface="Calibri"/>
            </a:endParaRPr>
          </a:p>
          <a:p>
            <a:pPr marL="12700">
              <a:lnSpc>
                <a:spcPct val="100000"/>
              </a:lnSpc>
              <a:spcBef>
                <a:spcPts val="5"/>
              </a:spcBef>
            </a:pPr>
            <a:r>
              <a:rPr sz="1600" dirty="0">
                <a:solidFill>
                  <a:srgbClr val="FFFFFF"/>
                </a:solidFill>
                <a:latin typeface="Calibri"/>
                <a:cs typeface="Calibri"/>
              </a:rPr>
              <a:t>Clear</a:t>
            </a:r>
            <a:r>
              <a:rPr sz="1600" spc="-95" dirty="0">
                <a:solidFill>
                  <a:srgbClr val="FFFFFF"/>
                </a:solidFill>
                <a:latin typeface="Calibri"/>
                <a:cs typeface="Calibri"/>
              </a:rPr>
              <a:t> </a:t>
            </a:r>
            <a:r>
              <a:rPr sz="1600" spc="-20" dirty="0">
                <a:solidFill>
                  <a:srgbClr val="FFFFFF"/>
                </a:solidFill>
                <a:latin typeface="Calibri"/>
                <a:cs typeface="Calibri"/>
              </a:rPr>
              <a:t>evidence </a:t>
            </a:r>
            <a:r>
              <a:rPr sz="1600" dirty="0">
                <a:solidFill>
                  <a:srgbClr val="FFFFFF"/>
                </a:solidFill>
                <a:latin typeface="Calibri"/>
                <a:cs typeface="Calibri"/>
              </a:rPr>
              <a:t>of</a:t>
            </a:r>
            <a:r>
              <a:rPr sz="1600" spc="-55" dirty="0">
                <a:solidFill>
                  <a:srgbClr val="FFFFFF"/>
                </a:solidFill>
                <a:latin typeface="Calibri"/>
                <a:cs typeface="Calibri"/>
              </a:rPr>
              <a:t> </a:t>
            </a:r>
            <a:r>
              <a:rPr sz="1600" spc="-40" dirty="0">
                <a:solidFill>
                  <a:srgbClr val="FFFFFF"/>
                </a:solidFill>
                <a:latin typeface="Calibri"/>
                <a:cs typeface="Calibri"/>
              </a:rPr>
              <a:t>strategies</a:t>
            </a:r>
            <a:r>
              <a:rPr sz="1600" spc="-75" dirty="0">
                <a:solidFill>
                  <a:srgbClr val="FFFFFF"/>
                </a:solidFill>
                <a:latin typeface="Calibri"/>
                <a:cs typeface="Calibri"/>
              </a:rPr>
              <a:t> </a:t>
            </a:r>
            <a:r>
              <a:rPr sz="1600" spc="-20" dirty="0">
                <a:solidFill>
                  <a:srgbClr val="FFFFFF"/>
                </a:solidFill>
                <a:latin typeface="Calibri"/>
                <a:cs typeface="Calibri"/>
              </a:rPr>
              <a:t>derived</a:t>
            </a:r>
            <a:r>
              <a:rPr sz="1600" spc="-10" dirty="0">
                <a:solidFill>
                  <a:srgbClr val="FFFFFF"/>
                </a:solidFill>
                <a:latin typeface="Calibri"/>
                <a:cs typeface="Calibri"/>
              </a:rPr>
              <a:t> </a:t>
            </a:r>
            <a:r>
              <a:rPr sz="1600" dirty="0">
                <a:solidFill>
                  <a:srgbClr val="FFFFFF"/>
                </a:solidFill>
                <a:latin typeface="Calibri"/>
                <a:cs typeface="Calibri"/>
              </a:rPr>
              <a:t>to</a:t>
            </a:r>
            <a:r>
              <a:rPr sz="1600" spc="-30" dirty="0">
                <a:solidFill>
                  <a:srgbClr val="FFFFFF"/>
                </a:solidFill>
                <a:latin typeface="Calibri"/>
                <a:cs typeface="Calibri"/>
              </a:rPr>
              <a:t> </a:t>
            </a:r>
            <a:r>
              <a:rPr sz="1600" spc="-20" dirty="0">
                <a:solidFill>
                  <a:srgbClr val="FFFFFF"/>
                </a:solidFill>
                <a:latin typeface="Calibri"/>
                <a:cs typeface="Calibri"/>
              </a:rPr>
              <a:t>achieve</a:t>
            </a:r>
            <a:r>
              <a:rPr sz="1600" spc="-30" dirty="0">
                <a:solidFill>
                  <a:srgbClr val="FFFFFF"/>
                </a:solidFill>
                <a:latin typeface="Calibri"/>
                <a:cs typeface="Calibri"/>
              </a:rPr>
              <a:t> </a:t>
            </a:r>
            <a:r>
              <a:rPr sz="1600" spc="-10" dirty="0">
                <a:solidFill>
                  <a:srgbClr val="FFFFFF"/>
                </a:solidFill>
                <a:latin typeface="Calibri"/>
                <a:cs typeface="Calibri"/>
              </a:rPr>
              <a:t>objectives.</a:t>
            </a:r>
            <a:endParaRPr sz="1600">
              <a:latin typeface="Calibri"/>
              <a:cs typeface="Calibri"/>
            </a:endParaRPr>
          </a:p>
          <a:p>
            <a:pPr marL="12700">
              <a:lnSpc>
                <a:spcPct val="100000"/>
              </a:lnSpc>
              <a:spcBef>
                <a:spcPts val="1200"/>
              </a:spcBef>
            </a:pPr>
            <a:r>
              <a:rPr sz="1600" b="1" spc="-40" dirty="0">
                <a:solidFill>
                  <a:srgbClr val="FF0000"/>
                </a:solidFill>
                <a:latin typeface="Calibri"/>
                <a:cs typeface="Calibri"/>
              </a:rPr>
              <a:t>Strategic</a:t>
            </a:r>
            <a:r>
              <a:rPr sz="1600" b="1" spc="-45" dirty="0">
                <a:solidFill>
                  <a:srgbClr val="FF0000"/>
                </a:solidFill>
                <a:latin typeface="Calibri"/>
                <a:cs typeface="Calibri"/>
              </a:rPr>
              <a:t> </a:t>
            </a:r>
            <a:r>
              <a:rPr sz="1600" b="1" spc="-30" dirty="0">
                <a:solidFill>
                  <a:srgbClr val="FF0000"/>
                </a:solidFill>
                <a:latin typeface="Calibri"/>
                <a:cs typeface="Calibri"/>
              </a:rPr>
              <a:t>skills/Innovation</a:t>
            </a:r>
            <a:r>
              <a:rPr sz="1600" b="1" spc="15" dirty="0">
                <a:solidFill>
                  <a:srgbClr val="FF0000"/>
                </a:solidFill>
                <a:latin typeface="Calibri"/>
                <a:cs typeface="Calibri"/>
              </a:rPr>
              <a:t> </a:t>
            </a:r>
            <a:r>
              <a:rPr sz="1600" b="1" dirty="0">
                <a:solidFill>
                  <a:srgbClr val="FF0000"/>
                </a:solidFill>
                <a:latin typeface="Calibri"/>
                <a:cs typeface="Calibri"/>
              </a:rPr>
              <a:t>-</a:t>
            </a:r>
            <a:r>
              <a:rPr sz="1600" b="1" spc="-30" dirty="0">
                <a:solidFill>
                  <a:srgbClr val="FF0000"/>
                </a:solidFill>
                <a:latin typeface="Calibri"/>
                <a:cs typeface="Calibri"/>
              </a:rPr>
              <a:t> </a:t>
            </a:r>
            <a:r>
              <a:rPr sz="1600" b="1" spc="-25" dirty="0">
                <a:solidFill>
                  <a:srgbClr val="FF0000"/>
                </a:solidFill>
                <a:latin typeface="Calibri"/>
                <a:cs typeface="Calibri"/>
              </a:rPr>
              <a:t>15%</a:t>
            </a:r>
            <a:endParaRPr sz="1600">
              <a:latin typeface="Calibri"/>
              <a:cs typeface="Calibri"/>
            </a:endParaRPr>
          </a:p>
          <a:p>
            <a:pPr marL="12700">
              <a:lnSpc>
                <a:spcPct val="100000"/>
              </a:lnSpc>
              <a:spcBef>
                <a:spcPts val="120"/>
              </a:spcBef>
            </a:pPr>
            <a:r>
              <a:rPr sz="1600" dirty="0">
                <a:solidFill>
                  <a:srgbClr val="FFFFFF"/>
                </a:solidFill>
                <a:latin typeface="Calibri"/>
                <a:cs typeface="Calibri"/>
              </a:rPr>
              <a:t>Show</a:t>
            </a:r>
            <a:r>
              <a:rPr sz="1600" spc="-95" dirty="0">
                <a:solidFill>
                  <a:srgbClr val="FFFFFF"/>
                </a:solidFill>
                <a:latin typeface="Calibri"/>
                <a:cs typeface="Calibri"/>
              </a:rPr>
              <a:t> </a:t>
            </a:r>
            <a:r>
              <a:rPr sz="1600" spc="-45" dirty="0">
                <a:solidFill>
                  <a:srgbClr val="FFFFFF"/>
                </a:solidFill>
                <a:latin typeface="Calibri"/>
                <a:cs typeface="Calibri"/>
              </a:rPr>
              <a:t>strategic</a:t>
            </a:r>
            <a:r>
              <a:rPr sz="1600" spc="-85" dirty="0">
                <a:solidFill>
                  <a:srgbClr val="FFFFFF"/>
                </a:solidFill>
                <a:latin typeface="Calibri"/>
                <a:cs typeface="Calibri"/>
              </a:rPr>
              <a:t> </a:t>
            </a:r>
            <a:r>
              <a:rPr sz="1600" spc="-20" dirty="0">
                <a:solidFill>
                  <a:srgbClr val="FFFFFF"/>
                </a:solidFill>
                <a:latin typeface="Calibri"/>
                <a:cs typeface="Calibri"/>
              </a:rPr>
              <a:t>skills</a:t>
            </a:r>
            <a:r>
              <a:rPr sz="1600" spc="-35" dirty="0">
                <a:solidFill>
                  <a:srgbClr val="FFFFFF"/>
                </a:solidFill>
                <a:latin typeface="Calibri"/>
                <a:cs typeface="Calibri"/>
              </a:rPr>
              <a:t> </a:t>
            </a:r>
            <a:r>
              <a:rPr sz="1600" dirty="0">
                <a:solidFill>
                  <a:srgbClr val="FFFFFF"/>
                </a:solidFill>
                <a:latin typeface="Calibri"/>
                <a:cs typeface="Calibri"/>
              </a:rPr>
              <a:t>and</a:t>
            </a:r>
            <a:r>
              <a:rPr sz="1600" spc="-75" dirty="0">
                <a:solidFill>
                  <a:srgbClr val="FFFFFF"/>
                </a:solidFill>
                <a:latin typeface="Calibri"/>
                <a:cs typeface="Calibri"/>
              </a:rPr>
              <a:t> </a:t>
            </a:r>
            <a:r>
              <a:rPr sz="1600" spc="-60" dirty="0">
                <a:solidFill>
                  <a:srgbClr val="FFFFFF"/>
                </a:solidFill>
                <a:latin typeface="Calibri"/>
                <a:cs typeface="Calibri"/>
              </a:rPr>
              <a:t>creativity,</a:t>
            </a:r>
            <a:r>
              <a:rPr sz="1600" spc="30" dirty="0">
                <a:solidFill>
                  <a:srgbClr val="FFFFFF"/>
                </a:solidFill>
                <a:latin typeface="Calibri"/>
                <a:cs typeface="Calibri"/>
              </a:rPr>
              <a:t> </a:t>
            </a:r>
            <a:r>
              <a:rPr sz="1600" spc="-35" dirty="0">
                <a:solidFill>
                  <a:srgbClr val="FFFFFF"/>
                </a:solidFill>
                <a:latin typeface="Calibri"/>
                <a:cs typeface="Calibri"/>
              </a:rPr>
              <a:t>examples</a:t>
            </a:r>
            <a:r>
              <a:rPr sz="1600" spc="-105" dirty="0">
                <a:solidFill>
                  <a:srgbClr val="FFFFFF"/>
                </a:solidFill>
                <a:latin typeface="Calibri"/>
                <a:cs typeface="Calibri"/>
              </a:rPr>
              <a:t> </a:t>
            </a:r>
            <a:r>
              <a:rPr sz="1600" dirty="0">
                <a:solidFill>
                  <a:srgbClr val="FFFFFF"/>
                </a:solidFill>
                <a:latin typeface="Calibri"/>
                <a:cs typeface="Calibri"/>
              </a:rPr>
              <a:t>of</a:t>
            </a:r>
            <a:r>
              <a:rPr sz="1600" spc="10" dirty="0">
                <a:solidFill>
                  <a:srgbClr val="FFFFFF"/>
                </a:solidFill>
                <a:latin typeface="Calibri"/>
                <a:cs typeface="Calibri"/>
              </a:rPr>
              <a:t> </a:t>
            </a:r>
            <a:r>
              <a:rPr sz="1600" dirty="0">
                <a:solidFill>
                  <a:srgbClr val="FFFFFF"/>
                </a:solidFill>
                <a:latin typeface="Calibri"/>
                <a:cs typeface="Calibri"/>
              </a:rPr>
              <a:t>work</a:t>
            </a:r>
            <a:r>
              <a:rPr sz="1600" spc="35" dirty="0">
                <a:solidFill>
                  <a:srgbClr val="FFFFFF"/>
                </a:solidFill>
                <a:latin typeface="Calibri"/>
                <a:cs typeface="Calibri"/>
              </a:rPr>
              <a:t> </a:t>
            </a:r>
            <a:r>
              <a:rPr sz="1600" dirty="0">
                <a:solidFill>
                  <a:srgbClr val="FFFFFF"/>
                </a:solidFill>
                <a:latin typeface="Calibri"/>
                <a:cs typeface="Calibri"/>
              </a:rPr>
              <a:t>and</a:t>
            </a:r>
            <a:r>
              <a:rPr sz="1600" spc="-95" dirty="0">
                <a:solidFill>
                  <a:srgbClr val="FFFFFF"/>
                </a:solidFill>
                <a:latin typeface="Calibri"/>
                <a:cs typeface="Calibri"/>
              </a:rPr>
              <a:t> </a:t>
            </a:r>
            <a:r>
              <a:rPr sz="1600" spc="-10" dirty="0">
                <a:solidFill>
                  <a:srgbClr val="FFFFFF"/>
                </a:solidFill>
                <a:latin typeface="Calibri"/>
                <a:cs typeface="Calibri"/>
              </a:rPr>
              <a:t>results.</a:t>
            </a:r>
            <a:endParaRPr sz="1600">
              <a:latin typeface="Calibri"/>
              <a:cs typeface="Calibri"/>
            </a:endParaRPr>
          </a:p>
          <a:p>
            <a:pPr marL="12700">
              <a:lnSpc>
                <a:spcPct val="100000"/>
              </a:lnSpc>
              <a:spcBef>
                <a:spcPts val="790"/>
              </a:spcBef>
            </a:pPr>
            <a:r>
              <a:rPr sz="1600" b="1" spc="-20" dirty="0">
                <a:solidFill>
                  <a:srgbClr val="FF0000"/>
                </a:solidFill>
                <a:latin typeface="Calibri"/>
                <a:cs typeface="Calibri"/>
              </a:rPr>
              <a:t>Leadership</a:t>
            </a:r>
            <a:r>
              <a:rPr sz="1600" b="1" spc="-145" dirty="0">
                <a:solidFill>
                  <a:srgbClr val="FF0000"/>
                </a:solidFill>
                <a:latin typeface="Calibri"/>
                <a:cs typeface="Calibri"/>
              </a:rPr>
              <a:t> </a:t>
            </a:r>
            <a:r>
              <a:rPr sz="1600" b="1" dirty="0">
                <a:solidFill>
                  <a:srgbClr val="FF0000"/>
                </a:solidFill>
                <a:latin typeface="Calibri"/>
                <a:cs typeface="Calibri"/>
              </a:rPr>
              <a:t>-</a:t>
            </a:r>
            <a:r>
              <a:rPr sz="1600" b="1" spc="-20" dirty="0">
                <a:solidFill>
                  <a:srgbClr val="FF0000"/>
                </a:solidFill>
                <a:latin typeface="Calibri"/>
                <a:cs typeface="Calibri"/>
              </a:rPr>
              <a:t> </a:t>
            </a:r>
            <a:r>
              <a:rPr sz="1600" b="1" spc="-25" dirty="0">
                <a:solidFill>
                  <a:srgbClr val="FF0000"/>
                </a:solidFill>
                <a:latin typeface="Calibri"/>
                <a:cs typeface="Calibri"/>
              </a:rPr>
              <a:t>15%</a:t>
            </a:r>
            <a:endParaRPr sz="1600">
              <a:latin typeface="Calibri"/>
              <a:cs typeface="Calibri"/>
            </a:endParaRPr>
          </a:p>
          <a:p>
            <a:pPr marL="12700" marR="101600">
              <a:lnSpc>
                <a:spcPct val="100000"/>
              </a:lnSpc>
              <a:spcBef>
                <a:spcPts val="170"/>
              </a:spcBef>
            </a:pPr>
            <a:r>
              <a:rPr sz="1600" spc="-25" dirty="0">
                <a:solidFill>
                  <a:srgbClr val="FFFFFF"/>
                </a:solidFill>
                <a:latin typeface="Calibri"/>
                <a:cs typeface="Calibri"/>
              </a:rPr>
              <a:t>Garnered</a:t>
            </a:r>
            <a:r>
              <a:rPr sz="1600" spc="-35" dirty="0">
                <a:solidFill>
                  <a:srgbClr val="FFFFFF"/>
                </a:solidFill>
                <a:latin typeface="Calibri"/>
                <a:cs typeface="Calibri"/>
              </a:rPr>
              <a:t> </a:t>
            </a:r>
            <a:r>
              <a:rPr sz="1600" dirty="0">
                <a:solidFill>
                  <a:srgbClr val="FFFFFF"/>
                </a:solidFill>
                <a:latin typeface="Calibri"/>
                <a:cs typeface="Calibri"/>
              </a:rPr>
              <a:t>a</a:t>
            </a:r>
            <a:r>
              <a:rPr sz="1600" spc="-25" dirty="0">
                <a:solidFill>
                  <a:srgbClr val="FFFFFF"/>
                </a:solidFill>
                <a:latin typeface="Calibri"/>
                <a:cs typeface="Calibri"/>
              </a:rPr>
              <a:t> </a:t>
            </a:r>
            <a:r>
              <a:rPr sz="1600" spc="-35" dirty="0">
                <a:solidFill>
                  <a:srgbClr val="FFFFFF"/>
                </a:solidFill>
                <a:latin typeface="Calibri"/>
                <a:cs typeface="Calibri"/>
              </a:rPr>
              <a:t>reputation</a:t>
            </a:r>
            <a:r>
              <a:rPr sz="1600" spc="-25" dirty="0">
                <a:solidFill>
                  <a:srgbClr val="FFFFFF"/>
                </a:solidFill>
                <a:latin typeface="Calibri"/>
                <a:cs typeface="Calibri"/>
              </a:rPr>
              <a:t> </a:t>
            </a:r>
            <a:r>
              <a:rPr sz="1600" dirty="0">
                <a:solidFill>
                  <a:srgbClr val="FFFFFF"/>
                </a:solidFill>
                <a:latin typeface="Calibri"/>
                <a:cs typeface="Calibri"/>
              </a:rPr>
              <a:t>of</a:t>
            </a:r>
            <a:r>
              <a:rPr sz="1600" spc="-35" dirty="0">
                <a:solidFill>
                  <a:srgbClr val="FFFFFF"/>
                </a:solidFill>
                <a:latin typeface="Calibri"/>
                <a:cs typeface="Calibri"/>
              </a:rPr>
              <a:t> </a:t>
            </a:r>
            <a:r>
              <a:rPr sz="1600" spc="-30" dirty="0">
                <a:solidFill>
                  <a:srgbClr val="FFFFFF"/>
                </a:solidFill>
                <a:latin typeface="Calibri"/>
                <a:cs typeface="Calibri"/>
              </a:rPr>
              <a:t>leadership.</a:t>
            </a:r>
            <a:r>
              <a:rPr sz="1600" spc="-25" dirty="0">
                <a:solidFill>
                  <a:srgbClr val="FFFFFF"/>
                </a:solidFill>
                <a:latin typeface="Calibri"/>
                <a:cs typeface="Calibri"/>
              </a:rPr>
              <a:t> Details </a:t>
            </a:r>
            <a:r>
              <a:rPr sz="1600" dirty="0">
                <a:solidFill>
                  <a:srgbClr val="FFFFFF"/>
                </a:solidFill>
                <a:latin typeface="Calibri"/>
                <a:cs typeface="Calibri"/>
              </a:rPr>
              <a:t>of</a:t>
            </a:r>
            <a:r>
              <a:rPr sz="1600" spc="-10" dirty="0">
                <a:solidFill>
                  <a:srgbClr val="FFFFFF"/>
                </a:solidFill>
                <a:latin typeface="Calibri"/>
                <a:cs typeface="Calibri"/>
              </a:rPr>
              <a:t> </a:t>
            </a:r>
            <a:r>
              <a:rPr sz="1600" dirty="0">
                <a:solidFill>
                  <a:srgbClr val="FFFFFF"/>
                </a:solidFill>
                <a:latin typeface="Calibri"/>
                <a:cs typeface="Calibri"/>
              </a:rPr>
              <a:t>the</a:t>
            </a:r>
            <a:r>
              <a:rPr sz="1600" spc="-55" dirty="0">
                <a:solidFill>
                  <a:srgbClr val="FFFFFF"/>
                </a:solidFill>
                <a:latin typeface="Calibri"/>
                <a:cs typeface="Calibri"/>
              </a:rPr>
              <a:t> </a:t>
            </a:r>
            <a:r>
              <a:rPr sz="1600" spc="-10" dirty="0">
                <a:solidFill>
                  <a:srgbClr val="FFFFFF"/>
                </a:solidFill>
                <a:latin typeface="Calibri"/>
                <a:cs typeface="Calibri"/>
              </a:rPr>
              <a:t>agency's</a:t>
            </a:r>
            <a:r>
              <a:rPr sz="1600" spc="-100" dirty="0">
                <a:solidFill>
                  <a:srgbClr val="FFFFFF"/>
                </a:solidFill>
                <a:latin typeface="Calibri"/>
                <a:cs typeface="Calibri"/>
              </a:rPr>
              <a:t> </a:t>
            </a:r>
            <a:r>
              <a:rPr sz="1600" spc="-30" dirty="0">
                <a:solidFill>
                  <a:srgbClr val="FFFFFF"/>
                </a:solidFill>
                <a:latin typeface="Calibri"/>
                <a:cs typeface="Calibri"/>
              </a:rPr>
              <a:t>development</a:t>
            </a:r>
            <a:r>
              <a:rPr sz="1600" spc="15" dirty="0">
                <a:solidFill>
                  <a:srgbClr val="FFFFFF"/>
                </a:solidFill>
                <a:latin typeface="Calibri"/>
                <a:cs typeface="Calibri"/>
              </a:rPr>
              <a:t> </a:t>
            </a:r>
            <a:r>
              <a:rPr sz="1600" dirty="0">
                <a:solidFill>
                  <a:srgbClr val="FFFFFF"/>
                </a:solidFill>
                <a:latin typeface="Calibri"/>
                <a:cs typeface="Calibri"/>
              </a:rPr>
              <a:t>(and</a:t>
            </a:r>
            <a:r>
              <a:rPr sz="1600" spc="-75" dirty="0">
                <a:solidFill>
                  <a:srgbClr val="FFFFFF"/>
                </a:solidFill>
                <a:latin typeface="Calibri"/>
                <a:cs typeface="Calibri"/>
              </a:rPr>
              <a:t> </a:t>
            </a:r>
            <a:r>
              <a:rPr sz="1600" dirty="0">
                <a:solidFill>
                  <a:srgbClr val="FFFFFF"/>
                </a:solidFill>
                <a:latin typeface="Calibri"/>
                <a:cs typeface="Calibri"/>
              </a:rPr>
              <a:t>the</a:t>
            </a:r>
            <a:r>
              <a:rPr sz="1600" spc="-30" dirty="0">
                <a:solidFill>
                  <a:srgbClr val="FFFFFF"/>
                </a:solidFill>
                <a:latin typeface="Calibri"/>
                <a:cs typeface="Calibri"/>
              </a:rPr>
              <a:t> </a:t>
            </a:r>
            <a:r>
              <a:rPr sz="1600" spc="-25" dirty="0">
                <a:solidFill>
                  <a:srgbClr val="FFFFFF"/>
                </a:solidFill>
                <a:latin typeface="Calibri"/>
                <a:cs typeface="Calibri"/>
              </a:rPr>
              <a:t>role</a:t>
            </a:r>
            <a:r>
              <a:rPr sz="1600" spc="-30" dirty="0">
                <a:solidFill>
                  <a:srgbClr val="FFFFFF"/>
                </a:solidFill>
                <a:latin typeface="Calibri"/>
                <a:cs typeface="Calibri"/>
              </a:rPr>
              <a:t> </a:t>
            </a:r>
            <a:r>
              <a:rPr sz="1600" dirty="0">
                <a:solidFill>
                  <a:srgbClr val="FFFFFF"/>
                </a:solidFill>
                <a:latin typeface="Calibri"/>
                <a:cs typeface="Calibri"/>
              </a:rPr>
              <a:t>the</a:t>
            </a:r>
            <a:r>
              <a:rPr sz="1600" spc="-35" dirty="0">
                <a:solidFill>
                  <a:srgbClr val="FFFFFF"/>
                </a:solidFill>
                <a:latin typeface="Calibri"/>
                <a:cs typeface="Calibri"/>
              </a:rPr>
              <a:t> </a:t>
            </a:r>
            <a:r>
              <a:rPr sz="1600" spc="-10" dirty="0">
                <a:solidFill>
                  <a:srgbClr val="FFFFFF"/>
                </a:solidFill>
                <a:latin typeface="Calibri"/>
                <a:cs typeface="Calibri"/>
              </a:rPr>
              <a:t>agency</a:t>
            </a:r>
            <a:r>
              <a:rPr sz="1600" spc="-85" dirty="0">
                <a:solidFill>
                  <a:srgbClr val="FFFFFF"/>
                </a:solidFill>
                <a:latin typeface="Calibri"/>
                <a:cs typeface="Calibri"/>
              </a:rPr>
              <a:t> </a:t>
            </a:r>
            <a:r>
              <a:rPr sz="1600" dirty="0">
                <a:solidFill>
                  <a:srgbClr val="FFFFFF"/>
                </a:solidFill>
                <a:latin typeface="Calibri"/>
                <a:cs typeface="Calibri"/>
              </a:rPr>
              <a:t>head</a:t>
            </a:r>
            <a:r>
              <a:rPr sz="1600" spc="-75" dirty="0">
                <a:solidFill>
                  <a:srgbClr val="FFFFFF"/>
                </a:solidFill>
                <a:latin typeface="Calibri"/>
                <a:cs typeface="Calibri"/>
              </a:rPr>
              <a:t> </a:t>
            </a:r>
            <a:r>
              <a:rPr sz="1600" spc="-25" dirty="0">
                <a:solidFill>
                  <a:srgbClr val="FFFFFF"/>
                </a:solidFill>
                <a:latin typeface="Calibri"/>
                <a:cs typeface="Calibri"/>
              </a:rPr>
              <a:t>has </a:t>
            </a:r>
            <a:r>
              <a:rPr sz="1600" spc="-40" dirty="0">
                <a:solidFill>
                  <a:srgbClr val="FFFFFF"/>
                </a:solidFill>
                <a:latin typeface="Calibri"/>
                <a:cs typeface="Calibri"/>
              </a:rPr>
              <a:t>played</a:t>
            </a:r>
            <a:r>
              <a:rPr sz="1600" spc="-105" dirty="0">
                <a:solidFill>
                  <a:srgbClr val="FFFFFF"/>
                </a:solidFill>
                <a:latin typeface="Calibri"/>
                <a:cs typeface="Calibri"/>
              </a:rPr>
              <a:t> </a:t>
            </a:r>
            <a:r>
              <a:rPr sz="1600" dirty="0">
                <a:solidFill>
                  <a:srgbClr val="FFFFFF"/>
                </a:solidFill>
                <a:latin typeface="Calibri"/>
                <a:cs typeface="Calibri"/>
              </a:rPr>
              <a:t>in</a:t>
            </a:r>
            <a:r>
              <a:rPr sz="1600" spc="-70" dirty="0">
                <a:solidFill>
                  <a:srgbClr val="FFFFFF"/>
                </a:solidFill>
                <a:latin typeface="Calibri"/>
                <a:cs typeface="Calibri"/>
              </a:rPr>
              <a:t> </a:t>
            </a:r>
            <a:r>
              <a:rPr sz="1600" dirty="0">
                <a:solidFill>
                  <a:srgbClr val="FFFFFF"/>
                </a:solidFill>
                <a:latin typeface="Calibri"/>
                <a:cs typeface="Calibri"/>
              </a:rPr>
              <a:t>it), whether</a:t>
            </a:r>
            <a:r>
              <a:rPr sz="1600" spc="-55" dirty="0">
                <a:solidFill>
                  <a:srgbClr val="FFFFFF"/>
                </a:solidFill>
                <a:latin typeface="Calibri"/>
                <a:cs typeface="Calibri"/>
              </a:rPr>
              <a:t> </a:t>
            </a:r>
            <a:r>
              <a:rPr sz="1600" spc="-30" dirty="0">
                <a:solidFill>
                  <a:srgbClr val="FFFFFF"/>
                </a:solidFill>
                <a:latin typeface="Calibri"/>
                <a:cs typeface="Calibri"/>
              </a:rPr>
              <a:t>disciplines</a:t>
            </a:r>
            <a:r>
              <a:rPr sz="1600" spc="-25" dirty="0">
                <a:solidFill>
                  <a:srgbClr val="FFFFFF"/>
                </a:solidFill>
                <a:latin typeface="Calibri"/>
                <a:cs typeface="Calibri"/>
              </a:rPr>
              <a:t> </a:t>
            </a:r>
            <a:r>
              <a:rPr sz="1600" dirty="0">
                <a:solidFill>
                  <a:srgbClr val="FFFFFF"/>
                </a:solidFill>
                <a:latin typeface="Calibri"/>
                <a:cs typeface="Calibri"/>
              </a:rPr>
              <a:t>or</a:t>
            </a:r>
            <a:r>
              <a:rPr sz="1600" spc="-15" dirty="0">
                <a:solidFill>
                  <a:srgbClr val="FFFFFF"/>
                </a:solidFill>
                <a:latin typeface="Calibri"/>
                <a:cs typeface="Calibri"/>
              </a:rPr>
              <a:t> </a:t>
            </a:r>
            <a:r>
              <a:rPr sz="1600" spc="-10" dirty="0">
                <a:solidFill>
                  <a:srgbClr val="FFFFFF"/>
                </a:solidFill>
                <a:latin typeface="Calibri"/>
                <a:cs typeface="Calibri"/>
              </a:rPr>
              <a:t>capabilities.</a:t>
            </a:r>
            <a:endParaRPr sz="1600">
              <a:latin typeface="Calibri"/>
              <a:cs typeface="Calibri"/>
            </a:endParaRPr>
          </a:p>
          <a:p>
            <a:pPr marL="12700">
              <a:lnSpc>
                <a:spcPct val="100000"/>
              </a:lnSpc>
              <a:spcBef>
                <a:spcPts val="484"/>
              </a:spcBef>
            </a:pPr>
            <a:r>
              <a:rPr sz="1600" b="1" spc="-10" dirty="0">
                <a:solidFill>
                  <a:srgbClr val="FF0000"/>
                </a:solidFill>
                <a:latin typeface="Calibri"/>
                <a:cs typeface="Calibri"/>
              </a:rPr>
              <a:t>New</a:t>
            </a:r>
            <a:r>
              <a:rPr sz="1600" b="1" spc="-65" dirty="0">
                <a:solidFill>
                  <a:srgbClr val="FF0000"/>
                </a:solidFill>
                <a:latin typeface="Calibri"/>
                <a:cs typeface="Calibri"/>
              </a:rPr>
              <a:t> </a:t>
            </a:r>
            <a:r>
              <a:rPr sz="1600" b="1" spc="-10" dirty="0">
                <a:solidFill>
                  <a:srgbClr val="FF0000"/>
                </a:solidFill>
                <a:latin typeface="Calibri"/>
                <a:cs typeface="Calibri"/>
              </a:rPr>
              <a:t>Business</a:t>
            </a:r>
            <a:r>
              <a:rPr sz="1600" b="1" spc="-95" dirty="0">
                <a:solidFill>
                  <a:srgbClr val="FF0000"/>
                </a:solidFill>
                <a:latin typeface="Calibri"/>
                <a:cs typeface="Calibri"/>
              </a:rPr>
              <a:t> </a:t>
            </a:r>
            <a:r>
              <a:rPr sz="1600" b="1" spc="-30" dirty="0">
                <a:solidFill>
                  <a:srgbClr val="FF0000"/>
                </a:solidFill>
                <a:latin typeface="Calibri"/>
                <a:cs typeface="Calibri"/>
              </a:rPr>
              <a:t>Development</a:t>
            </a:r>
            <a:r>
              <a:rPr sz="1600" b="1" spc="-130" dirty="0">
                <a:solidFill>
                  <a:srgbClr val="FF0000"/>
                </a:solidFill>
                <a:latin typeface="Calibri"/>
                <a:cs typeface="Calibri"/>
              </a:rPr>
              <a:t> </a:t>
            </a:r>
            <a:r>
              <a:rPr sz="1600" b="1" dirty="0">
                <a:solidFill>
                  <a:srgbClr val="FF0000"/>
                </a:solidFill>
                <a:latin typeface="Calibri"/>
                <a:cs typeface="Calibri"/>
              </a:rPr>
              <a:t>/</a:t>
            </a:r>
            <a:r>
              <a:rPr sz="1600" b="1" spc="40" dirty="0">
                <a:solidFill>
                  <a:srgbClr val="FF0000"/>
                </a:solidFill>
                <a:latin typeface="Calibri"/>
                <a:cs typeface="Calibri"/>
              </a:rPr>
              <a:t> </a:t>
            </a:r>
            <a:r>
              <a:rPr sz="1600" b="1" spc="-10" dirty="0">
                <a:solidFill>
                  <a:srgbClr val="FF0000"/>
                </a:solidFill>
                <a:latin typeface="Calibri"/>
                <a:cs typeface="Calibri"/>
              </a:rPr>
              <a:t>Business</a:t>
            </a:r>
            <a:r>
              <a:rPr sz="1600" b="1" spc="-65" dirty="0">
                <a:solidFill>
                  <a:srgbClr val="FF0000"/>
                </a:solidFill>
                <a:latin typeface="Calibri"/>
                <a:cs typeface="Calibri"/>
              </a:rPr>
              <a:t> </a:t>
            </a:r>
            <a:r>
              <a:rPr sz="1600" b="1" spc="-25" dirty="0">
                <a:solidFill>
                  <a:srgbClr val="FF0000"/>
                </a:solidFill>
                <a:latin typeface="Calibri"/>
                <a:cs typeface="Calibri"/>
              </a:rPr>
              <a:t>Growth</a:t>
            </a:r>
            <a:r>
              <a:rPr sz="1600" b="1" spc="-95" dirty="0">
                <a:solidFill>
                  <a:srgbClr val="FF0000"/>
                </a:solidFill>
                <a:latin typeface="Calibri"/>
                <a:cs typeface="Calibri"/>
              </a:rPr>
              <a:t> </a:t>
            </a:r>
            <a:r>
              <a:rPr sz="1600" b="1" dirty="0">
                <a:solidFill>
                  <a:srgbClr val="FF0000"/>
                </a:solidFill>
                <a:latin typeface="Calibri"/>
                <a:cs typeface="Calibri"/>
              </a:rPr>
              <a:t>-</a:t>
            </a:r>
            <a:r>
              <a:rPr sz="1600" b="1" spc="50" dirty="0">
                <a:solidFill>
                  <a:srgbClr val="FF0000"/>
                </a:solidFill>
                <a:latin typeface="Calibri"/>
                <a:cs typeface="Calibri"/>
              </a:rPr>
              <a:t> </a:t>
            </a:r>
            <a:r>
              <a:rPr sz="1600" b="1" spc="-25" dirty="0">
                <a:solidFill>
                  <a:srgbClr val="FF0000"/>
                </a:solidFill>
                <a:latin typeface="Calibri"/>
                <a:cs typeface="Calibri"/>
              </a:rPr>
              <a:t>10%</a:t>
            </a:r>
            <a:endParaRPr sz="1600">
              <a:latin typeface="Calibri"/>
              <a:cs typeface="Calibri"/>
            </a:endParaRPr>
          </a:p>
          <a:p>
            <a:pPr marL="12700">
              <a:lnSpc>
                <a:spcPct val="100000"/>
              </a:lnSpc>
              <a:spcBef>
                <a:spcPts val="120"/>
              </a:spcBef>
            </a:pPr>
            <a:r>
              <a:rPr sz="1600" spc="-30" dirty="0">
                <a:solidFill>
                  <a:srgbClr val="FFFFFF"/>
                </a:solidFill>
                <a:latin typeface="Calibri"/>
                <a:cs typeface="Calibri"/>
              </a:rPr>
              <a:t>Details</a:t>
            </a:r>
            <a:r>
              <a:rPr sz="1600" spc="-60" dirty="0">
                <a:solidFill>
                  <a:srgbClr val="FFFFFF"/>
                </a:solidFill>
                <a:latin typeface="Calibri"/>
                <a:cs typeface="Calibri"/>
              </a:rPr>
              <a:t> </a:t>
            </a:r>
            <a:r>
              <a:rPr sz="1600" dirty="0">
                <a:solidFill>
                  <a:srgbClr val="FFFFFF"/>
                </a:solidFill>
                <a:latin typeface="Calibri"/>
                <a:cs typeface="Calibri"/>
              </a:rPr>
              <a:t>of</a:t>
            </a:r>
            <a:r>
              <a:rPr sz="1600" spc="5" dirty="0">
                <a:solidFill>
                  <a:srgbClr val="FFFFFF"/>
                </a:solidFill>
                <a:latin typeface="Calibri"/>
                <a:cs typeface="Calibri"/>
              </a:rPr>
              <a:t> </a:t>
            </a:r>
            <a:r>
              <a:rPr sz="1600" dirty="0">
                <a:solidFill>
                  <a:srgbClr val="FFFFFF"/>
                </a:solidFill>
                <a:latin typeface="Calibri"/>
                <a:cs typeface="Calibri"/>
              </a:rPr>
              <a:t>new</a:t>
            </a:r>
            <a:r>
              <a:rPr sz="1600" spc="-60" dirty="0">
                <a:solidFill>
                  <a:srgbClr val="FFFFFF"/>
                </a:solidFill>
                <a:latin typeface="Calibri"/>
                <a:cs typeface="Calibri"/>
              </a:rPr>
              <a:t> </a:t>
            </a:r>
            <a:r>
              <a:rPr sz="1600" spc="-10" dirty="0">
                <a:solidFill>
                  <a:srgbClr val="FFFFFF"/>
                </a:solidFill>
                <a:latin typeface="Calibri"/>
                <a:cs typeface="Calibri"/>
              </a:rPr>
              <a:t>business</a:t>
            </a:r>
            <a:r>
              <a:rPr sz="1600" spc="-80" dirty="0">
                <a:solidFill>
                  <a:srgbClr val="FFFFFF"/>
                </a:solidFill>
                <a:latin typeface="Calibri"/>
                <a:cs typeface="Calibri"/>
              </a:rPr>
              <a:t> </a:t>
            </a:r>
            <a:r>
              <a:rPr sz="1600" spc="-30" dirty="0">
                <a:solidFill>
                  <a:srgbClr val="FFFFFF"/>
                </a:solidFill>
                <a:latin typeface="Calibri"/>
                <a:cs typeface="Calibri"/>
              </a:rPr>
              <a:t>performance</a:t>
            </a:r>
            <a:r>
              <a:rPr sz="1600" spc="5" dirty="0">
                <a:solidFill>
                  <a:srgbClr val="FFFFFF"/>
                </a:solidFill>
                <a:latin typeface="Calibri"/>
                <a:cs typeface="Calibri"/>
              </a:rPr>
              <a:t> </a:t>
            </a:r>
            <a:r>
              <a:rPr sz="1600" spc="-10" dirty="0">
                <a:solidFill>
                  <a:srgbClr val="FFFFFF"/>
                </a:solidFill>
                <a:latin typeface="Calibri"/>
                <a:cs typeface="Calibri"/>
              </a:rPr>
              <a:t>during</a:t>
            </a:r>
            <a:r>
              <a:rPr sz="1600" spc="-114" dirty="0">
                <a:solidFill>
                  <a:srgbClr val="FFFFFF"/>
                </a:solidFill>
                <a:latin typeface="Calibri"/>
                <a:cs typeface="Calibri"/>
              </a:rPr>
              <a:t> </a:t>
            </a:r>
            <a:r>
              <a:rPr sz="1600" spc="-20" dirty="0">
                <a:solidFill>
                  <a:srgbClr val="FFFFFF"/>
                </a:solidFill>
                <a:latin typeface="Calibri"/>
                <a:cs typeface="Calibri"/>
              </a:rPr>
              <a:t>eligibility</a:t>
            </a:r>
            <a:r>
              <a:rPr sz="1600" spc="50" dirty="0">
                <a:solidFill>
                  <a:srgbClr val="FFFFFF"/>
                </a:solidFill>
                <a:latin typeface="Calibri"/>
                <a:cs typeface="Calibri"/>
              </a:rPr>
              <a:t> </a:t>
            </a:r>
            <a:r>
              <a:rPr sz="1600" spc="-10" dirty="0">
                <a:solidFill>
                  <a:srgbClr val="FFFFFF"/>
                </a:solidFill>
                <a:latin typeface="Calibri"/>
                <a:cs typeface="Calibri"/>
              </a:rPr>
              <a:t>period</a:t>
            </a:r>
            <a:r>
              <a:rPr sz="1600" spc="-70" dirty="0">
                <a:solidFill>
                  <a:srgbClr val="FFFFFF"/>
                </a:solidFill>
                <a:latin typeface="Calibri"/>
                <a:cs typeface="Calibri"/>
              </a:rPr>
              <a:t> </a:t>
            </a:r>
            <a:r>
              <a:rPr sz="1600" dirty="0">
                <a:solidFill>
                  <a:srgbClr val="FFFFFF"/>
                </a:solidFill>
                <a:latin typeface="Calibri"/>
                <a:cs typeface="Calibri"/>
              </a:rPr>
              <a:t>and</a:t>
            </a:r>
            <a:r>
              <a:rPr sz="1600" spc="-40" dirty="0">
                <a:solidFill>
                  <a:srgbClr val="FFFFFF"/>
                </a:solidFill>
                <a:latin typeface="Calibri"/>
                <a:cs typeface="Calibri"/>
              </a:rPr>
              <a:t> </a:t>
            </a:r>
            <a:r>
              <a:rPr sz="1600" dirty="0">
                <a:solidFill>
                  <a:srgbClr val="FFFFFF"/>
                </a:solidFill>
                <a:latin typeface="Calibri"/>
                <a:cs typeface="Calibri"/>
              </a:rPr>
              <a:t>the</a:t>
            </a:r>
            <a:r>
              <a:rPr sz="1600" spc="-15" dirty="0">
                <a:solidFill>
                  <a:srgbClr val="FFFFFF"/>
                </a:solidFill>
                <a:latin typeface="Calibri"/>
                <a:cs typeface="Calibri"/>
              </a:rPr>
              <a:t> </a:t>
            </a:r>
            <a:r>
              <a:rPr sz="1600" spc="-25" dirty="0">
                <a:solidFill>
                  <a:srgbClr val="FFFFFF"/>
                </a:solidFill>
                <a:latin typeface="Calibri"/>
                <a:cs typeface="Calibri"/>
              </a:rPr>
              <a:t>specific</a:t>
            </a:r>
            <a:r>
              <a:rPr sz="1600" spc="-20" dirty="0">
                <a:solidFill>
                  <a:srgbClr val="FFFFFF"/>
                </a:solidFill>
                <a:latin typeface="Calibri"/>
                <a:cs typeface="Calibri"/>
              </a:rPr>
              <a:t> </a:t>
            </a:r>
            <a:r>
              <a:rPr sz="1600" spc="-10" dirty="0">
                <a:solidFill>
                  <a:srgbClr val="FFFFFF"/>
                </a:solidFill>
                <a:latin typeface="Calibri"/>
                <a:cs typeface="Calibri"/>
              </a:rPr>
              <a:t>role</a:t>
            </a:r>
            <a:r>
              <a:rPr sz="1600" spc="25" dirty="0">
                <a:solidFill>
                  <a:srgbClr val="FFFFFF"/>
                </a:solidFill>
                <a:latin typeface="Calibri"/>
                <a:cs typeface="Calibri"/>
              </a:rPr>
              <a:t> </a:t>
            </a:r>
            <a:r>
              <a:rPr sz="1600" spc="-35" dirty="0">
                <a:solidFill>
                  <a:srgbClr val="FFFFFF"/>
                </a:solidFill>
                <a:latin typeface="Calibri"/>
                <a:cs typeface="Calibri"/>
              </a:rPr>
              <a:t>played</a:t>
            </a:r>
            <a:r>
              <a:rPr sz="1600" spc="-114" dirty="0">
                <a:solidFill>
                  <a:srgbClr val="FFFFFF"/>
                </a:solidFill>
                <a:latin typeface="Calibri"/>
                <a:cs typeface="Calibri"/>
              </a:rPr>
              <a:t> </a:t>
            </a:r>
            <a:r>
              <a:rPr sz="1600" dirty="0">
                <a:solidFill>
                  <a:srgbClr val="FFFFFF"/>
                </a:solidFill>
                <a:latin typeface="Calibri"/>
                <a:cs typeface="Calibri"/>
              </a:rPr>
              <a:t>by</a:t>
            </a:r>
            <a:r>
              <a:rPr sz="1600" spc="-45" dirty="0">
                <a:solidFill>
                  <a:srgbClr val="FFFFFF"/>
                </a:solidFill>
                <a:latin typeface="Calibri"/>
                <a:cs typeface="Calibri"/>
              </a:rPr>
              <a:t> </a:t>
            </a:r>
            <a:r>
              <a:rPr sz="1600" dirty="0">
                <a:solidFill>
                  <a:srgbClr val="FFFFFF"/>
                </a:solidFill>
                <a:latin typeface="Calibri"/>
                <a:cs typeface="Calibri"/>
              </a:rPr>
              <a:t>the</a:t>
            </a:r>
            <a:r>
              <a:rPr sz="1600" spc="5" dirty="0">
                <a:solidFill>
                  <a:srgbClr val="FFFFFF"/>
                </a:solidFill>
                <a:latin typeface="Calibri"/>
                <a:cs typeface="Calibri"/>
              </a:rPr>
              <a:t> </a:t>
            </a:r>
            <a:r>
              <a:rPr sz="1600" spc="-10" dirty="0">
                <a:solidFill>
                  <a:srgbClr val="FFFFFF"/>
                </a:solidFill>
                <a:latin typeface="Calibri"/>
                <a:cs typeface="Calibri"/>
              </a:rPr>
              <a:t>agency</a:t>
            </a:r>
            <a:r>
              <a:rPr sz="1600" spc="-110" dirty="0">
                <a:solidFill>
                  <a:srgbClr val="FFFFFF"/>
                </a:solidFill>
                <a:latin typeface="Calibri"/>
                <a:cs typeface="Calibri"/>
              </a:rPr>
              <a:t> </a:t>
            </a:r>
            <a:r>
              <a:rPr sz="1600" spc="-10" dirty="0">
                <a:solidFill>
                  <a:srgbClr val="FFFFFF"/>
                </a:solidFill>
                <a:latin typeface="Calibri"/>
                <a:cs typeface="Calibri"/>
              </a:rPr>
              <a:t>head.</a:t>
            </a:r>
            <a:endParaRPr sz="1600">
              <a:latin typeface="Calibri"/>
              <a:cs typeface="Calibri"/>
            </a:endParaRPr>
          </a:p>
          <a:p>
            <a:pPr marL="12700">
              <a:lnSpc>
                <a:spcPct val="100000"/>
              </a:lnSpc>
              <a:spcBef>
                <a:spcPts val="600"/>
              </a:spcBef>
            </a:pPr>
            <a:r>
              <a:rPr sz="1600" b="1" spc="-10" dirty="0">
                <a:solidFill>
                  <a:srgbClr val="FF0000"/>
                </a:solidFill>
                <a:latin typeface="Calibri"/>
                <a:cs typeface="Calibri"/>
              </a:rPr>
              <a:t>Success</a:t>
            </a:r>
            <a:r>
              <a:rPr sz="1600" b="1" spc="-95" dirty="0">
                <a:solidFill>
                  <a:srgbClr val="FF0000"/>
                </a:solidFill>
                <a:latin typeface="Calibri"/>
                <a:cs typeface="Calibri"/>
              </a:rPr>
              <a:t> </a:t>
            </a:r>
            <a:r>
              <a:rPr sz="1600" b="1" dirty="0">
                <a:solidFill>
                  <a:srgbClr val="FF0000"/>
                </a:solidFill>
                <a:latin typeface="Calibri"/>
                <a:cs typeface="Calibri"/>
              </a:rPr>
              <a:t>-</a:t>
            </a:r>
            <a:r>
              <a:rPr sz="1600" b="1" spc="-110" dirty="0">
                <a:solidFill>
                  <a:srgbClr val="FF0000"/>
                </a:solidFill>
                <a:latin typeface="Calibri"/>
                <a:cs typeface="Calibri"/>
              </a:rPr>
              <a:t> </a:t>
            </a:r>
            <a:r>
              <a:rPr sz="1600" b="1" spc="-25" dirty="0">
                <a:solidFill>
                  <a:srgbClr val="FF0000"/>
                </a:solidFill>
                <a:latin typeface="Calibri"/>
                <a:cs typeface="Calibri"/>
              </a:rPr>
              <a:t>10%</a:t>
            </a:r>
            <a:endParaRPr sz="1600">
              <a:latin typeface="Calibri"/>
              <a:cs typeface="Calibri"/>
            </a:endParaRPr>
          </a:p>
          <a:p>
            <a:pPr marL="12700">
              <a:lnSpc>
                <a:spcPts val="1910"/>
              </a:lnSpc>
              <a:spcBef>
                <a:spcPts val="70"/>
              </a:spcBef>
            </a:pPr>
            <a:r>
              <a:rPr sz="1600" dirty="0">
                <a:solidFill>
                  <a:srgbClr val="FFFFFF"/>
                </a:solidFill>
                <a:latin typeface="Calibri"/>
                <a:cs typeface="Calibri"/>
              </a:rPr>
              <a:t>Playinga</a:t>
            </a:r>
            <a:r>
              <a:rPr sz="1600" spc="-50" dirty="0">
                <a:solidFill>
                  <a:srgbClr val="FFFFFF"/>
                </a:solidFill>
                <a:latin typeface="Calibri"/>
                <a:cs typeface="Calibri"/>
              </a:rPr>
              <a:t> </a:t>
            </a:r>
            <a:r>
              <a:rPr sz="1600" spc="-20" dirty="0">
                <a:solidFill>
                  <a:srgbClr val="FFFFFF"/>
                </a:solidFill>
                <a:latin typeface="Calibri"/>
                <a:cs typeface="Calibri"/>
              </a:rPr>
              <a:t>positive</a:t>
            </a:r>
            <a:r>
              <a:rPr sz="1600" spc="40" dirty="0">
                <a:solidFill>
                  <a:srgbClr val="FFFFFF"/>
                </a:solidFill>
                <a:latin typeface="Calibri"/>
                <a:cs typeface="Calibri"/>
              </a:rPr>
              <a:t> </a:t>
            </a:r>
            <a:r>
              <a:rPr sz="1600" spc="-10" dirty="0">
                <a:solidFill>
                  <a:srgbClr val="FFFFFF"/>
                </a:solidFill>
                <a:latin typeface="Calibri"/>
                <a:cs typeface="Calibri"/>
              </a:rPr>
              <a:t>role</a:t>
            </a:r>
            <a:r>
              <a:rPr sz="1600" spc="15" dirty="0">
                <a:solidFill>
                  <a:srgbClr val="FFFFFF"/>
                </a:solidFill>
                <a:latin typeface="Calibri"/>
                <a:cs typeface="Calibri"/>
              </a:rPr>
              <a:t> </a:t>
            </a:r>
            <a:r>
              <a:rPr sz="1600" dirty="0">
                <a:solidFill>
                  <a:srgbClr val="FFFFFF"/>
                </a:solidFill>
                <a:latin typeface="Calibri"/>
                <a:cs typeface="Calibri"/>
              </a:rPr>
              <a:t>in</a:t>
            </a:r>
            <a:r>
              <a:rPr sz="1600" spc="-50" dirty="0">
                <a:solidFill>
                  <a:srgbClr val="FFFFFF"/>
                </a:solidFill>
                <a:latin typeface="Calibri"/>
                <a:cs typeface="Calibri"/>
              </a:rPr>
              <a:t> </a:t>
            </a:r>
            <a:r>
              <a:rPr sz="1600" spc="-30" dirty="0">
                <a:solidFill>
                  <a:srgbClr val="FFFFFF"/>
                </a:solidFill>
                <a:latin typeface="Calibri"/>
                <a:cs typeface="Calibri"/>
              </a:rPr>
              <a:t>improving</a:t>
            </a:r>
            <a:r>
              <a:rPr sz="1600" spc="-50" dirty="0">
                <a:solidFill>
                  <a:srgbClr val="FFFFFF"/>
                </a:solidFill>
                <a:latin typeface="Calibri"/>
                <a:cs typeface="Calibri"/>
              </a:rPr>
              <a:t> </a:t>
            </a:r>
            <a:r>
              <a:rPr sz="1600" dirty="0">
                <a:solidFill>
                  <a:srgbClr val="FFFFFF"/>
                </a:solidFill>
                <a:latin typeface="Calibri"/>
                <a:cs typeface="Calibri"/>
              </a:rPr>
              <a:t>the</a:t>
            </a:r>
            <a:r>
              <a:rPr sz="1600" spc="-55" dirty="0">
                <a:solidFill>
                  <a:srgbClr val="FFFFFF"/>
                </a:solidFill>
                <a:latin typeface="Calibri"/>
                <a:cs typeface="Calibri"/>
              </a:rPr>
              <a:t> </a:t>
            </a:r>
            <a:r>
              <a:rPr sz="1600" spc="-35" dirty="0">
                <a:solidFill>
                  <a:srgbClr val="FFFFFF"/>
                </a:solidFill>
                <a:latin typeface="Calibri"/>
                <a:cs typeface="Calibri"/>
              </a:rPr>
              <a:t>communications</a:t>
            </a:r>
            <a:r>
              <a:rPr sz="1600" spc="5" dirty="0">
                <a:solidFill>
                  <a:srgbClr val="FFFFFF"/>
                </a:solidFill>
                <a:latin typeface="Calibri"/>
                <a:cs typeface="Calibri"/>
              </a:rPr>
              <a:t> </a:t>
            </a:r>
            <a:r>
              <a:rPr sz="1600" dirty="0">
                <a:solidFill>
                  <a:srgbClr val="FFFFFF"/>
                </a:solidFill>
                <a:latin typeface="Calibri"/>
                <a:cs typeface="Calibri"/>
              </a:rPr>
              <a:t>both</a:t>
            </a:r>
            <a:r>
              <a:rPr sz="1600" spc="-55" dirty="0">
                <a:solidFill>
                  <a:srgbClr val="FFFFFF"/>
                </a:solidFill>
                <a:latin typeface="Calibri"/>
                <a:cs typeface="Calibri"/>
              </a:rPr>
              <a:t> </a:t>
            </a:r>
            <a:r>
              <a:rPr sz="1600" spc="-30" dirty="0">
                <a:solidFill>
                  <a:srgbClr val="FFFFFF"/>
                </a:solidFill>
                <a:latin typeface="Calibri"/>
                <a:cs typeface="Calibri"/>
              </a:rPr>
              <a:t>internally</a:t>
            </a:r>
            <a:r>
              <a:rPr sz="1600" spc="-10" dirty="0">
                <a:solidFill>
                  <a:srgbClr val="FFFFFF"/>
                </a:solidFill>
                <a:latin typeface="Calibri"/>
                <a:cs typeface="Calibri"/>
              </a:rPr>
              <a:t> </a:t>
            </a:r>
            <a:r>
              <a:rPr sz="1600" dirty="0">
                <a:solidFill>
                  <a:srgbClr val="FFFFFF"/>
                </a:solidFill>
                <a:latin typeface="Calibri"/>
                <a:cs typeface="Calibri"/>
              </a:rPr>
              <a:t>and</a:t>
            </a:r>
            <a:r>
              <a:rPr sz="1600" spc="-70" dirty="0">
                <a:solidFill>
                  <a:srgbClr val="FFFFFF"/>
                </a:solidFill>
                <a:latin typeface="Calibri"/>
                <a:cs typeface="Calibri"/>
              </a:rPr>
              <a:t> </a:t>
            </a:r>
            <a:r>
              <a:rPr sz="1600" spc="-25" dirty="0">
                <a:solidFill>
                  <a:srgbClr val="FFFFFF"/>
                </a:solidFill>
                <a:latin typeface="Calibri"/>
                <a:cs typeface="Calibri"/>
              </a:rPr>
              <a:t>externally</a:t>
            </a:r>
            <a:r>
              <a:rPr sz="1600" spc="40" dirty="0">
                <a:solidFill>
                  <a:srgbClr val="FFFFFF"/>
                </a:solidFill>
                <a:latin typeface="Calibri"/>
                <a:cs typeface="Calibri"/>
              </a:rPr>
              <a:t> </a:t>
            </a:r>
            <a:r>
              <a:rPr sz="1600" spc="-10" dirty="0">
                <a:solidFill>
                  <a:srgbClr val="FFFFFF"/>
                </a:solidFill>
                <a:latin typeface="Calibri"/>
                <a:cs typeface="Calibri"/>
              </a:rPr>
              <a:t>including</a:t>
            </a:r>
            <a:endParaRPr sz="1600">
              <a:latin typeface="Calibri"/>
              <a:cs typeface="Calibri"/>
            </a:endParaRPr>
          </a:p>
          <a:p>
            <a:pPr marL="12700">
              <a:lnSpc>
                <a:spcPts val="1910"/>
              </a:lnSpc>
            </a:pPr>
            <a:r>
              <a:rPr sz="1600" spc="-10" dirty="0">
                <a:solidFill>
                  <a:srgbClr val="FFFFFF"/>
                </a:solidFill>
                <a:latin typeface="Calibri"/>
                <a:cs typeface="Calibri"/>
              </a:rPr>
              <a:t>thought</a:t>
            </a:r>
            <a:r>
              <a:rPr sz="1600" spc="-35" dirty="0">
                <a:solidFill>
                  <a:srgbClr val="FFFFFF"/>
                </a:solidFill>
                <a:latin typeface="Calibri"/>
                <a:cs typeface="Calibri"/>
              </a:rPr>
              <a:t> leadership</a:t>
            </a:r>
            <a:r>
              <a:rPr sz="1600" spc="-45" dirty="0">
                <a:solidFill>
                  <a:srgbClr val="FFFFFF"/>
                </a:solidFill>
                <a:latin typeface="Calibri"/>
                <a:cs typeface="Calibri"/>
              </a:rPr>
              <a:t> </a:t>
            </a:r>
            <a:r>
              <a:rPr sz="1600" spc="-10" dirty="0">
                <a:solidFill>
                  <a:srgbClr val="FFFFFF"/>
                </a:solidFill>
                <a:latin typeface="Calibri"/>
                <a:cs typeface="Calibri"/>
              </a:rPr>
              <a:t>initiatives.</a:t>
            </a:r>
            <a:endParaRPr sz="1600">
              <a:latin typeface="Calibri"/>
              <a:cs typeface="Calibri"/>
            </a:endParaRPr>
          </a:p>
          <a:p>
            <a:pPr marL="12700">
              <a:lnSpc>
                <a:spcPct val="100000"/>
              </a:lnSpc>
              <a:spcBef>
                <a:spcPts val="509"/>
              </a:spcBef>
            </a:pPr>
            <a:r>
              <a:rPr sz="1600" b="1" spc="-10" dirty="0">
                <a:solidFill>
                  <a:srgbClr val="FF0000"/>
                </a:solidFill>
                <a:latin typeface="Calibri"/>
                <a:cs typeface="Calibri"/>
              </a:rPr>
              <a:t>Industry</a:t>
            </a:r>
            <a:r>
              <a:rPr sz="1600" b="1" spc="-25" dirty="0">
                <a:solidFill>
                  <a:srgbClr val="FF0000"/>
                </a:solidFill>
                <a:latin typeface="Calibri"/>
                <a:cs typeface="Calibri"/>
              </a:rPr>
              <a:t> Contribution</a:t>
            </a:r>
            <a:r>
              <a:rPr sz="1600" b="1" spc="-110" dirty="0">
                <a:solidFill>
                  <a:srgbClr val="FF0000"/>
                </a:solidFill>
                <a:latin typeface="Calibri"/>
                <a:cs typeface="Calibri"/>
              </a:rPr>
              <a:t> </a:t>
            </a:r>
            <a:r>
              <a:rPr sz="1600" b="1" dirty="0">
                <a:solidFill>
                  <a:srgbClr val="FF0000"/>
                </a:solidFill>
                <a:latin typeface="Calibri"/>
                <a:cs typeface="Calibri"/>
              </a:rPr>
              <a:t>-</a:t>
            </a:r>
            <a:r>
              <a:rPr sz="1600" b="1" spc="10" dirty="0">
                <a:solidFill>
                  <a:srgbClr val="FF0000"/>
                </a:solidFill>
                <a:latin typeface="Calibri"/>
                <a:cs typeface="Calibri"/>
              </a:rPr>
              <a:t> </a:t>
            </a:r>
            <a:r>
              <a:rPr sz="1600" b="1" spc="-25" dirty="0">
                <a:solidFill>
                  <a:srgbClr val="FF0000"/>
                </a:solidFill>
                <a:latin typeface="Calibri"/>
                <a:cs typeface="Calibri"/>
              </a:rPr>
              <a:t>10%</a:t>
            </a:r>
            <a:endParaRPr sz="1600">
              <a:latin typeface="Calibri"/>
              <a:cs typeface="Calibri"/>
            </a:endParaRPr>
          </a:p>
          <a:p>
            <a:pPr marL="12700">
              <a:lnSpc>
                <a:spcPct val="100000"/>
              </a:lnSpc>
              <a:spcBef>
                <a:spcPts val="95"/>
              </a:spcBef>
            </a:pPr>
            <a:r>
              <a:rPr sz="1600" dirty="0">
                <a:solidFill>
                  <a:srgbClr val="FFFFFF"/>
                </a:solidFill>
                <a:latin typeface="Calibri"/>
                <a:cs typeface="Calibri"/>
              </a:rPr>
              <a:t>Playinga</a:t>
            </a:r>
            <a:r>
              <a:rPr sz="1600" spc="-45" dirty="0">
                <a:solidFill>
                  <a:srgbClr val="FFFFFF"/>
                </a:solidFill>
                <a:latin typeface="Calibri"/>
                <a:cs typeface="Calibri"/>
              </a:rPr>
              <a:t> </a:t>
            </a:r>
            <a:r>
              <a:rPr sz="1600" spc="-20" dirty="0">
                <a:solidFill>
                  <a:srgbClr val="FFFFFF"/>
                </a:solidFill>
                <a:latin typeface="Calibri"/>
                <a:cs typeface="Calibri"/>
              </a:rPr>
              <a:t>positive</a:t>
            </a:r>
            <a:r>
              <a:rPr sz="1600" spc="50" dirty="0">
                <a:solidFill>
                  <a:srgbClr val="FFFFFF"/>
                </a:solidFill>
                <a:latin typeface="Calibri"/>
                <a:cs typeface="Calibri"/>
              </a:rPr>
              <a:t> </a:t>
            </a:r>
            <a:r>
              <a:rPr sz="1600" spc="-10" dirty="0">
                <a:solidFill>
                  <a:srgbClr val="FFFFFF"/>
                </a:solidFill>
                <a:latin typeface="Calibri"/>
                <a:cs typeface="Calibri"/>
              </a:rPr>
              <a:t>role</a:t>
            </a:r>
            <a:r>
              <a:rPr sz="1600" spc="20" dirty="0">
                <a:solidFill>
                  <a:srgbClr val="FFFFFF"/>
                </a:solidFill>
                <a:latin typeface="Calibri"/>
                <a:cs typeface="Calibri"/>
              </a:rPr>
              <a:t> </a:t>
            </a:r>
            <a:r>
              <a:rPr sz="1600" dirty="0">
                <a:solidFill>
                  <a:srgbClr val="FFFFFF"/>
                </a:solidFill>
                <a:latin typeface="Calibri"/>
                <a:cs typeface="Calibri"/>
              </a:rPr>
              <a:t>in</a:t>
            </a:r>
            <a:r>
              <a:rPr sz="1600" spc="-90" dirty="0">
                <a:solidFill>
                  <a:srgbClr val="FFFFFF"/>
                </a:solidFill>
                <a:latin typeface="Calibri"/>
                <a:cs typeface="Calibri"/>
              </a:rPr>
              <a:t> </a:t>
            </a:r>
            <a:r>
              <a:rPr sz="1600" spc="-30" dirty="0">
                <a:solidFill>
                  <a:srgbClr val="FFFFFF"/>
                </a:solidFill>
                <a:latin typeface="Calibri"/>
                <a:cs typeface="Calibri"/>
              </a:rPr>
              <a:t>improving</a:t>
            </a:r>
            <a:r>
              <a:rPr sz="1600" spc="-40" dirty="0">
                <a:solidFill>
                  <a:srgbClr val="FFFFFF"/>
                </a:solidFill>
                <a:latin typeface="Calibri"/>
                <a:cs typeface="Calibri"/>
              </a:rPr>
              <a:t> </a:t>
            </a:r>
            <a:r>
              <a:rPr sz="1600" dirty="0">
                <a:solidFill>
                  <a:srgbClr val="FFFFFF"/>
                </a:solidFill>
                <a:latin typeface="Calibri"/>
                <a:cs typeface="Calibri"/>
              </a:rPr>
              <a:t>the</a:t>
            </a:r>
            <a:r>
              <a:rPr sz="1600" spc="-5" dirty="0">
                <a:solidFill>
                  <a:srgbClr val="FFFFFF"/>
                </a:solidFill>
                <a:latin typeface="Calibri"/>
                <a:cs typeface="Calibri"/>
              </a:rPr>
              <a:t> </a:t>
            </a:r>
            <a:r>
              <a:rPr sz="1600" spc="-20" dirty="0">
                <a:solidFill>
                  <a:srgbClr val="FFFFFF"/>
                </a:solidFill>
                <a:latin typeface="Calibri"/>
                <a:cs typeface="Calibri"/>
              </a:rPr>
              <a:t>role</a:t>
            </a:r>
            <a:r>
              <a:rPr sz="1600" spc="5" dirty="0">
                <a:solidFill>
                  <a:srgbClr val="FFFFFF"/>
                </a:solidFill>
                <a:latin typeface="Calibri"/>
                <a:cs typeface="Calibri"/>
              </a:rPr>
              <a:t> </a:t>
            </a:r>
            <a:r>
              <a:rPr sz="1600" dirty="0">
                <a:solidFill>
                  <a:srgbClr val="FFFFFF"/>
                </a:solidFill>
                <a:latin typeface="Calibri"/>
                <a:cs typeface="Calibri"/>
              </a:rPr>
              <a:t>of</a:t>
            </a:r>
            <a:r>
              <a:rPr sz="1600" spc="25" dirty="0">
                <a:solidFill>
                  <a:srgbClr val="FFFFFF"/>
                </a:solidFill>
                <a:latin typeface="Calibri"/>
                <a:cs typeface="Calibri"/>
              </a:rPr>
              <a:t> </a:t>
            </a:r>
            <a:r>
              <a:rPr sz="1600" dirty="0">
                <a:solidFill>
                  <a:srgbClr val="FFFFFF"/>
                </a:solidFill>
                <a:latin typeface="Calibri"/>
                <a:cs typeface="Calibri"/>
              </a:rPr>
              <a:t>PR</a:t>
            </a:r>
            <a:r>
              <a:rPr sz="1600" spc="-25" dirty="0">
                <a:solidFill>
                  <a:srgbClr val="FFFFFF"/>
                </a:solidFill>
                <a:latin typeface="Calibri"/>
                <a:cs typeface="Calibri"/>
              </a:rPr>
              <a:t> </a:t>
            </a:r>
            <a:r>
              <a:rPr sz="1600" dirty="0">
                <a:solidFill>
                  <a:srgbClr val="FFFFFF"/>
                </a:solidFill>
                <a:latin typeface="Calibri"/>
                <a:cs typeface="Calibri"/>
              </a:rPr>
              <a:t>in</a:t>
            </a:r>
            <a:r>
              <a:rPr sz="1600" spc="-40" dirty="0">
                <a:solidFill>
                  <a:srgbClr val="FFFFFF"/>
                </a:solidFill>
                <a:latin typeface="Calibri"/>
                <a:cs typeface="Calibri"/>
              </a:rPr>
              <a:t> </a:t>
            </a:r>
            <a:r>
              <a:rPr sz="1600" dirty="0">
                <a:solidFill>
                  <a:srgbClr val="FFFFFF"/>
                </a:solidFill>
                <a:latin typeface="Calibri"/>
                <a:cs typeface="Calibri"/>
              </a:rPr>
              <a:t>Asia</a:t>
            </a:r>
            <a:r>
              <a:rPr sz="1600" spc="-80" dirty="0">
                <a:solidFill>
                  <a:srgbClr val="FFFFFF"/>
                </a:solidFill>
                <a:latin typeface="Calibri"/>
                <a:cs typeface="Calibri"/>
              </a:rPr>
              <a:t> </a:t>
            </a:r>
            <a:r>
              <a:rPr sz="1600" spc="-10" dirty="0">
                <a:solidFill>
                  <a:srgbClr val="FFFFFF"/>
                </a:solidFill>
                <a:latin typeface="Calibri"/>
                <a:cs typeface="Calibri"/>
              </a:rPr>
              <a:t>including</a:t>
            </a:r>
            <a:r>
              <a:rPr sz="1600" spc="-170" dirty="0">
                <a:solidFill>
                  <a:srgbClr val="FFFFFF"/>
                </a:solidFill>
                <a:latin typeface="Calibri"/>
                <a:cs typeface="Calibri"/>
              </a:rPr>
              <a:t> </a:t>
            </a:r>
            <a:r>
              <a:rPr sz="1600" spc="-25" dirty="0">
                <a:solidFill>
                  <a:srgbClr val="FFFFFF"/>
                </a:solidFill>
                <a:latin typeface="Calibri"/>
                <a:cs typeface="Calibri"/>
              </a:rPr>
              <a:t>thought</a:t>
            </a:r>
            <a:r>
              <a:rPr sz="1600" spc="5" dirty="0">
                <a:solidFill>
                  <a:srgbClr val="FFFFFF"/>
                </a:solidFill>
                <a:latin typeface="Calibri"/>
                <a:cs typeface="Calibri"/>
              </a:rPr>
              <a:t> </a:t>
            </a:r>
            <a:r>
              <a:rPr sz="1600" spc="-30" dirty="0">
                <a:solidFill>
                  <a:srgbClr val="FFFFFF"/>
                </a:solidFill>
                <a:latin typeface="Calibri"/>
                <a:cs typeface="Calibri"/>
              </a:rPr>
              <a:t>leadership</a:t>
            </a:r>
            <a:r>
              <a:rPr sz="1600" spc="10" dirty="0">
                <a:solidFill>
                  <a:srgbClr val="FFFFFF"/>
                </a:solidFill>
                <a:latin typeface="Calibri"/>
                <a:cs typeface="Calibri"/>
              </a:rPr>
              <a:t> </a:t>
            </a:r>
            <a:r>
              <a:rPr sz="1600" spc="-10" dirty="0">
                <a:solidFill>
                  <a:srgbClr val="FFFFFF"/>
                </a:solidFill>
                <a:latin typeface="Calibri"/>
                <a:cs typeface="Calibri"/>
              </a:rPr>
              <a:t>initiatives.</a:t>
            </a:r>
            <a:endParaRPr sz="1600">
              <a:latin typeface="Calibri"/>
              <a:cs typeface="Calibri"/>
            </a:endParaRPr>
          </a:p>
        </p:txBody>
      </p:sp>
      <p:sp>
        <p:nvSpPr>
          <p:cNvPr id="3" name="object 3"/>
          <p:cNvSpPr txBox="1">
            <a:spLocks noGrp="1"/>
          </p:cNvSpPr>
          <p:nvPr>
            <p:ph type="title"/>
          </p:nvPr>
        </p:nvSpPr>
        <p:spPr>
          <a:prstGeom prst="rect">
            <a:avLst/>
          </a:prstGeom>
        </p:spPr>
        <p:txBody>
          <a:bodyPr vert="horz" wrap="square" lIns="0" tIns="97790" rIns="0" bIns="0" rtlCol="0">
            <a:spAutoFit/>
          </a:bodyPr>
          <a:lstStyle/>
          <a:p>
            <a:pPr marL="45720">
              <a:lnSpc>
                <a:spcPct val="100000"/>
              </a:lnSpc>
              <a:spcBef>
                <a:spcPts val="105"/>
              </a:spcBef>
            </a:pPr>
            <a:r>
              <a:rPr spc="-10" dirty="0"/>
              <a:t>JUDGING:</a:t>
            </a:r>
            <a:r>
              <a:rPr spc="-110" dirty="0"/>
              <a:t> </a:t>
            </a:r>
            <a:r>
              <a:rPr spc="-25" dirty="0"/>
              <a:t>PEOPLE,</a:t>
            </a:r>
            <a:r>
              <a:rPr spc="-90" dirty="0"/>
              <a:t> </a:t>
            </a:r>
            <a:r>
              <a:rPr dirty="0"/>
              <a:t>TEAM</a:t>
            </a:r>
            <a:r>
              <a:rPr spc="-95" dirty="0"/>
              <a:t> </a:t>
            </a:r>
            <a:r>
              <a:rPr dirty="0"/>
              <a:t>&amp;</a:t>
            </a:r>
            <a:r>
              <a:rPr spc="-75" dirty="0"/>
              <a:t> </a:t>
            </a:r>
            <a:r>
              <a:rPr spc="-25" dirty="0"/>
              <a:t>COMPANY</a:t>
            </a:r>
            <a:r>
              <a:rPr spc="-110" dirty="0"/>
              <a:t> </a:t>
            </a:r>
            <a:r>
              <a:rPr spc="-10" dirty="0"/>
              <a:t>AWARDS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97001" y="1085524"/>
            <a:ext cx="9854565" cy="3920945"/>
          </a:xfrm>
          <a:prstGeom prst="rect">
            <a:avLst/>
          </a:prstGeom>
        </p:spPr>
        <p:txBody>
          <a:bodyPr vert="horz" wrap="square" lIns="0" tIns="29845" rIns="0" bIns="0" rtlCol="0">
            <a:spAutoFit/>
          </a:bodyPr>
          <a:lstStyle/>
          <a:p>
            <a:pPr marL="113030">
              <a:lnSpc>
                <a:spcPct val="100000"/>
              </a:lnSpc>
              <a:spcBef>
                <a:spcPts val="235"/>
              </a:spcBef>
            </a:pPr>
            <a:r>
              <a:rPr sz="1800" b="1" spc="-20" dirty="0">
                <a:solidFill>
                  <a:srgbClr val="FF0000"/>
                </a:solidFill>
                <a:latin typeface="Calibri"/>
                <a:cs typeface="Calibri"/>
              </a:rPr>
              <a:t>WHO</a:t>
            </a:r>
            <a:r>
              <a:rPr sz="1800" b="1" spc="-85" dirty="0">
                <a:solidFill>
                  <a:srgbClr val="FF0000"/>
                </a:solidFill>
                <a:latin typeface="Calibri"/>
                <a:cs typeface="Calibri"/>
              </a:rPr>
              <a:t> </a:t>
            </a:r>
            <a:r>
              <a:rPr sz="1800" b="1" spc="-10" dirty="0">
                <a:solidFill>
                  <a:srgbClr val="FF0000"/>
                </a:solidFill>
                <a:latin typeface="Calibri"/>
                <a:cs typeface="Calibri"/>
              </a:rPr>
              <a:t>SHOULD</a:t>
            </a:r>
            <a:r>
              <a:rPr sz="1800" b="1" spc="-65" dirty="0">
                <a:solidFill>
                  <a:srgbClr val="FF0000"/>
                </a:solidFill>
                <a:latin typeface="Calibri"/>
                <a:cs typeface="Calibri"/>
              </a:rPr>
              <a:t> </a:t>
            </a:r>
            <a:r>
              <a:rPr sz="1800" b="1" spc="-10" dirty="0">
                <a:solidFill>
                  <a:srgbClr val="FF0000"/>
                </a:solidFill>
                <a:latin typeface="Calibri"/>
                <a:cs typeface="Calibri"/>
              </a:rPr>
              <a:t>ENTER?</a:t>
            </a:r>
            <a:endParaRPr sz="1800" dirty="0">
              <a:latin typeface="Calibri"/>
              <a:cs typeface="Calibri"/>
            </a:endParaRPr>
          </a:p>
          <a:p>
            <a:pPr marL="113030">
              <a:lnSpc>
                <a:spcPct val="100000"/>
              </a:lnSpc>
              <a:spcBef>
                <a:spcPts val="130"/>
              </a:spcBef>
            </a:pPr>
            <a:r>
              <a:rPr sz="1600" dirty="0">
                <a:solidFill>
                  <a:srgbClr val="FFFFFF"/>
                </a:solidFill>
                <a:latin typeface="Calibri"/>
                <a:cs typeface="Calibri"/>
              </a:rPr>
              <a:t>The</a:t>
            </a:r>
            <a:r>
              <a:rPr sz="1600" spc="-95" dirty="0">
                <a:solidFill>
                  <a:srgbClr val="FFFFFF"/>
                </a:solidFill>
                <a:latin typeface="Calibri"/>
                <a:cs typeface="Calibri"/>
              </a:rPr>
              <a:t> </a:t>
            </a:r>
            <a:r>
              <a:rPr sz="1600" spc="-25" dirty="0">
                <a:solidFill>
                  <a:srgbClr val="FFFFFF"/>
                </a:solidFill>
                <a:latin typeface="Calibri"/>
                <a:cs typeface="Calibri"/>
              </a:rPr>
              <a:t>awards</a:t>
            </a:r>
            <a:r>
              <a:rPr sz="1600" spc="-65" dirty="0">
                <a:solidFill>
                  <a:srgbClr val="FFFFFF"/>
                </a:solidFill>
                <a:latin typeface="Calibri"/>
                <a:cs typeface="Calibri"/>
              </a:rPr>
              <a:t> </a:t>
            </a:r>
            <a:r>
              <a:rPr sz="1600" dirty="0">
                <a:solidFill>
                  <a:srgbClr val="FFFFFF"/>
                </a:solidFill>
                <a:latin typeface="Calibri"/>
                <a:cs typeface="Calibri"/>
              </a:rPr>
              <a:t>are</a:t>
            </a:r>
            <a:r>
              <a:rPr sz="1600" spc="-50" dirty="0">
                <a:solidFill>
                  <a:srgbClr val="FFFFFF"/>
                </a:solidFill>
                <a:latin typeface="Calibri"/>
                <a:cs typeface="Calibri"/>
              </a:rPr>
              <a:t> </a:t>
            </a:r>
            <a:r>
              <a:rPr sz="1600" dirty="0">
                <a:solidFill>
                  <a:srgbClr val="FFFFFF"/>
                </a:solidFill>
                <a:latin typeface="Calibri"/>
                <a:cs typeface="Calibri"/>
              </a:rPr>
              <a:t>open</a:t>
            </a:r>
            <a:r>
              <a:rPr sz="1600" spc="-80" dirty="0">
                <a:solidFill>
                  <a:srgbClr val="FFFFFF"/>
                </a:solidFill>
                <a:latin typeface="Calibri"/>
                <a:cs typeface="Calibri"/>
              </a:rPr>
              <a:t> </a:t>
            </a:r>
            <a:r>
              <a:rPr sz="1600" dirty="0">
                <a:solidFill>
                  <a:srgbClr val="FFFFFF"/>
                </a:solidFill>
                <a:latin typeface="Calibri"/>
                <a:cs typeface="Calibri"/>
              </a:rPr>
              <a:t>to</a:t>
            </a:r>
            <a:r>
              <a:rPr sz="1600" spc="-20" dirty="0">
                <a:solidFill>
                  <a:srgbClr val="FFFFFF"/>
                </a:solidFill>
                <a:latin typeface="Calibri"/>
                <a:cs typeface="Calibri"/>
              </a:rPr>
              <a:t> </a:t>
            </a:r>
            <a:r>
              <a:rPr sz="1600" dirty="0">
                <a:solidFill>
                  <a:srgbClr val="FFFFFF"/>
                </a:solidFill>
                <a:latin typeface="Calibri"/>
                <a:cs typeface="Calibri"/>
              </a:rPr>
              <a:t>PR</a:t>
            </a:r>
            <a:r>
              <a:rPr sz="1600" spc="-40" dirty="0">
                <a:solidFill>
                  <a:srgbClr val="FFFFFF"/>
                </a:solidFill>
                <a:latin typeface="Calibri"/>
                <a:cs typeface="Calibri"/>
              </a:rPr>
              <a:t> </a:t>
            </a:r>
            <a:r>
              <a:rPr sz="1600" spc="-25" dirty="0">
                <a:solidFill>
                  <a:srgbClr val="FFFFFF"/>
                </a:solidFill>
                <a:latin typeface="Calibri"/>
                <a:cs typeface="Calibri"/>
              </a:rPr>
              <a:t>consultancies,</a:t>
            </a:r>
            <a:r>
              <a:rPr sz="1600" spc="70" dirty="0">
                <a:solidFill>
                  <a:srgbClr val="FFFFFF"/>
                </a:solidFill>
                <a:latin typeface="Calibri"/>
                <a:cs typeface="Calibri"/>
              </a:rPr>
              <a:t> </a:t>
            </a:r>
            <a:r>
              <a:rPr sz="1600" dirty="0">
                <a:solidFill>
                  <a:srgbClr val="FFFFFF"/>
                </a:solidFill>
                <a:latin typeface="Calibri"/>
                <a:cs typeface="Calibri"/>
              </a:rPr>
              <a:t>solo</a:t>
            </a:r>
            <a:r>
              <a:rPr sz="1600" spc="-55" dirty="0">
                <a:solidFill>
                  <a:srgbClr val="FFFFFF"/>
                </a:solidFill>
                <a:latin typeface="Calibri"/>
                <a:cs typeface="Calibri"/>
              </a:rPr>
              <a:t> </a:t>
            </a:r>
            <a:r>
              <a:rPr sz="1600" spc="-35" dirty="0">
                <a:solidFill>
                  <a:srgbClr val="FFFFFF"/>
                </a:solidFill>
                <a:latin typeface="Calibri"/>
                <a:cs typeface="Calibri"/>
              </a:rPr>
              <a:t>practitioners </a:t>
            </a:r>
            <a:r>
              <a:rPr sz="1600" dirty="0">
                <a:solidFill>
                  <a:srgbClr val="FFFFFF"/>
                </a:solidFill>
                <a:latin typeface="Calibri"/>
                <a:cs typeface="Calibri"/>
              </a:rPr>
              <a:t>and</a:t>
            </a:r>
            <a:r>
              <a:rPr sz="1600" spc="-55" dirty="0">
                <a:solidFill>
                  <a:srgbClr val="FFFFFF"/>
                </a:solidFill>
                <a:latin typeface="Calibri"/>
                <a:cs typeface="Calibri"/>
              </a:rPr>
              <a:t> </a:t>
            </a:r>
            <a:r>
              <a:rPr sz="1600" spc="-10" dirty="0">
                <a:solidFill>
                  <a:srgbClr val="FFFFFF"/>
                </a:solidFill>
                <a:latin typeface="Calibri"/>
                <a:cs typeface="Calibri"/>
              </a:rPr>
              <a:t>corp </a:t>
            </a:r>
            <a:r>
              <a:rPr sz="1600" dirty="0">
                <a:solidFill>
                  <a:srgbClr val="FFFFFF"/>
                </a:solidFill>
                <a:latin typeface="Calibri"/>
                <a:cs typeface="Calibri"/>
              </a:rPr>
              <a:t>comm</a:t>
            </a:r>
            <a:r>
              <a:rPr sz="1600" spc="-90" dirty="0">
                <a:solidFill>
                  <a:srgbClr val="FFFFFF"/>
                </a:solidFill>
                <a:latin typeface="Calibri"/>
                <a:cs typeface="Calibri"/>
              </a:rPr>
              <a:t> </a:t>
            </a:r>
            <a:r>
              <a:rPr sz="1600" spc="-10" dirty="0">
                <a:solidFill>
                  <a:srgbClr val="FFFFFF"/>
                </a:solidFill>
                <a:latin typeface="Calibri"/>
                <a:cs typeface="Calibri"/>
              </a:rPr>
              <a:t>departments.</a:t>
            </a:r>
            <a:endParaRPr sz="1600" dirty="0">
              <a:latin typeface="Calibri"/>
              <a:cs typeface="Calibri"/>
            </a:endParaRPr>
          </a:p>
          <a:p>
            <a:pPr marL="101600">
              <a:lnSpc>
                <a:spcPct val="100000"/>
              </a:lnSpc>
              <a:spcBef>
                <a:spcPts val="1789"/>
              </a:spcBef>
            </a:pPr>
            <a:r>
              <a:rPr sz="1800" b="1" spc="-20" dirty="0">
                <a:solidFill>
                  <a:srgbClr val="FF0000"/>
                </a:solidFill>
                <a:latin typeface="Calibri"/>
                <a:cs typeface="Calibri"/>
              </a:rPr>
              <a:t>ELIGIBILITY</a:t>
            </a:r>
            <a:r>
              <a:rPr sz="1800" b="1" spc="-25" dirty="0">
                <a:solidFill>
                  <a:srgbClr val="FF0000"/>
                </a:solidFill>
                <a:latin typeface="Calibri"/>
                <a:cs typeface="Calibri"/>
              </a:rPr>
              <a:t> </a:t>
            </a:r>
            <a:r>
              <a:rPr sz="1800" b="1" spc="-10" dirty="0">
                <a:solidFill>
                  <a:srgbClr val="FF0000"/>
                </a:solidFill>
                <a:latin typeface="Calibri"/>
                <a:cs typeface="Calibri"/>
              </a:rPr>
              <a:t>PERIOD</a:t>
            </a:r>
            <a:endParaRPr sz="1800" dirty="0">
              <a:latin typeface="Calibri"/>
              <a:cs typeface="Calibri"/>
            </a:endParaRPr>
          </a:p>
          <a:p>
            <a:pPr marL="101600">
              <a:lnSpc>
                <a:spcPct val="100000"/>
              </a:lnSpc>
              <a:spcBef>
                <a:spcPts val="15"/>
              </a:spcBef>
            </a:pPr>
            <a:r>
              <a:rPr sz="1600" spc="-60" dirty="0">
                <a:solidFill>
                  <a:srgbClr val="FFFFFF"/>
                </a:solidFill>
                <a:latin typeface="Calibri"/>
                <a:cs typeface="Calibri"/>
              </a:rPr>
              <a:t>Work</a:t>
            </a:r>
            <a:r>
              <a:rPr sz="1600" spc="-35" dirty="0">
                <a:solidFill>
                  <a:srgbClr val="FFFFFF"/>
                </a:solidFill>
                <a:latin typeface="Calibri"/>
                <a:cs typeface="Calibri"/>
              </a:rPr>
              <a:t> </a:t>
            </a:r>
            <a:r>
              <a:rPr sz="1600" spc="-25" dirty="0">
                <a:solidFill>
                  <a:srgbClr val="FFFFFF"/>
                </a:solidFill>
                <a:latin typeface="Calibri"/>
                <a:cs typeface="Calibri"/>
              </a:rPr>
              <a:t>conducted </a:t>
            </a:r>
            <a:r>
              <a:rPr sz="1600" spc="-10" dirty="0">
                <a:solidFill>
                  <a:srgbClr val="FFFFFF"/>
                </a:solidFill>
                <a:latin typeface="Calibri"/>
                <a:cs typeface="Calibri"/>
              </a:rPr>
              <a:t>must</a:t>
            </a:r>
            <a:r>
              <a:rPr sz="1600" spc="-110" dirty="0">
                <a:solidFill>
                  <a:srgbClr val="FFFFFF"/>
                </a:solidFill>
                <a:latin typeface="Calibri"/>
                <a:cs typeface="Calibri"/>
              </a:rPr>
              <a:t> </a:t>
            </a:r>
            <a:r>
              <a:rPr sz="1600" dirty="0">
                <a:solidFill>
                  <a:srgbClr val="FFFFFF"/>
                </a:solidFill>
                <a:latin typeface="Calibri"/>
                <a:cs typeface="Calibri"/>
              </a:rPr>
              <a:t>be</a:t>
            </a:r>
            <a:r>
              <a:rPr sz="1600" spc="-30" dirty="0">
                <a:solidFill>
                  <a:srgbClr val="FFFFFF"/>
                </a:solidFill>
                <a:latin typeface="Calibri"/>
                <a:cs typeface="Calibri"/>
              </a:rPr>
              <a:t> </a:t>
            </a:r>
            <a:r>
              <a:rPr sz="1600" spc="-25" dirty="0">
                <a:solidFill>
                  <a:srgbClr val="FFFFFF"/>
                </a:solidFill>
                <a:latin typeface="Calibri"/>
                <a:cs typeface="Calibri"/>
              </a:rPr>
              <a:t>between</a:t>
            </a:r>
            <a:r>
              <a:rPr sz="1600" spc="-35" dirty="0">
                <a:solidFill>
                  <a:srgbClr val="FFFFFF"/>
                </a:solidFill>
                <a:latin typeface="Calibri"/>
                <a:cs typeface="Calibri"/>
              </a:rPr>
              <a:t> </a:t>
            </a:r>
            <a:r>
              <a:rPr sz="1600" dirty="0">
                <a:solidFill>
                  <a:srgbClr val="FFFFFF"/>
                </a:solidFill>
                <a:latin typeface="Calibri"/>
                <a:cs typeface="Calibri"/>
              </a:rPr>
              <a:t>1</a:t>
            </a:r>
            <a:r>
              <a:rPr sz="1575" baseline="18518" dirty="0">
                <a:solidFill>
                  <a:srgbClr val="FFFFFF"/>
                </a:solidFill>
                <a:latin typeface="Calibri"/>
                <a:cs typeface="Calibri"/>
              </a:rPr>
              <a:t>st</a:t>
            </a:r>
            <a:r>
              <a:rPr sz="1575" spc="187" baseline="18518" dirty="0">
                <a:solidFill>
                  <a:srgbClr val="FFFFFF"/>
                </a:solidFill>
                <a:latin typeface="Calibri"/>
                <a:cs typeface="Calibri"/>
              </a:rPr>
              <a:t> </a:t>
            </a:r>
            <a:r>
              <a:rPr lang="en-GB" sz="1600" dirty="0">
                <a:solidFill>
                  <a:srgbClr val="FFFFFF"/>
                </a:solidFill>
                <a:latin typeface="Calibri"/>
                <a:cs typeface="Calibri"/>
              </a:rPr>
              <a:t> </a:t>
            </a:r>
            <a:r>
              <a:rPr lang="en-US" sz="1600" dirty="0">
                <a:solidFill>
                  <a:srgbClr val="FFFFFF"/>
                </a:solidFill>
                <a:latin typeface="Calibri"/>
                <a:cs typeface="Calibri"/>
              </a:rPr>
              <a:t>January </a:t>
            </a:r>
            <a:r>
              <a:rPr sz="1600" dirty="0">
                <a:solidFill>
                  <a:srgbClr val="FFFFFF"/>
                </a:solidFill>
                <a:latin typeface="Calibri"/>
                <a:cs typeface="Calibri"/>
              </a:rPr>
              <a:t>202</a:t>
            </a:r>
            <a:r>
              <a:rPr lang="en-GB" sz="1600" dirty="0">
                <a:solidFill>
                  <a:srgbClr val="FFFFFF"/>
                </a:solidFill>
                <a:latin typeface="Calibri"/>
                <a:cs typeface="Calibri"/>
              </a:rPr>
              <a:t>5</a:t>
            </a:r>
            <a:r>
              <a:rPr sz="1600" spc="-60" dirty="0">
                <a:solidFill>
                  <a:srgbClr val="FFFFFF"/>
                </a:solidFill>
                <a:latin typeface="Calibri"/>
                <a:cs typeface="Calibri"/>
              </a:rPr>
              <a:t> </a:t>
            </a:r>
            <a:r>
              <a:rPr sz="1600" dirty="0">
                <a:solidFill>
                  <a:srgbClr val="FFFFFF"/>
                </a:solidFill>
                <a:latin typeface="Calibri"/>
                <a:cs typeface="Calibri"/>
              </a:rPr>
              <a:t>to</a:t>
            </a:r>
            <a:r>
              <a:rPr sz="1600" spc="-30" dirty="0">
                <a:solidFill>
                  <a:srgbClr val="FFFFFF"/>
                </a:solidFill>
                <a:latin typeface="Calibri"/>
                <a:cs typeface="Calibri"/>
              </a:rPr>
              <a:t> </a:t>
            </a:r>
            <a:r>
              <a:rPr lang="en-GB" sz="1600" dirty="0">
                <a:solidFill>
                  <a:srgbClr val="FFFFFF"/>
                </a:solidFill>
                <a:latin typeface="Calibri"/>
                <a:cs typeface="Calibri"/>
              </a:rPr>
              <a:t>31</a:t>
            </a:r>
            <a:r>
              <a:rPr lang="en-GB" sz="1600" baseline="30000" dirty="0">
                <a:solidFill>
                  <a:srgbClr val="FFFFFF"/>
                </a:solidFill>
                <a:latin typeface="Calibri"/>
                <a:cs typeface="Calibri"/>
              </a:rPr>
              <a:t>st</a:t>
            </a:r>
            <a:r>
              <a:rPr lang="en-GB" sz="1600" dirty="0">
                <a:solidFill>
                  <a:srgbClr val="FFFFFF"/>
                </a:solidFill>
                <a:latin typeface="Calibri"/>
                <a:cs typeface="Calibri"/>
              </a:rPr>
              <a:t> </a:t>
            </a:r>
            <a:r>
              <a:rPr lang="en-GB" sz="1575" spc="52" baseline="18518" dirty="0">
                <a:solidFill>
                  <a:srgbClr val="FFFFFF"/>
                </a:solidFill>
                <a:latin typeface="Calibri"/>
                <a:cs typeface="Calibri"/>
              </a:rPr>
              <a:t> </a:t>
            </a:r>
            <a:r>
              <a:rPr lang="en-GB" sz="1600" dirty="0">
                <a:solidFill>
                  <a:srgbClr val="FFFFFF"/>
                </a:solidFill>
                <a:latin typeface="Calibri"/>
                <a:cs typeface="Calibri"/>
              </a:rPr>
              <a:t>March</a:t>
            </a:r>
            <a:r>
              <a:rPr sz="1600" spc="-45" dirty="0">
                <a:solidFill>
                  <a:srgbClr val="FFFFFF"/>
                </a:solidFill>
                <a:latin typeface="Calibri"/>
                <a:cs typeface="Calibri"/>
              </a:rPr>
              <a:t> </a:t>
            </a:r>
            <a:r>
              <a:rPr sz="1600" dirty="0">
                <a:solidFill>
                  <a:srgbClr val="FFFFFF"/>
                </a:solidFill>
                <a:latin typeface="Calibri"/>
                <a:cs typeface="Calibri"/>
              </a:rPr>
              <a:t>202</a:t>
            </a:r>
            <a:r>
              <a:rPr lang="en-GB" sz="1600" dirty="0">
                <a:solidFill>
                  <a:srgbClr val="FFFFFF"/>
                </a:solidFill>
                <a:latin typeface="Calibri"/>
                <a:cs typeface="Calibri"/>
              </a:rPr>
              <a:t>6</a:t>
            </a:r>
            <a:r>
              <a:rPr sz="1600" spc="-60" dirty="0">
                <a:solidFill>
                  <a:srgbClr val="FFFFFF"/>
                </a:solidFill>
                <a:latin typeface="Calibri"/>
                <a:cs typeface="Calibri"/>
              </a:rPr>
              <a:t> </a:t>
            </a:r>
            <a:r>
              <a:rPr sz="1600" dirty="0">
                <a:solidFill>
                  <a:srgbClr val="FFFFFF"/>
                </a:solidFill>
                <a:latin typeface="Calibri"/>
                <a:cs typeface="Calibri"/>
              </a:rPr>
              <a:t>in</a:t>
            </a:r>
            <a:r>
              <a:rPr sz="1600" spc="-70" dirty="0">
                <a:solidFill>
                  <a:srgbClr val="FFFFFF"/>
                </a:solidFill>
                <a:latin typeface="Calibri"/>
                <a:cs typeface="Calibri"/>
              </a:rPr>
              <a:t> </a:t>
            </a:r>
            <a:r>
              <a:rPr sz="1600" spc="-10" dirty="0">
                <a:solidFill>
                  <a:srgbClr val="FFFFFF"/>
                </a:solidFill>
                <a:latin typeface="Calibri"/>
                <a:cs typeface="Calibri"/>
              </a:rPr>
              <a:t>order</a:t>
            </a:r>
            <a:r>
              <a:rPr sz="1600" spc="15" dirty="0">
                <a:solidFill>
                  <a:srgbClr val="FFFFFF"/>
                </a:solidFill>
                <a:latin typeface="Calibri"/>
                <a:cs typeface="Calibri"/>
              </a:rPr>
              <a:t> </a:t>
            </a:r>
            <a:r>
              <a:rPr sz="1600" dirty="0">
                <a:solidFill>
                  <a:srgbClr val="FFFFFF"/>
                </a:solidFill>
                <a:latin typeface="Calibri"/>
                <a:cs typeface="Calibri"/>
              </a:rPr>
              <a:t>to</a:t>
            </a:r>
            <a:r>
              <a:rPr sz="1600" spc="-25" dirty="0">
                <a:solidFill>
                  <a:srgbClr val="FFFFFF"/>
                </a:solidFill>
                <a:latin typeface="Calibri"/>
                <a:cs typeface="Calibri"/>
              </a:rPr>
              <a:t> </a:t>
            </a:r>
            <a:r>
              <a:rPr sz="1600" dirty="0">
                <a:solidFill>
                  <a:srgbClr val="FFFFFF"/>
                </a:solidFill>
                <a:latin typeface="Calibri"/>
                <a:cs typeface="Calibri"/>
              </a:rPr>
              <a:t>be</a:t>
            </a:r>
            <a:r>
              <a:rPr sz="1600" spc="-55" dirty="0">
                <a:solidFill>
                  <a:srgbClr val="FFFFFF"/>
                </a:solidFill>
                <a:latin typeface="Calibri"/>
                <a:cs typeface="Calibri"/>
              </a:rPr>
              <a:t> </a:t>
            </a:r>
            <a:r>
              <a:rPr sz="1600" spc="-10" dirty="0">
                <a:solidFill>
                  <a:srgbClr val="FFFFFF"/>
                </a:solidFill>
                <a:latin typeface="Calibri"/>
                <a:cs typeface="Calibri"/>
              </a:rPr>
              <a:t>eligible.</a:t>
            </a:r>
            <a:endParaRPr sz="1600" dirty="0">
              <a:latin typeface="Calibri"/>
              <a:cs typeface="Calibri"/>
            </a:endParaRPr>
          </a:p>
          <a:p>
            <a:pPr>
              <a:lnSpc>
                <a:spcPct val="100000"/>
              </a:lnSpc>
              <a:spcBef>
                <a:spcPts val="75"/>
              </a:spcBef>
            </a:pPr>
            <a:endParaRPr sz="1600" dirty="0">
              <a:latin typeface="Calibri"/>
              <a:cs typeface="Calibri"/>
            </a:endParaRPr>
          </a:p>
          <a:p>
            <a:pPr marL="101600">
              <a:lnSpc>
                <a:spcPct val="100000"/>
              </a:lnSpc>
            </a:pPr>
            <a:r>
              <a:rPr lang="en-US" b="1" dirty="0">
                <a:solidFill>
                  <a:srgbClr val="FF0000"/>
                </a:solidFill>
                <a:latin typeface="Calibri"/>
                <a:cs typeface="Calibri"/>
              </a:rPr>
              <a:t>K</a:t>
            </a:r>
            <a:r>
              <a:rPr lang="en-US" sz="1800" b="1" dirty="0">
                <a:solidFill>
                  <a:srgbClr val="FF0000"/>
                </a:solidFill>
                <a:latin typeface="Calibri"/>
                <a:cs typeface="Calibri"/>
              </a:rPr>
              <a:t>EY</a:t>
            </a:r>
            <a:r>
              <a:rPr sz="1800" b="1" spc="-90" dirty="0">
                <a:solidFill>
                  <a:srgbClr val="FF0000"/>
                </a:solidFill>
                <a:latin typeface="Calibri"/>
                <a:cs typeface="Calibri"/>
              </a:rPr>
              <a:t> </a:t>
            </a:r>
            <a:r>
              <a:rPr lang="en-US" b="1" spc="-20" dirty="0">
                <a:solidFill>
                  <a:srgbClr val="FF0000"/>
                </a:solidFill>
                <a:latin typeface="Calibri"/>
                <a:cs typeface="Calibri"/>
              </a:rPr>
              <a:t>DATES</a:t>
            </a:r>
          </a:p>
          <a:p>
            <a:pPr marL="101600">
              <a:lnSpc>
                <a:spcPct val="100000"/>
              </a:lnSpc>
            </a:pPr>
            <a:endParaRPr sz="1800" dirty="0">
              <a:latin typeface="Calibri"/>
              <a:cs typeface="Calibri"/>
            </a:endParaRPr>
          </a:p>
          <a:p>
            <a:pPr marL="144145">
              <a:lnSpc>
                <a:spcPct val="100000"/>
              </a:lnSpc>
              <a:spcBef>
                <a:spcPts val="204"/>
              </a:spcBef>
            </a:pPr>
            <a:r>
              <a:rPr lang="en-GB" sz="1600" spc="-20" dirty="0">
                <a:solidFill>
                  <a:srgbClr val="FFFFFF"/>
                </a:solidFill>
                <a:latin typeface="Calibri"/>
                <a:cs typeface="Calibri"/>
              </a:rPr>
              <a:t>Early Starts	3rd Feb 2026 (Tuesday)</a:t>
            </a:r>
          </a:p>
          <a:p>
            <a:pPr marL="144145">
              <a:lnSpc>
                <a:spcPct val="100000"/>
              </a:lnSpc>
              <a:spcBef>
                <a:spcPts val="204"/>
              </a:spcBef>
            </a:pPr>
            <a:r>
              <a:rPr lang="en-GB" sz="1600" spc="-20" dirty="0">
                <a:solidFill>
                  <a:srgbClr val="FFFFFF"/>
                </a:solidFill>
                <a:latin typeface="Calibri"/>
                <a:cs typeface="Calibri"/>
              </a:rPr>
              <a:t>Early Bird Deadline:	5th March 2026 (Thursday) </a:t>
            </a:r>
            <a:br>
              <a:rPr lang="en-GB" sz="1600" spc="-20" dirty="0">
                <a:solidFill>
                  <a:srgbClr val="FFFFFF"/>
                </a:solidFill>
                <a:latin typeface="Calibri"/>
                <a:cs typeface="Calibri"/>
              </a:rPr>
            </a:br>
            <a:r>
              <a:rPr lang="en-GB" sz="1600" spc="-20" dirty="0">
                <a:solidFill>
                  <a:srgbClr val="FFFFFF"/>
                </a:solidFill>
                <a:latin typeface="Calibri"/>
                <a:cs typeface="Calibri"/>
              </a:rPr>
              <a:t>Final Entry Deadline:	14th April 2026 (Tuesday)</a:t>
            </a:r>
            <a:br>
              <a:rPr lang="en-GB" sz="1600" spc="-20" dirty="0">
                <a:solidFill>
                  <a:srgbClr val="FFFFFF"/>
                </a:solidFill>
                <a:latin typeface="Calibri"/>
                <a:cs typeface="Calibri"/>
              </a:rPr>
            </a:br>
            <a:r>
              <a:rPr lang="en-GB" sz="1600" spc="-20" dirty="0">
                <a:solidFill>
                  <a:srgbClr val="FFFFFF"/>
                </a:solidFill>
                <a:latin typeface="Calibri"/>
                <a:cs typeface="Calibri"/>
              </a:rPr>
              <a:t>Shortlist Announcement: 21st May 2026 (Thursday)</a:t>
            </a:r>
            <a:br>
              <a:rPr lang="en-GB" sz="1600" spc="-20" dirty="0">
                <a:solidFill>
                  <a:srgbClr val="FFFFFF"/>
                </a:solidFill>
                <a:latin typeface="Calibri"/>
                <a:cs typeface="Calibri"/>
              </a:rPr>
            </a:br>
            <a:r>
              <a:rPr lang="en-GB" sz="1600" spc="-20" dirty="0">
                <a:solidFill>
                  <a:srgbClr val="FFFFFF"/>
                </a:solidFill>
                <a:latin typeface="Calibri"/>
                <a:cs typeface="Calibri"/>
              </a:rPr>
              <a:t>PR Awards Night: 11 June 2026 (Thursday)</a:t>
            </a:r>
            <a:br>
              <a:rPr lang="en-GB" sz="1600" spc="-20" dirty="0">
                <a:solidFill>
                  <a:srgbClr val="FFFFFF"/>
                </a:solidFill>
                <a:latin typeface="Calibri"/>
                <a:cs typeface="Calibri"/>
              </a:rPr>
            </a:br>
            <a:endParaRPr sz="1600" dirty="0">
              <a:latin typeface="Calibri"/>
              <a:cs typeface="Calibri"/>
            </a:endParaRPr>
          </a:p>
          <a:p>
            <a:pPr>
              <a:lnSpc>
                <a:spcPct val="100000"/>
              </a:lnSpc>
              <a:spcBef>
                <a:spcPts val="55"/>
              </a:spcBef>
            </a:pPr>
            <a:endParaRPr sz="1600" dirty="0">
              <a:latin typeface="Calibri"/>
              <a:cs typeface="Calibri"/>
            </a:endParaRPr>
          </a:p>
        </p:txBody>
      </p:sp>
      <p:sp>
        <p:nvSpPr>
          <p:cNvPr id="3" name="object 3"/>
          <p:cNvSpPr txBox="1">
            <a:spLocks noGrp="1"/>
          </p:cNvSpPr>
          <p:nvPr>
            <p:ph type="title"/>
          </p:nvPr>
        </p:nvSpPr>
        <p:spPr>
          <a:xfrm>
            <a:off x="697483" y="468883"/>
            <a:ext cx="4495800" cy="453390"/>
          </a:xfrm>
          <a:prstGeom prst="rect">
            <a:avLst/>
          </a:prstGeom>
        </p:spPr>
        <p:txBody>
          <a:bodyPr vert="horz" wrap="square" lIns="0" tIns="13335" rIns="0" bIns="0" rtlCol="0">
            <a:spAutoFit/>
          </a:bodyPr>
          <a:lstStyle/>
          <a:p>
            <a:pPr marL="12700">
              <a:lnSpc>
                <a:spcPct val="100000"/>
              </a:lnSpc>
              <a:spcBef>
                <a:spcPts val="105"/>
              </a:spcBef>
            </a:pPr>
            <a:r>
              <a:rPr dirty="0"/>
              <a:t>KEY</a:t>
            </a:r>
            <a:r>
              <a:rPr spc="-60" dirty="0"/>
              <a:t> </a:t>
            </a:r>
            <a:r>
              <a:rPr dirty="0"/>
              <a:t>DATES,</a:t>
            </a:r>
            <a:r>
              <a:rPr spc="-85" dirty="0"/>
              <a:t> </a:t>
            </a:r>
            <a:r>
              <a:rPr spc="-10" dirty="0"/>
              <a:t>ELIGIBILITY</a:t>
            </a:r>
            <a:r>
              <a:rPr spc="-105" dirty="0"/>
              <a:t> </a:t>
            </a:r>
            <a:r>
              <a:rPr dirty="0"/>
              <a:t>&amp;</a:t>
            </a:r>
            <a:r>
              <a:rPr spc="-20" dirty="0"/>
              <a:t> FEES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1C167-9EA4-F5DA-9238-F09328F542B6}"/>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D7BAF34E-FDE3-122D-49B3-19338B13B1FB}"/>
              </a:ext>
            </a:extLst>
          </p:cNvPr>
          <p:cNvSpPr txBox="1"/>
          <p:nvPr/>
        </p:nvSpPr>
        <p:spPr>
          <a:xfrm>
            <a:off x="597001" y="1085524"/>
            <a:ext cx="11379099" cy="5995039"/>
          </a:xfrm>
          <a:prstGeom prst="rect">
            <a:avLst/>
          </a:prstGeom>
        </p:spPr>
        <p:txBody>
          <a:bodyPr vert="horz" wrap="square" lIns="0" tIns="29845" rIns="0" bIns="0" rtlCol="0">
            <a:spAutoFit/>
          </a:bodyPr>
          <a:lstStyle/>
          <a:p>
            <a:pPr marL="101600">
              <a:lnSpc>
                <a:spcPct val="100000"/>
              </a:lnSpc>
            </a:pPr>
            <a:r>
              <a:rPr lang="en-IN" sz="2000" b="1" dirty="0">
                <a:solidFill>
                  <a:srgbClr val="FF0000"/>
                </a:solidFill>
                <a:latin typeface="Calibri"/>
                <a:cs typeface="Calibri"/>
              </a:rPr>
              <a:t>ENTRY</a:t>
            </a:r>
            <a:r>
              <a:rPr lang="en-IN" sz="2000" b="1" spc="-70" dirty="0">
                <a:solidFill>
                  <a:srgbClr val="FF0000"/>
                </a:solidFill>
                <a:latin typeface="Calibri"/>
                <a:cs typeface="Calibri"/>
              </a:rPr>
              <a:t> </a:t>
            </a:r>
            <a:r>
              <a:rPr lang="en-IN" sz="2000" b="1" spc="-20" dirty="0">
                <a:solidFill>
                  <a:srgbClr val="FF0000"/>
                </a:solidFill>
                <a:latin typeface="Calibri"/>
                <a:cs typeface="Calibri"/>
              </a:rPr>
              <a:t>FEES</a:t>
            </a:r>
            <a:endParaRPr lang="en-IN" sz="2000" dirty="0">
              <a:latin typeface="Calibri"/>
              <a:cs typeface="Calibri"/>
            </a:endParaRPr>
          </a:p>
          <a:p>
            <a:pPr marL="101600" marR="4385945">
              <a:lnSpc>
                <a:spcPct val="108700"/>
              </a:lnSpc>
              <a:spcBef>
                <a:spcPts val="35"/>
              </a:spcBef>
            </a:pPr>
            <a:r>
              <a:rPr lang="en-IN" sz="1600" spc="-25" dirty="0">
                <a:solidFill>
                  <a:srgbClr val="FFFFFF"/>
                </a:solidFill>
                <a:latin typeface="Calibri"/>
                <a:cs typeface="Calibri"/>
              </a:rPr>
              <a:t>From 3rd February to 5th March 2026: HKD3,700 (Early Bird)</a:t>
            </a:r>
          </a:p>
          <a:p>
            <a:pPr marL="101600" marR="4385945">
              <a:lnSpc>
                <a:spcPct val="108700"/>
              </a:lnSpc>
              <a:spcBef>
                <a:spcPts val="35"/>
              </a:spcBef>
            </a:pPr>
            <a:r>
              <a:rPr lang="en-IN" sz="1600" spc="-25" dirty="0">
                <a:solidFill>
                  <a:srgbClr val="FFFFFF"/>
                </a:solidFill>
                <a:latin typeface="Calibri"/>
                <a:cs typeface="Calibri"/>
              </a:rPr>
              <a:t>From 6th March to 23rd March 2026: HKD4,250 (Standard)</a:t>
            </a:r>
          </a:p>
          <a:p>
            <a:pPr marL="101600" marR="4385945">
              <a:lnSpc>
                <a:spcPct val="108700"/>
              </a:lnSpc>
              <a:spcBef>
                <a:spcPts val="35"/>
              </a:spcBef>
            </a:pPr>
            <a:r>
              <a:rPr lang="en-IN" sz="1600" spc="-25" dirty="0">
                <a:solidFill>
                  <a:srgbClr val="FFFFFF"/>
                </a:solidFill>
                <a:latin typeface="Calibri"/>
                <a:cs typeface="Calibri"/>
              </a:rPr>
              <a:t>From 24th March to 14th April 2026 : HKD4,700 (Final)</a:t>
            </a:r>
          </a:p>
          <a:p>
            <a:pPr marL="101600" marR="4385945">
              <a:lnSpc>
                <a:spcPct val="108700"/>
              </a:lnSpc>
              <a:spcBef>
                <a:spcPts val="35"/>
              </a:spcBef>
            </a:pPr>
            <a:r>
              <a:rPr lang="en-IN" sz="1600" spc="-25" dirty="0">
                <a:solidFill>
                  <a:srgbClr val="FFFFFF"/>
                </a:solidFill>
                <a:latin typeface="Calibri"/>
                <a:cs typeface="Calibri"/>
              </a:rPr>
              <a:t>NOTE: All cut-off times for the deadlines are 6pm Hong Kong time (UTC/GMT+8:00).</a:t>
            </a:r>
            <a:br>
              <a:rPr lang="en-IN" sz="1800" spc="-10" dirty="0">
                <a:solidFill>
                  <a:srgbClr val="FFFFFF"/>
                </a:solidFill>
                <a:latin typeface="Calibri"/>
                <a:cs typeface="Calibri"/>
              </a:rPr>
            </a:br>
            <a:br>
              <a:rPr lang="en-IN" sz="1800" spc="-10" dirty="0">
                <a:solidFill>
                  <a:srgbClr val="FFFFFF"/>
                </a:solidFill>
                <a:latin typeface="Calibri"/>
                <a:cs typeface="Calibri"/>
              </a:rPr>
            </a:br>
            <a:r>
              <a:rPr lang="en-IN" sz="1600" spc="-25" dirty="0">
                <a:solidFill>
                  <a:srgbClr val="FFFFFF"/>
                </a:solidFill>
                <a:latin typeface="Calibri"/>
                <a:cs typeface="Calibri"/>
              </a:rPr>
              <a:t>A separate fee is required for each entry submission.</a:t>
            </a:r>
          </a:p>
          <a:p>
            <a:pPr marL="101600" marR="4385945">
              <a:lnSpc>
                <a:spcPct val="108700"/>
              </a:lnSpc>
              <a:spcBef>
                <a:spcPts val="35"/>
              </a:spcBef>
            </a:pPr>
            <a:r>
              <a:rPr lang="en-IN" sz="1600" spc="-25" dirty="0">
                <a:solidFill>
                  <a:srgbClr val="FFFFFF"/>
                </a:solidFill>
                <a:latin typeface="Calibri"/>
                <a:cs typeface="Calibri"/>
              </a:rPr>
              <a:t>Entry fees are due at the time of submission and non-refundable.</a:t>
            </a:r>
          </a:p>
          <a:p>
            <a:pPr marL="101600" marR="4385945">
              <a:lnSpc>
                <a:spcPct val="108700"/>
              </a:lnSpc>
              <a:spcBef>
                <a:spcPts val="35"/>
              </a:spcBef>
            </a:pPr>
            <a:r>
              <a:rPr lang="en-IN" sz="1600" spc="-25" dirty="0">
                <a:solidFill>
                  <a:srgbClr val="FFFFFF"/>
                </a:solidFill>
                <a:latin typeface="Calibri"/>
                <a:cs typeface="Calibri"/>
              </a:rPr>
              <a:t>Entry submissions that are not paid for will NOT proceed to the judging stage, and Haymarket Media Limited will retain the right to claim unpaid entry fees.</a:t>
            </a:r>
            <a:br>
              <a:rPr lang="en-IN" sz="1800" spc="-10" dirty="0">
                <a:solidFill>
                  <a:srgbClr val="FFFFFF"/>
                </a:solidFill>
                <a:latin typeface="Calibri"/>
                <a:cs typeface="Calibri"/>
              </a:rPr>
            </a:br>
            <a:r>
              <a:rPr lang="en-IN" sz="3200" b="1" dirty="0">
                <a:solidFill>
                  <a:srgbClr val="FF0000"/>
                </a:solidFill>
                <a:latin typeface="Calibri"/>
                <a:cs typeface="Calibri"/>
              </a:rPr>
              <a:t>ENTRY</a:t>
            </a:r>
            <a:r>
              <a:rPr lang="en-IN" sz="3200" b="1" spc="-100" dirty="0">
                <a:solidFill>
                  <a:srgbClr val="FF0000"/>
                </a:solidFill>
                <a:latin typeface="Calibri"/>
                <a:cs typeface="Calibri"/>
              </a:rPr>
              <a:t> </a:t>
            </a:r>
            <a:r>
              <a:rPr lang="en-IN" sz="3200" b="1" spc="-10" dirty="0">
                <a:solidFill>
                  <a:srgbClr val="FF0000"/>
                </a:solidFill>
                <a:latin typeface="Calibri"/>
                <a:cs typeface="Calibri"/>
              </a:rPr>
              <a:t>PROCESS</a:t>
            </a:r>
            <a:endParaRPr lang="en-IN" sz="3200" dirty="0">
              <a:latin typeface="Calibri"/>
              <a:cs typeface="Calibri"/>
            </a:endParaRPr>
          </a:p>
          <a:p>
            <a:pPr marL="101600" marR="4385945">
              <a:lnSpc>
                <a:spcPct val="108700"/>
              </a:lnSpc>
              <a:spcBef>
                <a:spcPts val="35"/>
              </a:spcBef>
            </a:pPr>
            <a:r>
              <a:rPr lang="en-IN" sz="1600" spc="-25" dirty="0">
                <a:solidFill>
                  <a:srgbClr val="FFFFFF"/>
                </a:solidFill>
                <a:latin typeface="Calibri"/>
                <a:cs typeface="Calibri"/>
              </a:rPr>
              <a:t>Each entry must include the following to be considered complete:</a:t>
            </a:r>
          </a:p>
          <a:p>
            <a:pPr marL="101600" marR="4385945" indent="-286385">
              <a:lnSpc>
                <a:spcPct val="108700"/>
              </a:lnSpc>
              <a:spcBef>
                <a:spcPts val="35"/>
              </a:spcBef>
              <a:buFont typeface="Arial MT"/>
              <a:buChar char="•"/>
              <a:tabLst>
                <a:tab pos="387985" algn="l"/>
              </a:tabLst>
            </a:pPr>
            <a:r>
              <a:rPr lang="en-IN" sz="1600" spc="-25" dirty="0">
                <a:solidFill>
                  <a:srgbClr val="FFFFFF"/>
                </a:solidFill>
                <a:latin typeface="Calibri"/>
                <a:cs typeface="Calibri"/>
              </a:rPr>
              <a:t>Completed online entry form.</a:t>
            </a:r>
          </a:p>
          <a:p>
            <a:pPr marL="101600" marR="4385945" indent="-286385">
              <a:lnSpc>
                <a:spcPct val="108700"/>
              </a:lnSpc>
              <a:spcBef>
                <a:spcPts val="35"/>
              </a:spcBef>
              <a:buFont typeface="Arial MT"/>
              <a:buChar char="•"/>
              <a:tabLst>
                <a:tab pos="387985" algn="l"/>
              </a:tabLst>
            </a:pPr>
            <a:r>
              <a:rPr lang="en-IN" sz="1600" spc="-25" dirty="0">
                <a:solidFill>
                  <a:srgbClr val="FFFFFF"/>
                </a:solidFill>
                <a:latin typeface="Calibri"/>
                <a:cs typeface="Calibri"/>
              </a:rPr>
              <a:t>Every question has a word limit of 125.</a:t>
            </a:r>
          </a:p>
          <a:p>
            <a:pPr marL="101600" marR="4385945" indent="-286385">
              <a:lnSpc>
                <a:spcPct val="108700"/>
              </a:lnSpc>
              <a:spcBef>
                <a:spcPts val="35"/>
              </a:spcBef>
              <a:buFont typeface="Arial MT"/>
              <a:buChar char="•"/>
              <a:tabLst>
                <a:tab pos="387985" algn="l"/>
              </a:tabLst>
            </a:pPr>
            <a:r>
              <a:rPr lang="en-IN" sz="1600" spc="-25" dirty="0">
                <a:solidFill>
                  <a:srgbClr val="FFFFFF"/>
                </a:solidFill>
                <a:latin typeface="Calibri"/>
                <a:cs typeface="Calibri"/>
              </a:rPr>
              <a:t>Supporting materials can be uploaded under microsite links on the entry form.</a:t>
            </a:r>
          </a:p>
          <a:p>
            <a:pPr marL="101600" marR="4385945" indent="-286385">
              <a:lnSpc>
                <a:spcPct val="108700"/>
              </a:lnSpc>
              <a:spcBef>
                <a:spcPts val="35"/>
              </a:spcBef>
              <a:buFont typeface="Arial MT"/>
              <a:buChar char="•"/>
              <a:tabLst>
                <a:tab pos="387985" algn="l"/>
              </a:tabLst>
            </a:pPr>
            <a:r>
              <a:rPr lang="en-IN" sz="1600" spc="-25" dirty="0">
                <a:solidFill>
                  <a:srgbClr val="FFFFFF"/>
                </a:solidFill>
                <a:latin typeface="Calibri"/>
                <a:cs typeface="Calibri"/>
              </a:rPr>
              <a:t>Each supporting item should not be more than 10 MB.</a:t>
            </a:r>
          </a:p>
          <a:p>
            <a:pPr marL="101600" marR="4385945" indent="-287020">
              <a:lnSpc>
                <a:spcPct val="108700"/>
              </a:lnSpc>
              <a:spcBef>
                <a:spcPts val="35"/>
              </a:spcBef>
              <a:buFont typeface="Arial MT"/>
              <a:buChar char="•"/>
              <a:tabLst>
                <a:tab pos="387985" algn="l"/>
              </a:tabLst>
            </a:pPr>
            <a:r>
              <a:rPr lang="en-IN" sz="1600" spc="-25" dirty="0">
                <a:solidFill>
                  <a:srgbClr val="FFFFFF"/>
                </a:solidFill>
                <a:latin typeface="Calibri"/>
                <a:cs typeface="Calibri"/>
              </a:rPr>
              <a:t>Total payment for all entries should be submitted online, by cheque or bank transfer before the final deadline to submit entries. Failing which, entries will not be accepted and allotted for the jury round.</a:t>
            </a:r>
          </a:p>
          <a:p>
            <a:pPr marL="101600" marR="4385945" indent="-286385">
              <a:lnSpc>
                <a:spcPct val="108700"/>
              </a:lnSpc>
              <a:spcBef>
                <a:spcPts val="35"/>
              </a:spcBef>
              <a:buFont typeface="Arial MT"/>
              <a:buChar char="•"/>
              <a:tabLst>
                <a:tab pos="387985" algn="l"/>
              </a:tabLst>
            </a:pPr>
            <a:r>
              <a:rPr lang="en-IN" sz="1600" spc="-25" dirty="0">
                <a:solidFill>
                  <a:srgbClr val="FFFFFF"/>
                </a:solidFill>
                <a:latin typeface="Calibri"/>
                <a:cs typeface="Calibri"/>
              </a:rPr>
              <a:t>Entry must be endorsed. Without endorsement, the entry may not proceed to judging round.</a:t>
            </a:r>
          </a:p>
        </p:txBody>
      </p:sp>
      <p:sp>
        <p:nvSpPr>
          <p:cNvPr id="3" name="object 3">
            <a:extLst>
              <a:ext uri="{FF2B5EF4-FFF2-40B4-BE49-F238E27FC236}">
                <a16:creationId xmlns:a16="http://schemas.microsoft.com/office/drawing/2014/main" id="{F4239D11-F575-344D-7C46-E6563BE5D529}"/>
              </a:ext>
            </a:extLst>
          </p:cNvPr>
          <p:cNvSpPr txBox="1">
            <a:spLocks noGrp="1"/>
          </p:cNvSpPr>
          <p:nvPr>
            <p:ph type="title"/>
          </p:nvPr>
        </p:nvSpPr>
        <p:spPr>
          <a:xfrm>
            <a:off x="697483" y="468883"/>
            <a:ext cx="4495800" cy="453390"/>
          </a:xfrm>
          <a:prstGeom prst="rect">
            <a:avLst/>
          </a:prstGeom>
        </p:spPr>
        <p:txBody>
          <a:bodyPr vert="horz" wrap="square" lIns="0" tIns="13335" rIns="0" bIns="0" rtlCol="0">
            <a:spAutoFit/>
          </a:bodyPr>
          <a:lstStyle/>
          <a:p>
            <a:pPr marL="12700">
              <a:lnSpc>
                <a:spcPct val="100000"/>
              </a:lnSpc>
              <a:spcBef>
                <a:spcPts val="105"/>
              </a:spcBef>
            </a:pPr>
            <a:r>
              <a:rPr dirty="0"/>
              <a:t>KEY</a:t>
            </a:r>
            <a:r>
              <a:rPr spc="-60" dirty="0"/>
              <a:t> </a:t>
            </a:r>
            <a:r>
              <a:rPr dirty="0"/>
              <a:t>DATES,</a:t>
            </a:r>
            <a:r>
              <a:rPr spc="-85" dirty="0"/>
              <a:t> </a:t>
            </a:r>
            <a:r>
              <a:rPr spc="-10" dirty="0"/>
              <a:t>ELIGIBILITY</a:t>
            </a:r>
            <a:r>
              <a:rPr spc="-105" dirty="0"/>
              <a:t> </a:t>
            </a:r>
            <a:r>
              <a:rPr dirty="0"/>
              <a:t>&amp;</a:t>
            </a:r>
            <a:r>
              <a:rPr spc="-20" dirty="0"/>
              <a:t> FEES</a:t>
            </a:r>
          </a:p>
        </p:txBody>
      </p:sp>
    </p:spTree>
    <p:extLst>
      <p:ext uri="{BB962C8B-B14F-4D97-AF65-F5344CB8AC3E}">
        <p14:creationId xmlns:p14="http://schemas.microsoft.com/office/powerpoint/2010/main" val="35079195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68223" y="1102867"/>
            <a:ext cx="9627870" cy="5421997"/>
          </a:xfrm>
          <a:prstGeom prst="rect">
            <a:avLst/>
          </a:prstGeom>
        </p:spPr>
        <p:txBody>
          <a:bodyPr vert="horz" wrap="square" lIns="0" tIns="12700" rIns="0" bIns="0" rtlCol="0">
            <a:spAutoFit/>
          </a:bodyPr>
          <a:lstStyle/>
          <a:p>
            <a:pPr marL="12700">
              <a:lnSpc>
                <a:spcPct val="100000"/>
              </a:lnSpc>
              <a:spcBef>
                <a:spcPts val="100"/>
              </a:spcBef>
            </a:pPr>
            <a:r>
              <a:rPr lang="en-IN" sz="1600" b="1" spc="-40" dirty="0">
                <a:solidFill>
                  <a:schemeClr val="bg1"/>
                </a:solidFill>
                <a:latin typeface="Calibri"/>
                <a:cs typeface="Calibri"/>
              </a:rPr>
              <a:t>ENTRY FEES</a:t>
            </a:r>
            <a:br>
              <a:rPr lang="en-IN" sz="1600" b="1" spc="-40" dirty="0">
                <a:solidFill>
                  <a:schemeClr val="bg1"/>
                </a:solidFill>
                <a:latin typeface="Calibri"/>
                <a:cs typeface="Calibri"/>
              </a:rPr>
            </a:br>
            <a:r>
              <a:rPr lang="en-IN" sz="1600" spc="-35" dirty="0">
                <a:solidFill>
                  <a:schemeClr val="bg1"/>
                </a:solidFill>
                <a:latin typeface="Calibri"/>
                <a:cs typeface="Calibri"/>
              </a:rPr>
              <a:t>Entry fees are payable in Hong Kong Dollars (HKD).</a:t>
            </a:r>
          </a:p>
          <a:p>
            <a:pPr marL="12700">
              <a:lnSpc>
                <a:spcPct val="100000"/>
              </a:lnSpc>
              <a:spcBef>
                <a:spcPts val="1739"/>
              </a:spcBef>
            </a:pPr>
            <a:r>
              <a:rPr lang="en-IN" sz="1600" spc="-35" dirty="0">
                <a:solidFill>
                  <a:schemeClr val="bg1"/>
                </a:solidFill>
                <a:latin typeface="Calibri"/>
                <a:cs typeface="Calibri"/>
              </a:rPr>
              <a:t>A separate fee is required for each entry submission.</a:t>
            </a:r>
          </a:p>
          <a:p>
            <a:pPr marL="12700">
              <a:lnSpc>
                <a:spcPct val="100000"/>
              </a:lnSpc>
              <a:spcBef>
                <a:spcPts val="1739"/>
              </a:spcBef>
            </a:pPr>
            <a:r>
              <a:rPr lang="en-IN" sz="1600" spc="-35" dirty="0">
                <a:solidFill>
                  <a:schemeClr val="bg1"/>
                </a:solidFill>
                <a:latin typeface="Calibri"/>
                <a:cs typeface="Calibri"/>
              </a:rPr>
              <a:t>Entry fees are due at the time of submission and are non-refundable.</a:t>
            </a:r>
          </a:p>
          <a:p>
            <a:pPr marL="12700">
              <a:lnSpc>
                <a:spcPct val="100000"/>
              </a:lnSpc>
              <a:spcBef>
                <a:spcPts val="1739"/>
              </a:spcBef>
            </a:pPr>
            <a:r>
              <a:rPr lang="en-IN" sz="1600" spc="-35" dirty="0">
                <a:solidFill>
                  <a:schemeClr val="bg1"/>
                </a:solidFill>
                <a:latin typeface="Calibri"/>
                <a:cs typeface="Calibri"/>
              </a:rPr>
              <a:t>Entry submissions that are not paid for will NOT proceed to the judging stage, and Haymarket Media Limited will retain the right to claim unpaid entry fees.</a:t>
            </a:r>
          </a:p>
          <a:p>
            <a:pPr marL="12700">
              <a:lnSpc>
                <a:spcPct val="100000"/>
              </a:lnSpc>
              <a:spcBef>
                <a:spcPts val="1739"/>
              </a:spcBef>
            </a:pPr>
            <a:r>
              <a:rPr lang="en-IN" sz="1600" b="1" dirty="0">
                <a:solidFill>
                  <a:schemeClr val="bg1"/>
                </a:solidFill>
                <a:latin typeface="Calibri"/>
                <a:cs typeface="Calibri"/>
              </a:rPr>
              <a:t>PAYMENT OPTIONS</a:t>
            </a:r>
          </a:p>
          <a:p>
            <a:pPr marL="12700">
              <a:lnSpc>
                <a:spcPct val="100000"/>
              </a:lnSpc>
              <a:spcBef>
                <a:spcPts val="1739"/>
              </a:spcBef>
            </a:pPr>
            <a:r>
              <a:rPr lang="en-IN" sz="1600" b="1" dirty="0">
                <a:solidFill>
                  <a:schemeClr val="bg1"/>
                </a:solidFill>
                <a:latin typeface="Calibri"/>
                <a:cs typeface="Calibri"/>
              </a:rPr>
              <a:t>As for the payment method, you can choose between online and offline methods.</a:t>
            </a:r>
          </a:p>
          <a:p>
            <a:pPr marL="12700">
              <a:lnSpc>
                <a:spcPct val="100000"/>
              </a:lnSpc>
              <a:spcBef>
                <a:spcPts val="1739"/>
              </a:spcBef>
            </a:pPr>
            <a:r>
              <a:rPr lang="en-IN" sz="1600" b="1" dirty="0">
                <a:solidFill>
                  <a:schemeClr val="bg1"/>
                </a:solidFill>
                <a:latin typeface="Calibri"/>
                <a:cs typeface="Calibri"/>
              </a:rPr>
              <a:t>CREDIT CARD/UNION PAY</a:t>
            </a:r>
          </a:p>
          <a:p>
            <a:pPr marL="12700">
              <a:lnSpc>
                <a:spcPct val="100000"/>
              </a:lnSpc>
              <a:spcBef>
                <a:spcPts val="1739"/>
              </a:spcBef>
            </a:pPr>
            <a:r>
              <a:rPr lang="en-IN" sz="1600" b="1" dirty="0">
                <a:solidFill>
                  <a:schemeClr val="bg1"/>
                </a:solidFill>
                <a:latin typeface="Calibri"/>
                <a:cs typeface="Calibri"/>
              </a:rPr>
              <a:t>For this option, you will be redirected to STRIPE our secure payment gateway, and we accept the following credit card types: VISA /MASTER and AMEX. To pay via Union Pay, please select this and you will be redirected to the payment page.</a:t>
            </a:r>
          </a:p>
          <a:p>
            <a:pPr marL="12700">
              <a:lnSpc>
                <a:spcPct val="100000"/>
              </a:lnSpc>
              <a:spcBef>
                <a:spcPts val="1739"/>
              </a:spcBef>
            </a:pPr>
            <a:r>
              <a:rPr lang="en-IN" sz="1600" b="1" dirty="0">
                <a:solidFill>
                  <a:schemeClr val="bg1"/>
                </a:solidFill>
                <a:latin typeface="Calibri"/>
                <a:cs typeface="Calibri"/>
              </a:rPr>
              <a:t>If you would like to do this offline, we can provide you with a direct payment link. Please contact the Organiser.</a:t>
            </a:r>
          </a:p>
          <a:p>
            <a:pPr marL="12700">
              <a:lnSpc>
                <a:spcPct val="100000"/>
              </a:lnSpc>
              <a:spcBef>
                <a:spcPts val="1739"/>
              </a:spcBef>
            </a:pPr>
            <a:r>
              <a:rPr lang="en-IN" sz="1600" b="1" dirty="0">
                <a:solidFill>
                  <a:schemeClr val="bg1"/>
                </a:solidFill>
                <a:latin typeface="Calibri"/>
                <a:cs typeface="Calibri"/>
              </a:rPr>
              <a:t>There is a 3.5% bank surcharge for this payment option.</a:t>
            </a:r>
          </a:p>
        </p:txBody>
      </p:sp>
      <p:sp>
        <p:nvSpPr>
          <p:cNvPr id="3" name="object 3"/>
          <p:cNvSpPr txBox="1">
            <a:spLocks noGrp="1"/>
          </p:cNvSpPr>
          <p:nvPr>
            <p:ph type="title"/>
          </p:nvPr>
        </p:nvSpPr>
        <p:spPr>
          <a:xfrm>
            <a:off x="697483" y="468883"/>
            <a:ext cx="3098165" cy="453390"/>
          </a:xfrm>
          <a:prstGeom prst="rect">
            <a:avLst/>
          </a:prstGeom>
        </p:spPr>
        <p:txBody>
          <a:bodyPr vert="horz" wrap="square" lIns="0" tIns="13335" rIns="0" bIns="0" rtlCol="0">
            <a:spAutoFit/>
          </a:bodyPr>
          <a:lstStyle/>
          <a:p>
            <a:pPr marL="12700">
              <a:lnSpc>
                <a:spcPct val="100000"/>
              </a:lnSpc>
              <a:spcBef>
                <a:spcPts val="105"/>
              </a:spcBef>
            </a:pPr>
            <a:r>
              <a:rPr dirty="0"/>
              <a:t>PAYMENT</a:t>
            </a:r>
            <a:r>
              <a:rPr spc="-145" dirty="0"/>
              <a:t> </a:t>
            </a:r>
            <a:r>
              <a:rPr spc="-10" dirty="0"/>
              <a:t>METHODS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80E318-37F7-F8FF-E03C-D71E91C0BDCA}"/>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107F8C9-1198-2385-D3DA-D7570E73B794}"/>
              </a:ext>
            </a:extLst>
          </p:cNvPr>
          <p:cNvSpPr txBox="1"/>
          <p:nvPr/>
        </p:nvSpPr>
        <p:spPr>
          <a:xfrm>
            <a:off x="668223" y="1102867"/>
            <a:ext cx="9627870" cy="4767972"/>
          </a:xfrm>
          <a:prstGeom prst="rect">
            <a:avLst/>
          </a:prstGeom>
        </p:spPr>
        <p:txBody>
          <a:bodyPr vert="horz" wrap="square" lIns="0" tIns="12700" rIns="0" bIns="0" rtlCol="0">
            <a:spAutoFit/>
          </a:bodyPr>
          <a:lstStyle/>
          <a:p>
            <a:pPr marL="12700">
              <a:lnSpc>
                <a:spcPct val="100000"/>
              </a:lnSpc>
              <a:spcBef>
                <a:spcPts val="1739"/>
              </a:spcBef>
            </a:pPr>
            <a:r>
              <a:rPr lang="en-IN" sz="1600" dirty="0">
                <a:solidFill>
                  <a:schemeClr val="bg1"/>
                </a:solidFill>
                <a:latin typeface="Calibri"/>
                <a:cs typeface="Calibri"/>
              </a:rPr>
              <a:t>If you have any problems with the online credit card system or via Union Pay, please do not attempt to pay again, and contact the Organiser immediately at: </a:t>
            </a:r>
            <a:r>
              <a:rPr lang="en-IN" sz="1600" dirty="0" err="1">
                <a:solidFill>
                  <a:schemeClr val="bg1"/>
                </a:solidFill>
                <a:latin typeface="Calibri"/>
                <a:cs typeface="Calibri"/>
              </a:rPr>
              <a:t>PRAsia@haymarket.asia</a:t>
            </a:r>
            <a:r>
              <a:rPr lang="en-IN" sz="1600" dirty="0">
                <a:solidFill>
                  <a:schemeClr val="bg1"/>
                </a:solidFill>
                <a:latin typeface="Calibri"/>
                <a:cs typeface="Calibri"/>
              </a:rPr>
              <a:t>. Please do not repeat the process to avoid double charge.</a:t>
            </a:r>
          </a:p>
          <a:p>
            <a:pPr marL="12700">
              <a:lnSpc>
                <a:spcPct val="100000"/>
              </a:lnSpc>
              <a:spcBef>
                <a:spcPts val="1739"/>
              </a:spcBef>
            </a:pPr>
            <a:r>
              <a:rPr lang="en-IN" sz="1600" dirty="0">
                <a:solidFill>
                  <a:schemeClr val="bg1"/>
                </a:solidFill>
                <a:latin typeface="Calibri"/>
                <a:cs typeface="Calibri"/>
              </a:rPr>
              <a:t>BANK TRANSFER</a:t>
            </a:r>
          </a:p>
          <a:p>
            <a:pPr marL="12700">
              <a:lnSpc>
                <a:spcPct val="100000"/>
              </a:lnSpc>
              <a:spcBef>
                <a:spcPts val="1739"/>
              </a:spcBef>
            </a:pPr>
            <a:r>
              <a:rPr lang="en-IN" sz="1600" dirty="0">
                <a:solidFill>
                  <a:schemeClr val="bg1"/>
                </a:solidFill>
                <a:latin typeface="Calibri"/>
                <a:cs typeface="Calibri"/>
              </a:rPr>
              <a:t>To choose this option, you must complete your entry submission by confirming the “Payment Order” page and selecting the payment method as “Bank Transfer”.</a:t>
            </a:r>
          </a:p>
          <a:p>
            <a:pPr marL="12700">
              <a:lnSpc>
                <a:spcPct val="100000"/>
              </a:lnSpc>
              <a:spcBef>
                <a:spcPts val="1739"/>
              </a:spcBef>
            </a:pPr>
            <a:r>
              <a:rPr lang="en-IN" sz="1600" dirty="0">
                <a:solidFill>
                  <a:schemeClr val="bg1"/>
                </a:solidFill>
                <a:latin typeface="Calibri"/>
                <a:cs typeface="Calibri"/>
              </a:rPr>
              <a:t>Direct online banking: you can transfer through your online banking system or arrange the transaction at the bank.</a:t>
            </a:r>
          </a:p>
          <a:p>
            <a:pPr marL="12700">
              <a:lnSpc>
                <a:spcPct val="100000"/>
              </a:lnSpc>
              <a:spcBef>
                <a:spcPts val="1739"/>
              </a:spcBef>
            </a:pPr>
            <a:r>
              <a:rPr lang="en-IN" sz="1600" dirty="0">
                <a:solidFill>
                  <a:schemeClr val="bg1"/>
                </a:solidFill>
                <a:latin typeface="Calibri"/>
                <a:cs typeface="Calibri"/>
              </a:rPr>
              <a:t>Transaction confirmation: after the transfer has been made, please provide the confirmed transaction proof, clearly stating the entry and order ID numbers and invoice number for such payment is to be emailed to </a:t>
            </a:r>
            <a:r>
              <a:rPr lang="en-IN" sz="1600" dirty="0" err="1">
                <a:solidFill>
                  <a:schemeClr val="bg1"/>
                </a:solidFill>
                <a:latin typeface="Calibri"/>
                <a:cs typeface="Calibri"/>
              </a:rPr>
              <a:t>Finance_Events@haymarket.asia</a:t>
            </a:r>
            <a:r>
              <a:rPr lang="en-IN" sz="1600" dirty="0">
                <a:solidFill>
                  <a:schemeClr val="bg1"/>
                </a:solidFill>
                <a:latin typeface="Calibri"/>
                <a:cs typeface="Calibri"/>
              </a:rPr>
              <a:t> cc the awards team at: </a:t>
            </a:r>
            <a:r>
              <a:rPr lang="en-IN" sz="1600" dirty="0" err="1">
                <a:solidFill>
                  <a:schemeClr val="bg1"/>
                </a:solidFill>
                <a:latin typeface="Calibri"/>
                <a:cs typeface="Calibri"/>
              </a:rPr>
              <a:t>PRAsia@haymarket.asia</a:t>
            </a:r>
            <a:endParaRPr lang="en-IN" sz="1600" dirty="0">
              <a:solidFill>
                <a:schemeClr val="bg1"/>
              </a:solidFill>
              <a:latin typeface="Calibri"/>
              <a:cs typeface="Calibri"/>
            </a:endParaRPr>
          </a:p>
          <a:p>
            <a:pPr marL="12700">
              <a:lnSpc>
                <a:spcPct val="100000"/>
              </a:lnSpc>
              <a:spcBef>
                <a:spcPts val="1739"/>
              </a:spcBef>
            </a:pPr>
            <a:r>
              <a:rPr lang="en-IN" sz="1600" dirty="0">
                <a:solidFill>
                  <a:schemeClr val="bg1"/>
                </a:solidFill>
                <a:latin typeface="Calibri"/>
                <a:cs typeface="Calibri"/>
              </a:rPr>
              <a:t>The payment deadline for the bank transfer is the next day by noon time (12 pm Hong Kong Time) of the respective entry deadlines.</a:t>
            </a:r>
          </a:p>
          <a:p>
            <a:pPr marL="12700">
              <a:lnSpc>
                <a:spcPct val="100000"/>
              </a:lnSpc>
              <a:spcBef>
                <a:spcPts val="1739"/>
              </a:spcBef>
            </a:pPr>
            <a:r>
              <a:rPr lang="en-IN" sz="1600" dirty="0">
                <a:solidFill>
                  <a:schemeClr val="bg1"/>
                </a:solidFill>
                <a:latin typeface="Calibri"/>
                <a:cs typeface="Calibri"/>
              </a:rPr>
              <a:t>If you choose the bank transfer option, you will be responsible for any bank fees related to this transaction. Please indicate this to the bank clearly when making the transfer.</a:t>
            </a:r>
            <a:endParaRPr sz="1600" dirty="0">
              <a:solidFill>
                <a:schemeClr val="bg1"/>
              </a:solidFill>
              <a:latin typeface="Calibri"/>
              <a:cs typeface="Calibri"/>
            </a:endParaRPr>
          </a:p>
        </p:txBody>
      </p:sp>
      <p:sp>
        <p:nvSpPr>
          <p:cNvPr id="3" name="object 3">
            <a:extLst>
              <a:ext uri="{FF2B5EF4-FFF2-40B4-BE49-F238E27FC236}">
                <a16:creationId xmlns:a16="http://schemas.microsoft.com/office/drawing/2014/main" id="{483CA737-63E4-6491-29C6-8E484DDD75F5}"/>
              </a:ext>
            </a:extLst>
          </p:cNvPr>
          <p:cNvSpPr txBox="1">
            <a:spLocks noGrp="1"/>
          </p:cNvSpPr>
          <p:nvPr>
            <p:ph type="title"/>
          </p:nvPr>
        </p:nvSpPr>
        <p:spPr>
          <a:xfrm>
            <a:off x="697483" y="468883"/>
            <a:ext cx="3098165" cy="453390"/>
          </a:xfrm>
          <a:prstGeom prst="rect">
            <a:avLst/>
          </a:prstGeom>
        </p:spPr>
        <p:txBody>
          <a:bodyPr vert="horz" wrap="square" lIns="0" tIns="13335" rIns="0" bIns="0" rtlCol="0">
            <a:spAutoFit/>
          </a:bodyPr>
          <a:lstStyle/>
          <a:p>
            <a:pPr marL="12700">
              <a:lnSpc>
                <a:spcPct val="100000"/>
              </a:lnSpc>
              <a:spcBef>
                <a:spcPts val="105"/>
              </a:spcBef>
            </a:pPr>
            <a:r>
              <a:rPr dirty="0"/>
              <a:t>PAYMENT</a:t>
            </a:r>
            <a:r>
              <a:rPr spc="-145" dirty="0"/>
              <a:t> </a:t>
            </a:r>
            <a:r>
              <a:rPr spc="-10" dirty="0"/>
              <a:t>METHODS</a:t>
            </a:r>
          </a:p>
        </p:txBody>
      </p:sp>
    </p:spTree>
    <p:extLst>
      <p:ext uri="{BB962C8B-B14F-4D97-AF65-F5344CB8AC3E}">
        <p14:creationId xmlns:p14="http://schemas.microsoft.com/office/powerpoint/2010/main" val="3970181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F7F78-FACB-DB8F-5F23-CD7F73260474}"/>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C1FF334A-3408-1070-46B3-D9821F37AEFE}"/>
              </a:ext>
            </a:extLst>
          </p:cNvPr>
          <p:cNvSpPr txBox="1"/>
          <p:nvPr/>
        </p:nvSpPr>
        <p:spPr>
          <a:xfrm>
            <a:off x="668223" y="1102867"/>
            <a:ext cx="9627870" cy="259045"/>
          </a:xfrm>
          <a:prstGeom prst="rect">
            <a:avLst/>
          </a:prstGeom>
        </p:spPr>
        <p:txBody>
          <a:bodyPr vert="horz" wrap="square" lIns="0" tIns="12700" rIns="0" bIns="0" rtlCol="0">
            <a:spAutoFit/>
          </a:bodyPr>
          <a:lstStyle/>
          <a:p>
            <a:pPr marL="12700">
              <a:lnSpc>
                <a:spcPct val="100000"/>
              </a:lnSpc>
              <a:spcBef>
                <a:spcPts val="1739"/>
              </a:spcBef>
            </a:pPr>
            <a:r>
              <a:rPr lang="en-IN" sz="1600" dirty="0">
                <a:solidFill>
                  <a:schemeClr val="bg1"/>
                </a:solidFill>
                <a:latin typeface="Calibri"/>
                <a:cs typeface="Calibri"/>
              </a:rPr>
              <a:t>Pay by Direct transfer using NEFT / RTGS</a:t>
            </a:r>
            <a:endParaRPr sz="1600" dirty="0">
              <a:solidFill>
                <a:schemeClr val="bg1"/>
              </a:solidFill>
              <a:latin typeface="Calibri"/>
              <a:cs typeface="Calibri"/>
            </a:endParaRPr>
          </a:p>
        </p:txBody>
      </p:sp>
      <p:sp>
        <p:nvSpPr>
          <p:cNvPr id="3" name="object 3">
            <a:extLst>
              <a:ext uri="{FF2B5EF4-FFF2-40B4-BE49-F238E27FC236}">
                <a16:creationId xmlns:a16="http://schemas.microsoft.com/office/drawing/2014/main" id="{45246EC9-EDA4-3046-E54D-3AEBB93A9652}"/>
              </a:ext>
            </a:extLst>
          </p:cNvPr>
          <p:cNvSpPr txBox="1">
            <a:spLocks noGrp="1"/>
          </p:cNvSpPr>
          <p:nvPr>
            <p:ph type="title"/>
          </p:nvPr>
        </p:nvSpPr>
        <p:spPr>
          <a:xfrm>
            <a:off x="697483" y="468883"/>
            <a:ext cx="3098165" cy="453390"/>
          </a:xfrm>
          <a:prstGeom prst="rect">
            <a:avLst/>
          </a:prstGeom>
        </p:spPr>
        <p:txBody>
          <a:bodyPr vert="horz" wrap="square" lIns="0" tIns="13335" rIns="0" bIns="0" rtlCol="0">
            <a:spAutoFit/>
          </a:bodyPr>
          <a:lstStyle/>
          <a:p>
            <a:pPr marL="12700">
              <a:lnSpc>
                <a:spcPct val="100000"/>
              </a:lnSpc>
              <a:spcBef>
                <a:spcPts val="105"/>
              </a:spcBef>
            </a:pPr>
            <a:r>
              <a:rPr dirty="0"/>
              <a:t>PAYMENT</a:t>
            </a:r>
            <a:r>
              <a:rPr spc="-145" dirty="0"/>
              <a:t> </a:t>
            </a:r>
            <a:r>
              <a:rPr spc="-10" dirty="0"/>
              <a:t>METHODS</a:t>
            </a:r>
          </a:p>
        </p:txBody>
      </p:sp>
      <p:sp>
        <p:nvSpPr>
          <p:cNvPr id="4" name="object 2">
            <a:extLst>
              <a:ext uri="{FF2B5EF4-FFF2-40B4-BE49-F238E27FC236}">
                <a16:creationId xmlns:a16="http://schemas.microsoft.com/office/drawing/2014/main" id="{9CC902DF-5572-7FAB-CDBB-9594BEBB678F}"/>
              </a:ext>
            </a:extLst>
          </p:cNvPr>
          <p:cNvSpPr txBox="1"/>
          <p:nvPr/>
        </p:nvSpPr>
        <p:spPr>
          <a:xfrm>
            <a:off x="668223" y="1542506"/>
            <a:ext cx="9627870" cy="3221395"/>
          </a:xfrm>
          <a:prstGeom prst="rect">
            <a:avLst/>
          </a:prstGeom>
        </p:spPr>
        <p:txBody>
          <a:bodyPr vert="horz" wrap="square" lIns="0" tIns="12700" rIns="0" bIns="0" rtlCol="0">
            <a:spAutoFit/>
          </a:bodyPr>
          <a:lstStyle/>
          <a:p>
            <a:pPr marL="12700">
              <a:lnSpc>
                <a:spcPct val="100000"/>
              </a:lnSpc>
              <a:spcBef>
                <a:spcPts val="1739"/>
              </a:spcBef>
            </a:pPr>
            <a:r>
              <a:rPr lang="en-IN" sz="1600" dirty="0">
                <a:solidFill>
                  <a:schemeClr val="bg1"/>
                </a:solidFill>
                <a:latin typeface="Calibri"/>
                <a:cs typeface="Calibri"/>
              </a:rPr>
              <a:t>Account Name: Haymarket Media India Private Limited</a:t>
            </a:r>
          </a:p>
          <a:p>
            <a:pPr marL="12700">
              <a:lnSpc>
                <a:spcPct val="100000"/>
              </a:lnSpc>
              <a:spcBef>
                <a:spcPts val="1739"/>
              </a:spcBef>
            </a:pPr>
            <a:r>
              <a:rPr lang="en-IN" sz="1600" dirty="0">
                <a:solidFill>
                  <a:schemeClr val="bg1"/>
                </a:solidFill>
                <a:latin typeface="Calibri"/>
                <a:cs typeface="Calibri"/>
              </a:rPr>
              <a:t>Bank Name: HDFC BANK</a:t>
            </a:r>
          </a:p>
          <a:p>
            <a:pPr marL="12700">
              <a:lnSpc>
                <a:spcPct val="100000"/>
              </a:lnSpc>
              <a:spcBef>
                <a:spcPts val="1739"/>
              </a:spcBef>
            </a:pPr>
            <a:r>
              <a:rPr lang="en-IN" sz="1600" dirty="0">
                <a:solidFill>
                  <a:schemeClr val="bg1"/>
                </a:solidFill>
                <a:latin typeface="Calibri"/>
                <a:cs typeface="Calibri"/>
              </a:rPr>
              <a:t>Account no: 03572320001089</a:t>
            </a:r>
          </a:p>
          <a:p>
            <a:pPr marL="12700">
              <a:lnSpc>
                <a:spcPct val="100000"/>
              </a:lnSpc>
              <a:spcBef>
                <a:spcPts val="1739"/>
              </a:spcBef>
            </a:pPr>
            <a:r>
              <a:rPr lang="en-IN" sz="1600" dirty="0">
                <a:solidFill>
                  <a:schemeClr val="bg1"/>
                </a:solidFill>
                <a:latin typeface="Calibri"/>
                <a:cs typeface="Calibri"/>
              </a:rPr>
              <a:t>RTGS / NEFT IFSCCODE: HDFC0000357</a:t>
            </a:r>
            <a:br>
              <a:rPr lang="en-IN" sz="1600" dirty="0">
                <a:solidFill>
                  <a:schemeClr val="bg1"/>
                </a:solidFill>
                <a:latin typeface="Calibri"/>
                <a:cs typeface="Calibri"/>
              </a:rPr>
            </a:br>
            <a:br>
              <a:rPr lang="en-IN" sz="1600" dirty="0">
                <a:solidFill>
                  <a:schemeClr val="bg1"/>
                </a:solidFill>
                <a:latin typeface="Calibri"/>
                <a:cs typeface="Calibri"/>
              </a:rPr>
            </a:br>
            <a:r>
              <a:rPr lang="en-IN" sz="1600" dirty="0">
                <a:solidFill>
                  <a:schemeClr val="bg1"/>
                </a:solidFill>
              </a:rPr>
              <a:t>Branch Address: </a:t>
            </a:r>
            <a:br>
              <a:rPr lang="en-IN" sz="1600" dirty="0">
                <a:solidFill>
                  <a:schemeClr val="bg1"/>
                </a:solidFill>
              </a:rPr>
            </a:br>
            <a:r>
              <a:rPr lang="en-IN" sz="1600" b="1" dirty="0">
                <a:solidFill>
                  <a:schemeClr val="bg1"/>
                </a:solidFill>
              </a:rPr>
              <a:t>Shapoorji Pallonji Building, Dr. Shirodkar Marg, Near KEM Hospital, opp. Bata Showroom, Mumbai – 400 012, Maharashtra, India SWIFT CODE: HDFCINBB</a:t>
            </a:r>
            <a:br>
              <a:rPr lang="en-IN" sz="1600" dirty="0">
                <a:solidFill>
                  <a:schemeClr val="bg1"/>
                </a:solidFill>
                <a:latin typeface="Calibri"/>
                <a:cs typeface="Calibri"/>
              </a:rPr>
            </a:br>
            <a:br>
              <a:rPr lang="en-IN" sz="1600" dirty="0">
                <a:solidFill>
                  <a:schemeClr val="bg1"/>
                </a:solidFill>
                <a:latin typeface="Calibri"/>
                <a:cs typeface="Calibri"/>
              </a:rPr>
            </a:br>
            <a:endParaRPr sz="1600" dirty="0">
              <a:solidFill>
                <a:schemeClr val="bg1"/>
              </a:solidFill>
              <a:latin typeface="Calibri"/>
              <a:cs typeface="Calibri"/>
            </a:endParaRPr>
          </a:p>
        </p:txBody>
      </p:sp>
    </p:spTree>
    <p:extLst>
      <p:ext uri="{BB962C8B-B14F-4D97-AF65-F5344CB8AC3E}">
        <p14:creationId xmlns:p14="http://schemas.microsoft.com/office/powerpoint/2010/main" val="37949864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7483" y="1315923"/>
            <a:ext cx="9066530" cy="451484"/>
          </a:xfrm>
          <a:prstGeom prst="rect">
            <a:avLst/>
          </a:prstGeom>
        </p:spPr>
        <p:txBody>
          <a:bodyPr vert="horz" wrap="square" lIns="0" tIns="12065" rIns="0" bIns="0" rtlCol="0">
            <a:spAutoFit/>
          </a:bodyPr>
          <a:lstStyle/>
          <a:p>
            <a:pPr marL="12700">
              <a:lnSpc>
                <a:spcPct val="100000"/>
              </a:lnSpc>
              <a:spcBef>
                <a:spcPts val="95"/>
              </a:spcBef>
            </a:pPr>
            <a:r>
              <a:rPr sz="1400" b="1" dirty="0">
                <a:solidFill>
                  <a:srgbClr val="FF0000"/>
                </a:solidFill>
                <a:latin typeface="Calibri"/>
                <a:cs typeface="Calibri"/>
              </a:rPr>
              <a:t>Please</a:t>
            </a:r>
            <a:r>
              <a:rPr sz="1400" b="1" spc="-50" dirty="0">
                <a:solidFill>
                  <a:srgbClr val="FF0000"/>
                </a:solidFill>
                <a:latin typeface="Calibri"/>
                <a:cs typeface="Calibri"/>
              </a:rPr>
              <a:t> </a:t>
            </a:r>
            <a:r>
              <a:rPr sz="1400" b="1" dirty="0">
                <a:solidFill>
                  <a:srgbClr val="FF0000"/>
                </a:solidFill>
                <a:latin typeface="Calibri"/>
                <a:cs typeface="Calibri"/>
              </a:rPr>
              <a:t>ensure</a:t>
            </a:r>
            <a:r>
              <a:rPr sz="1400" b="1" spc="-25" dirty="0">
                <a:solidFill>
                  <a:srgbClr val="FF0000"/>
                </a:solidFill>
                <a:latin typeface="Calibri"/>
                <a:cs typeface="Calibri"/>
              </a:rPr>
              <a:t> </a:t>
            </a:r>
            <a:r>
              <a:rPr sz="1400" b="1" dirty="0">
                <a:solidFill>
                  <a:srgbClr val="FF0000"/>
                </a:solidFill>
                <a:latin typeface="Calibri"/>
                <a:cs typeface="Calibri"/>
              </a:rPr>
              <a:t>that</a:t>
            </a:r>
            <a:r>
              <a:rPr sz="1400" b="1" spc="-45" dirty="0">
                <a:solidFill>
                  <a:srgbClr val="FF0000"/>
                </a:solidFill>
                <a:latin typeface="Calibri"/>
                <a:cs typeface="Calibri"/>
              </a:rPr>
              <a:t> </a:t>
            </a:r>
            <a:r>
              <a:rPr sz="1400" b="1" dirty="0">
                <a:solidFill>
                  <a:srgbClr val="FF0000"/>
                </a:solidFill>
                <a:latin typeface="Calibri"/>
                <a:cs typeface="Calibri"/>
              </a:rPr>
              <a:t>each</a:t>
            </a:r>
            <a:r>
              <a:rPr sz="1400" b="1" spc="-55" dirty="0">
                <a:solidFill>
                  <a:srgbClr val="FF0000"/>
                </a:solidFill>
                <a:latin typeface="Calibri"/>
                <a:cs typeface="Calibri"/>
              </a:rPr>
              <a:t> </a:t>
            </a:r>
            <a:r>
              <a:rPr sz="1400" b="1" dirty="0">
                <a:solidFill>
                  <a:srgbClr val="FF0000"/>
                </a:solidFill>
                <a:latin typeface="Calibri"/>
                <a:cs typeface="Calibri"/>
              </a:rPr>
              <a:t>entry</a:t>
            </a:r>
            <a:r>
              <a:rPr sz="1400" b="1" spc="-35" dirty="0">
                <a:solidFill>
                  <a:srgbClr val="FF0000"/>
                </a:solidFill>
                <a:latin typeface="Calibri"/>
                <a:cs typeface="Calibri"/>
              </a:rPr>
              <a:t> </a:t>
            </a:r>
            <a:r>
              <a:rPr sz="1400" b="1" dirty="0">
                <a:solidFill>
                  <a:srgbClr val="FF0000"/>
                </a:solidFill>
                <a:latin typeface="Calibri"/>
                <a:cs typeface="Calibri"/>
              </a:rPr>
              <a:t>complies</a:t>
            </a:r>
            <a:r>
              <a:rPr sz="1400" b="1" spc="-5" dirty="0">
                <a:solidFill>
                  <a:srgbClr val="FF0000"/>
                </a:solidFill>
                <a:latin typeface="Calibri"/>
                <a:cs typeface="Calibri"/>
              </a:rPr>
              <a:t> </a:t>
            </a:r>
            <a:r>
              <a:rPr sz="1400" b="1" dirty="0">
                <a:solidFill>
                  <a:srgbClr val="FF0000"/>
                </a:solidFill>
                <a:latin typeface="Calibri"/>
                <a:cs typeface="Calibri"/>
              </a:rPr>
              <a:t>with</a:t>
            </a:r>
            <a:r>
              <a:rPr sz="1400" b="1" spc="-45" dirty="0">
                <a:solidFill>
                  <a:srgbClr val="FF0000"/>
                </a:solidFill>
                <a:latin typeface="Calibri"/>
                <a:cs typeface="Calibri"/>
              </a:rPr>
              <a:t> </a:t>
            </a:r>
            <a:r>
              <a:rPr sz="1400" b="1" dirty="0">
                <a:solidFill>
                  <a:srgbClr val="FF0000"/>
                </a:solidFill>
                <a:latin typeface="Calibri"/>
                <a:cs typeface="Calibri"/>
              </a:rPr>
              <a:t>the</a:t>
            </a:r>
            <a:r>
              <a:rPr sz="1400" b="1" spc="-45" dirty="0">
                <a:solidFill>
                  <a:srgbClr val="FF0000"/>
                </a:solidFill>
                <a:latin typeface="Calibri"/>
                <a:cs typeface="Calibri"/>
              </a:rPr>
              <a:t> </a:t>
            </a:r>
            <a:r>
              <a:rPr sz="1400" b="1" spc="-10" dirty="0">
                <a:solidFill>
                  <a:srgbClr val="FF0000"/>
                </a:solidFill>
                <a:latin typeface="Calibri"/>
                <a:cs typeface="Calibri"/>
              </a:rPr>
              <a:t>following</a:t>
            </a:r>
            <a:r>
              <a:rPr sz="1400" b="1" spc="10" dirty="0">
                <a:solidFill>
                  <a:srgbClr val="FF0000"/>
                </a:solidFill>
                <a:latin typeface="Calibri"/>
                <a:cs typeface="Calibri"/>
              </a:rPr>
              <a:t> </a:t>
            </a:r>
            <a:r>
              <a:rPr sz="1400" b="1" dirty="0">
                <a:solidFill>
                  <a:srgbClr val="FF0000"/>
                </a:solidFill>
                <a:latin typeface="Calibri"/>
                <a:cs typeface="Calibri"/>
              </a:rPr>
              <a:t>rules.</a:t>
            </a:r>
            <a:r>
              <a:rPr sz="1400" b="1" spc="-35" dirty="0">
                <a:solidFill>
                  <a:srgbClr val="FF0000"/>
                </a:solidFill>
                <a:latin typeface="Calibri"/>
                <a:cs typeface="Calibri"/>
              </a:rPr>
              <a:t> </a:t>
            </a:r>
            <a:r>
              <a:rPr sz="1400" b="1" spc="-10" dirty="0">
                <a:solidFill>
                  <a:srgbClr val="FF0000"/>
                </a:solidFill>
                <a:latin typeface="Calibri"/>
                <a:cs typeface="Calibri"/>
              </a:rPr>
              <a:t>Failure</a:t>
            </a:r>
            <a:r>
              <a:rPr sz="1400" b="1" spc="-45" dirty="0">
                <a:solidFill>
                  <a:srgbClr val="FF0000"/>
                </a:solidFill>
                <a:latin typeface="Calibri"/>
                <a:cs typeface="Calibri"/>
              </a:rPr>
              <a:t> </a:t>
            </a:r>
            <a:r>
              <a:rPr sz="1400" b="1" dirty="0">
                <a:solidFill>
                  <a:srgbClr val="FF0000"/>
                </a:solidFill>
                <a:latin typeface="Calibri"/>
                <a:cs typeface="Calibri"/>
              </a:rPr>
              <a:t>to</a:t>
            </a:r>
            <a:r>
              <a:rPr sz="1400" b="1" spc="-45" dirty="0">
                <a:solidFill>
                  <a:srgbClr val="FF0000"/>
                </a:solidFill>
                <a:latin typeface="Calibri"/>
                <a:cs typeface="Calibri"/>
              </a:rPr>
              <a:t> </a:t>
            </a:r>
            <a:r>
              <a:rPr sz="1400" b="1" dirty="0">
                <a:solidFill>
                  <a:srgbClr val="FF0000"/>
                </a:solidFill>
                <a:latin typeface="Calibri"/>
                <a:cs typeface="Calibri"/>
              </a:rPr>
              <a:t>comply</a:t>
            </a:r>
            <a:r>
              <a:rPr sz="1400" b="1" spc="-35" dirty="0">
                <a:solidFill>
                  <a:srgbClr val="FF0000"/>
                </a:solidFill>
                <a:latin typeface="Calibri"/>
                <a:cs typeface="Calibri"/>
              </a:rPr>
              <a:t> </a:t>
            </a:r>
            <a:r>
              <a:rPr sz="1400" b="1" dirty="0">
                <a:solidFill>
                  <a:srgbClr val="FF0000"/>
                </a:solidFill>
                <a:latin typeface="Calibri"/>
                <a:cs typeface="Calibri"/>
              </a:rPr>
              <a:t>with</a:t>
            </a:r>
            <a:r>
              <a:rPr sz="1400" b="1" spc="-30" dirty="0">
                <a:solidFill>
                  <a:srgbClr val="FF0000"/>
                </a:solidFill>
                <a:latin typeface="Calibri"/>
                <a:cs typeface="Calibri"/>
              </a:rPr>
              <a:t> </a:t>
            </a:r>
            <a:r>
              <a:rPr sz="1400" b="1" dirty="0">
                <a:solidFill>
                  <a:srgbClr val="FF0000"/>
                </a:solidFill>
                <a:latin typeface="Calibri"/>
                <a:cs typeface="Calibri"/>
              </a:rPr>
              <a:t>these</a:t>
            </a:r>
            <a:r>
              <a:rPr sz="1400" b="1" spc="-45" dirty="0">
                <a:solidFill>
                  <a:srgbClr val="FF0000"/>
                </a:solidFill>
                <a:latin typeface="Calibri"/>
                <a:cs typeface="Calibri"/>
              </a:rPr>
              <a:t> </a:t>
            </a:r>
            <a:r>
              <a:rPr sz="1400" b="1" dirty="0">
                <a:solidFill>
                  <a:srgbClr val="FF0000"/>
                </a:solidFill>
                <a:latin typeface="Calibri"/>
                <a:cs typeface="Calibri"/>
              </a:rPr>
              <a:t>rules</a:t>
            </a:r>
            <a:r>
              <a:rPr sz="1400" b="1" spc="-25" dirty="0">
                <a:solidFill>
                  <a:srgbClr val="FF0000"/>
                </a:solidFill>
                <a:latin typeface="Calibri"/>
                <a:cs typeface="Calibri"/>
              </a:rPr>
              <a:t> </a:t>
            </a:r>
            <a:r>
              <a:rPr sz="1400" b="1" dirty="0">
                <a:solidFill>
                  <a:srgbClr val="FF0000"/>
                </a:solidFill>
                <a:latin typeface="Calibri"/>
                <a:cs typeface="Calibri"/>
              </a:rPr>
              <a:t>may</a:t>
            </a:r>
            <a:r>
              <a:rPr sz="1400" b="1" spc="-65" dirty="0">
                <a:solidFill>
                  <a:srgbClr val="FF0000"/>
                </a:solidFill>
                <a:latin typeface="Calibri"/>
                <a:cs typeface="Calibri"/>
              </a:rPr>
              <a:t> </a:t>
            </a:r>
            <a:r>
              <a:rPr sz="1400" b="1" dirty="0">
                <a:solidFill>
                  <a:srgbClr val="FF0000"/>
                </a:solidFill>
                <a:latin typeface="Calibri"/>
                <a:cs typeface="Calibri"/>
              </a:rPr>
              <a:t>result</a:t>
            </a:r>
            <a:r>
              <a:rPr sz="1400" b="1" spc="-25" dirty="0">
                <a:solidFill>
                  <a:srgbClr val="FF0000"/>
                </a:solidFill>
                <a:latin typeface="Calibri"/>
                <a:cs typeface="Calibri"/>
              </a:rPr>
              <a:t> </a:t>
            </a:r>
            <a:r>
              <a:rPr sz="1400" b="1" dirty="0">
                <a:solidFill>
                  <a:srgbClr val="FF0000"/>
                </a:solidFill>
                <a:latin typeface="Calibri"/>
                <a:cs typeface="Calibri"/>
              </a:rPr>
              <a:t>in</a:t>
            </a:r>
            <a:r>
              <a:rPr sz="1400" b="1" spc="-45" dirty="0">
                <a:solidFill>
                  <a:srgbClr val="FF0000"/>
                </a:solidFill>
                <a:latin typeface="Calibri"/>
                <a:cs typeface="Calibri"/>
              </a:rPr>
              <a:t> </a:t>
            </a:r>
            <a:r>
              <a:rPr sz="1400" b="1" dirty="0">
                <a:solidFill>
                  <a:srgbClr val="FF0000"/>
                </a:solidFill>
                <a:latin typeface="Calibri"/>
                <a:cs typeface="Calibri"/>
              </a:rPr>
              <a:t>your</a:t>
            </a:r>
            <a:r>
              <a:rPr sz="1400" b="1" spc="-40" dirty="0">
                <a:solidFill>
                  <a:srgbClr val="FF0000"/>
                </a:solidFill>
                <a:latin typeface="Calibri"/>
                <a:cs typeface="Calibri"/>
              </a:rPr>
              <a:t> </a:t>
            </a:r>
            <a:r>
              <a:rPr sz="1400" b="1" spc="-10" dirty="0">
                <a:solidFill>
                  <a:srgbClr val="FF0000"/>
                </a:solidFill>
                <a:latin typeface="Calibri"/>
                <a:cs typeface="Calibri"/>
              </a:rPr>
              <a:t>entry</a:t>
            </a:r>
            <a:endParaRPr sz="1400">
              <a:latin typeface="Calibri"/>
              <a:cs typeface="Calibri"/>
            </a:endParaRPr>
          </a:p>
          <a:p>
            <a:pPr marL="12700">
              <a:lnSpc>
                <a:spcPct val="100000"/>
              </a:lnSpc>
            </a:pPr>
            <a:r>
              <a:rPr sz="1400" b="1" dirty="0">
                <a:solidFill>
                  <a:srgbClr val="FF0000"/>
                </a:solidFill>
                <a:latin typeface="Calibri"/>
                <a:cs typeface="Calibri"/>
              </a:rPr>
              <a:t>being</a:t>
            </a:r>
            <a:r>
              <a:rPr sz="1400" b="1" spc="-25" dirty="0">
                <a:solidFill>
                  <a:srgbClr val="FF0000"/>
                </a:solidFill>
                <a:latin typeface="Calibri"/>
                <a:cs typeface="Calibri"/>
              </a:rPr>
              <a:t> </a:t>
            </a:r>
            <a:r>
              <a:rPr sz="1400" b="1" dirty="0">
                <a:solidFill>
                  <a:srgbClr val="FF0000"/>
                </a:solidFill>
                <a:latin typeface="Calibri"/>
                <a:cs typeface="Calibri"/>
              </a:rPr>
              <a:t>disqualified</a:t>
            </a:r>
            <a:r>
              <a:rPr sz="1400" b="1" spc="35" dirty="0">
                <a:solidFill>
                  <a:srgbClr val="FF0000"/>
                </a:solidFill>
                <a:latin typeface="Calibri"/>
                <a:cs typeface="Calibri"/>
              </a:rPr>
              <a:t> </a:t>
            </a:r>
            <a:r>
              <a:rPr sz="1400" b="1" dirty="0">
                <a:solidFill>
                  <a:srgbClr val="FF0000"/>
                </a:solidFill>
                <a:latin typeface="Calibri"/>
                <a:cs typeface="Calibri"/>
              </a:rPr>
              <a:t>at</a:t>
            </a:r>
            <a:r>
              <a:rPr sz="1400" b="1" spc="-50" dirty="0">
                <a:solidFill>
                  <a:srgbClr val="FF0000"/>
                </a:solidFill>
                <a:latin typeface="Calibri"/>
                <a:cs typeface="Calibri"/>
              </a:rPr>
              <a:t> </a:t>
            </a:r>
            <a:r>
              <a:rPr sz="1400" b="1" dirty="0">
                <a:solidFill>
                  <a:srgbClr val="FF0000"/>
                </a:solidFill>
                <a:latin typeface="Calibri"/>
                <a:cs typeface="Calibri"/>
              </a:rPr>
              <a:t>an</a:t>
            </a:r>
            <a:r>
              <a:rPr sz="1400" b="1" spc="-55" dirty="0">
                <a:solidFill>
                  <a:srgbClr val="FF0000"/>
                </a:solidFill>
                <a:latin typeface="Calibri"/>
                <a:cs typeface="Calibri"/>
              </a:rPr>
              <a:t> </a:t>
            </a:r>
            <a:r>
              <a:rPr sz="1400" b="1" dirty="0">
                <a:solidFill>
                  <a:srgbClr val="FF0000"/>
                </a:solidFill>
                <a:latin typeface="Calibri"/>
                <a:cs typeface="Calibri"/>
              </a:rPr>
              <a:t>early</a:t>
            </a:r>
            <a:r>
              <a:rPr sz="1400" b="1" spc="-40" dirty="0">
                <a:solidFill>
                  <a:srgbClr val="FF0000"/>
                </a:solidFill>
                <a:latin typeface="Calibri"/>
                <a:cs typeface="Calibri"/>
              </a:rPr>
              <a:t> </a:t>
            </a:r>
            <a:r>
              <a:rPr sz="1400" b="1" dirty="0">
                <a:solidFill>
                  <a:srgbClr val="FF0000"/>
                </a:solidFill>
                <a:latin typeface="Calibri"/>
                <a:cs typeface="Calibri"/>
              </a:rPr>
              <a:t>stage</a:t>
            </a:r>
            <a:r>
              <a:rPr sz="1400" b="1" spc="-35" dirty="0">
                <a:solidFill>
                  <a:srgbClr val="FF0000"/>
                </a:solidFill>
                <a:latin typeface="Calibri"/>
                <a:cs typeface="Calibri"/>
              </a:rPr>
              <a:t> </a:t>
            </a:r>
            <a:r>
              <a:rPr sz="1400" b="1" dirty="0">
                <a:solidFill>
                  <a:srgbClr val="FF0000"/>
                </a:solidFill>
                <a:latin typeface="Calibri"/>
                <a:cs typeface="Calibri"/>
              </a:rPr>
              <a:t>in</a:t>
            </a:r>
            <a:r>
              <a:rPr sz="1400" b="1" spc="-30" dirty="0">
                <a:solidFill>
                  <a:srgbClr val="FF0000"/>
                </a:solidFill>
                <a:latin typeface="Calibri"/>
                <a:cs typeface="Calibri"/>
              </a:rPr>
              <a:t> </a:t>
            </a:r>
            <a:r>
              <a:rPr sz="1400" b="1" dirty="0">
                <a:solidFill>
                  <a:srgbClr val="FF0000"/>
                </a:solidFill>
                <a:latin typeface="Calibri"/>
                <a:cs typeface="Calibri"/>
              </a:rPr>
              <a:t>the</a:t>
            </a:r>
            <a:r>
              <a:rPr sz="1400" b="1" spc="-35" dirty="0">
                <a:solidFill>
                  <a:srgbClr val="FF0000"/>
                </a:solidFill>
                <a:latin typeface="Calibri"/>
                <a:cs typeface="Calibri"/>
              </a:rPr>
              <a:t> </a:t>
            </a:r>
            <a:r>
              <a:rPr sz="1400" b="1" dirty="0">
                <a:solidFill>
                  <a:srgbClr val="FF0000"/>
                </a:solidFill>
                <a:latin typeface="Calibri"/>
                <a:cs typeface="Calibri"/>
              </a:rPr>
              <a:t>judging</a:t>
            </a:r>
            <a:r>
              <a:rPr sz="1400" b="1" spc="-20" dirty="0">
                <a:solidFill>
                  <a:srgbClr val="FF0000"/>
                </a:solidFill>
                <a:latin typeface="Calibri"/>
                <a:cs typeface="Calibri"/>
              </a:rPr>
              <a:t> </a:t>
            </a:r>
            <a:r>
              <a:rPr sz="1400" b="1" spc="-10" dirty="0">
                <a:solidFill>
                  <a:srgbClr val="FF0000"/>
                </a:solidFill>
                <a:latin typeface="Calibri"/>
                <a:cs typeface="Calibri"/>
              </a:rPr>
              <a:t>process.</a:t>
            </a:r>
            <a:endParaRPr sz="1400">
              <a:latin typeface="Calibri"/>
              <a:cs typeface="Calibri"/>
            </a:endParaRPr>
          </a:p>
        </p:txBody>
      </p:sp>
      <p:sp>
        <p:nvSpPr>
          <p:cNvPr id="3" name="object 3"/>
          <p:cNvSpPr txBox="1"/>
          <p:nvPr/>
        </p:nvSpPr>
        <p:spPr>
          <a:xfrm>
            <a:off x="685291" y="2026360"/>
            <a:ext cx="9174480" cy="3930015"/>
          </a:xfrm>
          <a:prstGeom prst="rect">
            <a:avLst/>
          </a:prstGeom>
        </p:spPr>
        <p:txBody>
          <a:bodyPr vert="horz" wrap="square" lIns="0" tIns="13970" rIns="0" bIns="0" rtlCol="0">
            <a:spAutoFit/>
          </a:bodyPr>
          <a:lstStyle/>
          <a:p>
            <a:pPr marL="12700" marR="5080" algn="just">
              <a:lnSpc>
                <a:spcPct val="100000"/>
              </a:lnSpc>
              <a:spcBef>
                <a:spcPts val="110"/>
              </a:spcBef>
            </a:pPr>
            <a:r>
              <a:rPr sz="1600" b="1" dirty="0">
                <a:solidFill>
                  <a:srgbClr val="FFFFFF"/>
                </a:solidFill>
                <a:latin typeface="Calibri"/>
                <a:cs typeface="Calibri"/>
              </a:rPr>
              <a:t>AWARDS</a:t>
            </a:r>
            <a:r>
              <a:rPr sz="1600" b="1" spc="250" dirty="0">
                <a:solidFill>
                  <a:srgbClr val="FFFFFF"/>
                </a:solidFill>
                <a:latin typeface="Calibri"/>
                <a:cs typeface="Calibri"/>
              </a:rPr>
              <a:t> </a:t>
            </a:r>
            <a:r>
              <a:rPr sz="1600" b="1" dirty="0">
                <a:solidFill>
                  <a:srgbClr val="FFFFFF"/>
                </a:solidFill>
                <a:latin typeface="Calibri"/>
                <a:cs typeface="Calibri"/>
              </a:rPr>
              <a:t>TYPE:</a:t>
            </a:r>
            <a:r>
              <a:rPr sz="1600" b="1" spc="204" dirty="0">
                <a:solidFill>
                  <a:srgbClr val="FFFFFF"/>
                </a:solidFill>
                <a:latin typeface="Calibri"/>
                <a:cs typeface="Calibri"/>
              </a:rPr>
              <a:t> </a:t>
            </a:r>
            <a:r>
              <a:rPr sz="1600" dirty="0">
                <a:solidFill>
                  <a:srgbClr val="FFFFFF"/>
                </a:solidFill>
                <a:latin typeface="Calibri"/>
                <a:cs typeface="Calibri"/>
              </a:rPr>
              <a:t>For</a:t>
            </a:r>
            <a:r>
              <a:rPr sz="1600" spc="235" dirty="0">
                <a:solidFill>
                  <a:srgbClr val="FFFFFF"/>
                </a:solidFill>
                <a:latin typeface="Calibri"/>
                <a:cs typeface="Calibri"/>
              </a:rPr>
              <a:t> </a:t>
            </a:r>
            <a:r>
              <a:rPr sz="1600" dirty="0">
                <a:solidFill>
                  <a:srgbClr val="FFFFFF"/>
                </a:solidFill>
                <a:latin typeface="Calibri"/>
                <a:cs typeface="Calibri"/>
              </a:rPr>
              <a:t>all</a:t>
            </a:r>
            <a:r>
              <a:rPr sz="1600" spc="225" dirty="0">
                <a:solidFill>
                  <a:srgbClr val="FFFFFF"/>
                </a:solidFill>
                <a:latin typeface="Calibri"/>
                <a:cs typeface="Calibri"/>
              </a:rPr>
              <a:t> </a:t>
            </a:r>
            <a:r>
              <a:rPr sz="1600" dirty="0">
                <a:solidFill>
                  <a:srgbClr val="FFFFFF"/>
                </a:solidFill>
                <a:latin typeface="Calibri"/>
                <a:cs typeface="Calibri"/>
              </a:rPr>
              <a:t>Campaign</a:t>
            </a:r>
            <a:r>
              <a:rPr sz="1600" spc="240" dirty="0">
                <a:solidFill>
                  <a:srgbClr val="FFFFFF"/>
                </a:solidFill>
                <a:latin typeface="Calibri"/>
                <a:cs typeface="Calibri"/>
              </a:rPr>
              <a:t> </a:t>
            </a:r>
            <a:r>
              <a:rPr sz="1600" dirty="0">
                <a:solidFill>
                  <a:srgbClr val="FFFFFF"/>
                </a:solidFill>
                <a:latin typeface="Calibri"/>
                <a:cs typeface="Calibri"/>
              </a:rPr>
              <a:t>categories</a:t>
            </a:r>
            <a:r>
              <a:rPr sz="1600" spc="235" dirty="0">
                <a:solidFill>
                  <a:srgbClr val="FFFFFF"/>
                </a:solidFill>
                <a:latin typeface="Calibri"/>
                <a:cs typeface="Calibri"/>
              </a:rPr>
              <a:t> </a:t>
            </a:r>
            <a:r>
              <a:rPr sz="1600" dirty="0">
                <a:solidFill>
                  <a:srgbClr val="FFFFFF"/>
                </a:solidFill>
                <a:latin typeface="Calibri"/>
                <a:cs typeface="Calibri"/>
              </a:rPr>
              <a:t>Gold,</a:t>
            </a:r>
            <a:r>
              <a:rPr sz="1600" spc="245" dirty="0">
                <a:solidFill>
                  <a:srgbClr val="FFFFFF"/>
                </a:solidFill>
                <a:latin typeface="Calibri"/>
                <a:cs typeface="Calibri"/>
              </a:rPr>
              <a:t> </a:t>
            </a:r>
            <a:r>
              <a:rPr sz="1600" dirty="0">
                <a:solidFill>
                  <a:srgbClr val="FFFFFF"/>
                </a:solidFill>
                <a:latin typeface="Calibri"/>
                <a:cs typeface="Calibri"/>
              </a:rPr>
              <a:t>Silver,</a:t>
            </a:r>
            <a:r>
              <a:rPr sz="1600" spc="245" dirty="0">
                <a:solidFill>
                  <a:srgbClr val="FFFFFF"/>
                </a:solidFill>
                <a:latin typeface="Calibri"/>
                <a:cs typeface="Calibri"/>
              </a:rPr>
              <a:t> </a:t>
            </a:r>
            <a:r>
              <a:rPr sz="1600" dirty="0">
                <a:solidFill>
                  <a:srgbClr val="FFFFFF"/>
                </a:solidFill>
                <a:latin typeface="Calibri"/>
                <a:cs typeface="Calibri"/>
              </a:rPr>
              <a:t>and</a:t>
            </a:r>
            <a:r>
              <a:rPr sz="1600" spc="235" dirty="0">
                <a:solidFill>
                  <a:srgbClr val="FFFFFF"/>
                </a:solidFill>
                <a:latin typeface="Calibri"/>
                <a:cs typeface="Calibri"/>
              </a:rPr>
              <a:t> </a:t>
            </a:r>
            <a:r>
              <a:rPr sz="1600" dirty="0">
                <a:solidFill>
                  <a:srgbClr val="FFFFFF"/>
                </a:solidFill>
                <a:latin typeface="Calibri"/>
                <a:cs typeface="Calibri"/>
              </a:rPr>
              <a:t>Bronze</a:t>
            </a:r>
            <a:r>
              <a:rPr sz="1600" spc="229" dirty="0">
                <a:solidFill>
                  <a:srgbClr val="FFFFFF"/>
                </a:solidFill>
                <a:latin typeface="Calibri"/>
                <a:cs typeface="Calibri"/>
              </a:rPr>
              <a:t> </a:t>
            </a:r>
            <a:r>
              <a:rPr sz="1600" dirty="0">
                <a:solidFill>
                  <a:srgbClr val="FFFFFF"/>
                </a:solidFill>
                <a:latin typeface="Calibri"/>
                <a:cs typeface="Calibri"/>
              </a:rPr>
              <a:t>will</a:t>
            </a:r>
            <a:r>
              <a:rPr sz="1600" spc="229" dirty="0">
                <a:solidFill>
                  <a:srgbClr val="FFFFFF"/>
                </a:solidFill>
                <a:latin typeface="Calibri"/>
                <a:cs typeface="Calibri"/>
              </a:rPr>
              <a:t> </a:t>
            </a:r>
            <a:r>
              <a:rPr sz="1600" dirty="0">
                <a:solidFill>
                  <a:srgbClr val="FFFFFF"/>
                </a:solidFill>
                <a:latin typeface="Calibri"/>
                <a:cs typeface="Calibri"/>
              </a:rPr>
              <a:t>be</a:t>
            </a:r>
            <a:r>
              <a:rPr sz="1600" spc="235" dirty="0">
                <a:solidFill>
                  <a:srgbClr val="FFFFFF"/>
                </a:solidFill>
                <a:latin typeface="Calibri"/>
                <a:cs typeface="Calibri"/>
              </a:rPr>
              <a:t> </a:t>
            </a:r>
            <a:r>
              <a:rPr sz="1600" dirty="0">
                <a:solidFill>
                  <a:srgbClr val="FFFFFF"/>
                </a:solidFill>
                <a:latin typeface="Calibri"/>
                <a:cs typeface="Calibri"/>
              </a:rPr>
              <a:t>awarded.</a:t>
            </a:r>
            <a:r>
              <a:rPr sz="1600" spc="240" dirty="0">
                <a:solidFill>
                  <a:srgbClr val="FFFFFF"/>
                </a:solidFill>
                <a:latin typeface="Calibri"/>
                <a:cs typeface="Calibri"/>
              </a:rPr>
              <a:t> </a:t>
            </a:r>
            <a:r>
              <a:rPr sz="1600" dirty="0">
                <a:solidFill>
                  <a:srgbClr val="FFFFFF"/>
                </a:solidFill>
                <a:latin typeface="Calibri"/>
                <a:cs typeface="Calibri"/>
              </a:rPr>
              <a:t>For</a:t>
            </a:r>
            <a:r>
              <a:rPr sz="1600" spc="235" dirty="0">
                <a:solidFill>
                  <a:srgbClr val="FFFFFF"/>
                </a:solidFill>
                <a:latin typeface="Calibri"/>
                <a:cs typeface="Calibri"/>
              </a:rPr>
              <a:t> </a:t>
            </a:r>
            <a:r>
              <a:rPr sz="1600" dirty="0">
                <a:solidFill>
                  <a:srgbClr val="FFFFFF"/>
                </a:solidFill>
                <a:latin typeface="Calibri"/>
                <a:cs typeface="Calibri"/>
              </a:rPr>
              <a:t>People,</a:t>
            </a:r>
            <a:r>
              <a:rPr sz="1600" spc="240" dirty="0">
                <a:solidFill>
                  <a:srgbClr val="FFFFFF"/>
                </a:solidFill>
                <a:latin typeface="Calibri"/>
                <a:cs typeface="Calibri"/>
              </a:rPr>
              <a:t> </a:t>
            </a:r>
            <a:r>
              <a:rPr sz="1600" dirty="0">
                <a:solidFill>
                  <a:srgbClr val="FFFFFF"/>
                </a:solidFill>
                <a:latin typeface="Calibri"/>
                <a:cs typeface="Calibri"/>
              </a:rPr>
              <a:t>Team</a:t>
            </a:r>
            <a:r>
              <a:rPr sz="1600" spc="229" dirty="0">
                <a:solidFill>
                  <a:srgbClr val="FFFFFF"/>
                </a:solidFill>
                <a:latin typeface="Calibri"/>
                <a:cs typeface="Calibri"/>
              </a:rPr>
              <a:t> </a:t>
            </a:r>
            <a:r>
              <a:rPr sz="1600" spc="-50" dirty="0">
                <a:solidFill>
                  <a:srgbClr val="FFFFFF"/>
                </a:solidFill>
                <a:latin typeface="Calibri"/>
                <a:cs typeface="Calibri"/>
              </a:rPr>
              <a:t>, </a:t>
            </a:r>
            <a:r>
              <a:rPr sz="1600" dirty="0">
                <a:solidFill>
                  <a:srgbClr val="FFFFFF"/>
                </a:solidFill>
                <a:latin typeface="Calibri"/>
                <a:cs typeface="Calibri"/>
              </a:rPr>
              <a:t>Company</a:t>
            </a:r>
            <a:r>
              <a:rPr sz="1600" spc="340" dirty="0">
                <a:solidFill>
                  <a:srgbClr val="FFFFFF"/>
                </a:solidFill>
                <a:latin typeface="Calibri"/>
                <a:cs typeface="Calibri"/>
              </a:rPr>
              <a:t> </a:t>
            </a:r>
            <a:r>
              <a:rPr sz="1600" dirty="0">
                <a:solidFill>
                  <a:srgbClr val="FFFFFF"/>
                </a:solidFill>
                <a:latin typeface="Calibri"/>
                <a:cs typeface="Calibri"/>
              </a:rPr>
              <a:t>and</a:t>
            </a:r>
            <a:r>
              <a:rPr sz="1600" spc="345" dirty="0">
                <a:solidFill>
                  <a:srgbClr val="FFFFFF"/>
                </a:solidFill>
                <a:latin typeface="Calibri"/>
                <a:cs typeface="Calibri"/>
              </a:rPr>
              <a:t> </a:t>
            </a:r>
            <a:r>
              <a:rPr sz="1600" dirty="0">
                <a:solidFill>
                  <a:srgbClr val="FFFFFF"/>
                </a:solidFill>
                <a:latin typeface="Calibri"/>
                <a:cs typeface="Calibri"/>
              </a:rPr>
              <a:t>Grand</a:t>
            </a:r>
            <a:r>
              <a:rPr sz="1600" spc="345" dirty="0">
                <a:solidFill>
                  <a:srgbClr val="FFFFFF"/>
                </a:solidFill>
                <a:latin typeface="Calibri"/>
                <a:cs typeface="Calibri"/>
              </a:rPr>
              <a:t> </a:t>
            </a:r>
            <a:r>
              <a:rPr sz="1600" dirty="0">
                <a:solidFill>
                  <a:srgbClr val="FFFFFF"/>
                </a:solidFill>
                <a:latin typeface="Calibri"/>
                <a:cs typeface="Calibri"/>
              </a:rPr>
              <a:t>Prix,</a:t>
            </a:r>
            <a:r>
              <a:rPr sz="1600" spc="350" dirty="0">
                <a:solidFill>
                  <a:srgbClr val="FFFFFF"/>
                </a:solidFill>
                <a:latin typeface="Calibri"/>
                <a:cs typeface="Calibri"/>
              </a:rPr>
              <a:t> </a:t>
            </a:r>
            <a:r>
              <a:rPr sz="1600" dirty="0">
                <a:solidFill>
                  <a:srgbClr val="FFFFFF"/>
                </a:solidFill>
                <a:latin typeface="Calibri"/>
                <a:cs typeface="Calibri"/>
              </a:rPr>
              <a:t>we</a:t>
            </a:r>
            <a:r>
              <a:rPr sz="1600" spc="340" dirty="0">
                <a:solidFill>
                  <a:srgbClr val="FFFFFF"/>
                </a:solidFill>
                <a:latin typeface="Calibri"/>
                <a:cs typeface="Calibri"/>
              </a:rPr>
              <a:t> </a:t>
            </a:r>
            <a:r>
              <a:rPr sz="1600" dirty="0">
                <a:solidFill>
                  <a:srgbClr val="FFFFFF"/>
                </a:solidFill>
                <a:latin typeface="Calibri"/>
                <a:cs typeface="Calibri"/>
              </a:rPr>
              <a:t>will</a:t>
            </a:r>
            <a:r>
              <a:rPr sz="1600" spc="365" dirty="0">
                <a:solidFill>
                  <a:srgbClr val="FFFFFF"/>
                </a:solidFill>
                <a:latin typeface="Calibri"/>
                <a:cs typeface="Calibri"/>
              </a:rPr>
              <a:t> </a:t>
            </a:r>
            <a:r>
              <a:rPr sz="1600" dirty="0">
                <a:solidFill>
                  <a:srgbClr val="FFFFFF"/>
                </a:solidFill>
                <a:latin typeface="Calibri"/>
                <a:cs typeface="Calibri"/>
              </a:rPr>
              <a:t>be</a:t>
            </a:r>
            <a:r>
              <a:rPr sz="1600" spc="340" dirty="0">
                <a:solidFill>
                  <a:srgbClr val="FFFFFF"/>
                </a:solidFill>
                <a:latin typeface="Calibri"/>
                <a:cs typeface="Calibri"/>
              </a:rPr>
              <a:t> </a:t>
            </a:r>
            <a:r>
              <a:rPr sz="1600" dirty="0">
                <a:solidFill>
                  <a:srgbClr val="FFFFFF"/>
                </a:solidFill>
                <a:latin typeface="Calibri"/>
                <a:cs typeface="Calibri"/>
              </a:rPr>
              <a:t>awarding</a:t>
            </a:r>
            <a:r>
              <a:rPr sz="1600" spc="350" dirty="0">
                <a:solidFill>
                  <a:srgbClr val="FFFFFF"/>
                </a:solidFill>
                <a:latin typeface="Calibri"/>
                <a:cs typeface="Calibri"/>
              </a:rPr>
              <a:t> </a:t>
            </a:r>
            <a:r>
              <a:rPr sz="1600" dirty="0">
                <a:solidFill>
                  <a:srgbClr val="FFFFFF"/>
                </a:solidFill>
                <a:latin typeface="Calibri"/>
                <a:cs typeface="Calibri"/>
              </a:rPr>
              <a:t>one</a:t>
            </a:r>
            <a:r>
              <a:rPr sz="1600" spc="360" dirty="0">
                <a:solidFill>
                  <a:srgbClr val="FFFFFF"/>
                </a:solidFill>
                <a:latin typeface="Calibri"/>
                <a:cs typeface="Calibri"/>
              </a:rPr>
              <a:t> </a:t>
            </a:r>
            <a:r>
              <a:rPr sz="1600" dirty="0">
                <a:solidFill>
                  <a:srgbClr val="FFFFFF"/>
                </a:solidFill>
                <a:latin typeface="Calibri"/>
                <a:cs typeface="Calibri"/>
              </a:rPr>
              <a:t>GOLD</a:t>
            </a:r>
            <a:r>
              <a:rPr sz="1600" spc="360" dirty="0">
                <a:solidFill>
                  <a:srgbClr val="FFFFFF"/>
                </a:solidFill>
                <a:latin typeface="Calibri"/>
                <a:cs typeface="Calibri"/>
              </a:rPr>
              <a:t> </a:t>
            </a:r>
            <a:r>
              <a:rPr sz="1600" dirty="0">
                <a:solidFill>
                  <a:srgbClr val="FFFFFF"/>
                </a:solidFill>
                <a:latin typeface="Calibri"/>
                <a:cs typeface="Calibri"/>
              </a:rPr>
              <a:t>WINNER</a:t>
            </a:r>
            <a:r>
              <a:rPr sz="1600" spc="345" dirty="0">
                <a:solidFill>
                  <a:srgbClr val="FFFFFF"/>
                </a:solidFill>
                <a:latin typeface="Calibri"/>
                <a:cs typeface="Calibri"/>
              </a:rPr>
              <a:t> </a:t>
            </a:r>
            <a:r>
              <a:rPr sz="1600" dirty="0">
                <a:solidFill>
                  <a:srgbClr val="FFFFFF"/>
                </a:solidFill>
                <a:latin typeface="Calibri"/>
                <a:cs typeface="Calibri"/>
              </a:rPr>
              <a:t>only.</a:t>
            </a:r>
            <a:r>
              <a:rPr sz="1600" spc="350" dirty="0">
                <a:solidFill>
                  <a:srgbClr val="FFFFFF"/>
                </a:solidFill>
                <a:latin typeface="Calibri"/>
                <a:cs typeface="Calibri"/>
              </a:rPr>
              <a:t> </a:t>
            </a:r>
            <a:r>
              <a:rPr sz="1600" dirty="0">
                <a:solidFill>
                  <a:srgbClr val="FFFFFF"/>
                </a:solidFill>
                <a:latin typeface="Calibri"/>
                <a:cs typeface="Calibri"/>
              </a:rPr>
              <a:t>It</a:t>
            </a:r>
            <a:r>
              <a:rPr sz="1600" spc="340" dirty="0">
                <a:solidFill>
                  <a:srgbClr val="FFFFFF"/>
                </a:solidFill>
                <a:latin typeface="Calibri"/>
                <a:cs typeface="Calibri"/>
              </a:rPr>
              <a:t> </a:t>
            </a:r>
            <a:r>
              <a:rPr sz="1600" dirty="0">
                <a:solidFill>
                  <a:srgbClr val="FFFFFF"/>
                </a:solidFill>
                <a:latin typeface="Calibri"/>
                <a:cs typeface="Calibri"/>
              </a:rPr>
              <a:t>will</a:t>
            </a:r>
            <a:r>
              <a:rPr sz="1600" spc="335" dirty="0">
                <a:solidFill>
                  <a:srgbClr val="FFFFFF"/>
                </a:solidFill>
                <a:latin typeface="Calibri"/>
                <a:cs typeface="Calibri"/>
              </a:rPr>
              <a:t> </a:t>
            </a:r>
            <a:r>
              <a:rPr sz="1600" dirty="0">
                <a:solidFill>
                  <a:srgbClr val="FFFFFF"/>
                </a:solidFill>
                <a:latin typeface="Calibri"/>
                <a:cs typeface="Calibri"/>
              </a:rPr>
              <a:t>be</a:t>
            </a:r>
            <a:r>
              <a:rPr sz="1600" spc="340" dirty="0">
                <a:solidFill>
                  <a:srgbClr val="FFFFFF"/>
                </a:solidFill>
                <a:latin typeface="Calibri"/>
                <a:cs typeface="Calibri"/>
              </a:rPr>
              <a:t> </a:t>
            </a:r>
            <a:r>
              <a:rPr sz="1600" dirty="0">
                <a:solidFill>
                  <a:srgbClr val="FFFFFF"/>
                </a:solidFill>
                <a:latin typeface="Calibri"/>
                <a:cs typeface="Calibri"/>
              </a:rPr>
              <a:t>subjected</a:t>
            </a:r>
            <a:r>
              <a:rPr sz="1600" spc="370" dirty="0">
                <a:solidFill>
                  <a:srgbClr val="FFFFFF"/>
                </a:solidFill>
                <a:latin typeface="Calibri"/>
                <a:cs typeface="Calibri"/>
              </a:rPr>
              <a:t> </a:t>
            </a:r>
            <a:r>
              <a:rPr sz="1600" dirty="0">
                <a:solidFill>
                  <a:srgbClr val="FFFFFF"/>
                </a:solidFill>
                <a:latin typeface="Calibri"/>
                <a:cs typeface="Calibri"/>
              </a:rPr>
              <a:t>to</a:t>
            </a:r>
            <a:r>
              <a:rPr sz="1600" spc="360" dirty="0">
                <a:solidFill>
                  <a:srgbClr val="FFFFFF"/>
                </a:solidFill>
                <a:latin typeface="Calibri"/>
                <a:cs typeface="Calibri"/>
              </a:rPr>
              <a:t> </a:t>
            </a:r>
            <a:r>
              <a:rPr sz="1600" spc="-10" dirty="0">
                <a:solidFill>
                  <a:srgbClr val="FFFFFF"/>
                </a:solidFill>
                <a:latin typeface="Calibri"/>
                <a:cs typeface="Calibri"/>
              </a:rPr>
              <a:t>judges’ </a:t>
            </a:r>
            <a:r>
              <a:rPr sz="1600" dirty="0">
                <a:solidFill>
                  <a:srgbClr val="FFFFFF"/>
                </a:solidFill>
                <a:latin typeface="Calibri"/>
                <a:cs typeface="Calibri"/>
              </a:rPr>
              <a:t>unanimous</a:t>
            </a:r>
            <a:r>
              <a:rPr sz="1600" spc="-55" dirty="0">
                <a:solidFill>
                  <a:srgbClr val="FFFFFF"/>
                </a:solidFill>
                <a:latin typeface="Calibri"/>
                <a:cs typeface="Calibri"/>
              </a:rPr>
              <a:t> </a:t>
            </a:r>
            <a:r>
              <a:rPr sz="1600" dirty="0">
                <a:solidFill>
                  <a:srgbClr val="FFFFFF"/>
                </a:solidFill>
                <a:latin typeface="Calibri"/>
                <a:cs typeface="Calibri"/>
              </a:rPr>
              <a:t>decision</a:t>
            </a:r>
            <a:r>
              <a:rPr sz="1600" spc="-40" dirty="0">
                <a:solidFill>
                  <a:srgbClr val="FFFFFF"/>
                </a:solidFill>
                <a:latin typeface="Calibri"/>
                <a:cs typeface="Calibri"/>
              </a:rPr>
              <a:t> </a:t>
            </a:r>
            <a:r>
              <a:rPr sz="1600" dirty="0">
                <a:solidFill>
                  <a:srgbClr val="FFFFFF"/>
                </a:solidFill>
                <a:latin typeface="Calibri"/>
                <a:cs typeface="Calibri"/>
              </a:rPr>
              <a:t>on</a:t>
            </a:r>
            <a:r>
              <a:rPr sz="1600" spc="-15" dirty="0">
                <a:solidFill>
                  <a:srgbClr val="FFFFFF"/>
                </a:solidFill>
                <a:latin typeface="Calibri"/>
                <a:cs typeface="Calibri"/>
              </a:rPr>
              <a:t> </a:t>
            </a:r>
            <a:r>
              <a:rPr sz="1600" dirty="0">
                <a:solidFill>
                  <a:srgbClr val="FFFFFF"/>
                </a:solidFill>
                <a:latin typeface="Calibri"/>
                <a:cs typeface="Calibri"/>
              </a:rPr>
              <a:t>what</a:t>
            </a:r>
            <a:r>
              <a:rPr sz="1600" spc="-20" dirty="0">
                <a:solidFill>
                  <a:srgbClr val="FFFFFF"/>
                </a:solidFill>
                <a:latin typeface="Calibri"/>
                <a:cs typeface="Calibri"/>
              </a:rPr>
              <a:t> </a:t>
            </a:r>
            <a:r>
              <a:rPr sz="1600" dirty="0">
                <a:solidFill>
                  <a:srgbClr val="FFFFFF"/>
                </a:solidFill>
                <a:latin typeface="Calibri"/>
                <a:cs typeface="Calibri"/>
              </a:rPr>
              <a:t>type</a:t>
            </a:r>
            <a:r>
              <a:rPr sz="1600" spc="-25" dirty="0">
                <a:solidFill>
                  <a:srgbClr val="FFFFFF"/>
                </a:solidFill>
                <a:latin typeface="Calibri"/>
                <a:cs typeface="Calibri"/>
              </a:rPr>
              <a:t> </a:t>
            </a:r>
            <a:r>
              <a:rPr sz="1600" dirty="0">
                <a:solidFill>
                  <a:srgbClr val="FFFFFF"/>
                </a:solidFill>
                <a:latin typeface="Calibri"/>
                <a:cs typeface="Calibri"/>
              </a:rPr>
              <a:t>of awards</a:t>
            </a:r>
            <a:r>
              <a:rPr sz="1600" spc="-40" dirty="0">
                <a:solidFill>
                  <a:srgbClr val="FFFFFF"/>
                </a:solidFill>
                <a:latin typeface="Calibri"/>
                <a:cs typeface="Calibri"/>
              </a:rPr>
              <a:t> </a:t>
            </a:r>
            <a:r>
              <a:rPr sz="1600" dirty="0">
                <a:solidFill>
                  <a:srgbClr val="FFFFFF"/>
                </a:solidFill>
                <a:latin typeface="Calibri"/>
                <a:cs typeface="Calibri"/>
              </a:rPr>
              <a:t>are</a:t>
            </a:r>
            <a:r>
              <a:rPr sz="1600" spc="-20" dirty="0">
                <a:solidFill>
                  <a:srgbClr val="FFFFFF"/>
                </a:solidFill>
                <a:latin typeface="Calibri"/>
                <a:cs typeface="Calibri"/>
              </a:rPr>
              <a:t> </a:t>
            </a:r>
            <a:r>
              <a:rPr sz="1600" dirty="0">
                <a:solidFill>
                  <a:srgbClr val="FFFFFF"/>
                </a:solidFill>
                <a:latin typeface="Calibri"/>
                <a:cs typeface="Calibri"/>
              </a:rPr>
              <a:t>to</a:t>
            </a:r>
            <a:r>
              <a:rPr sz="1600" spc="-25" dirty="0">
                <a:solidFill>
                  <a:srgbClr val="FFFFFF"/>
                </a:solidFill>
                <a:latin typeface="Calibri"/>
                <a:cs typeface="Calibri"/>
              </a:rPr>
              <a:t> </a:t>
            </a:r>
            <a:r>
              <a:rPr sz="1600" dirty="0">
                <a:solidFill>
                  <a:srgbClr val="FFFFFF"/>
                </a:solidFill>
                <a:latin typeface="Calibri"/>
                <a:cs typeface="Calibri"/>
              </a:rPr>
              <a:t>be</a:t>
            </a:r>
            <a:r>
              <a:rPr sz="1600" spc="-20" dirty="0">
                <a:solidFill>
                  <a:srgbClr val="FFFFFF"/>
                </a:solidFill>
                <a:latin typeface="Calibri"/>
                <a:cs typeface="Calibri"/>
              </a:rPr>
              <a:t> </a:t>
            </a:r>
            <a:r>
              <a:rPr sz="1600" dirty="0">
                <a:solidFill>
                  <a:srgbClr val="FFFFFF"/>
                </a:solidFill>
                <a:latin typeface="Calibri"/>
                <a:cs typeface="Calibri"/>
              </a:rPr>
              <a:t>given</a:t>
            </a:r>
            <a:r>
              <a:rPr sz="1600" spc="-40" dirty="0">
                <a:solidFill>
                  <a:srgbClr val="FFFFFF"/>
                </a:solidFill>
                <a:latin typeface="Calibri"/>
                <a:cs typeface="Calibri"/>
              </a:rPr>
              <a:t> </a:t>
            </a:r>
            <a:r>
              <a:rPr sz="1600" dirty="0">
                <a:solidFill>
                  <a:srgbClr val="FFFFFF"/>
                </a:solidFill>
                <a:latin typeface="Calibri"/>
                <a:cs typeface="Calibri"/>
              </a:rPr>
              <a:t>in</a:t>
            </a:r>
            <a:r>
              <a:rPr sz="1600" spc="-20" dirty="0">
                <a:solidFill>
                  <a:srgbClr val="FFFFFF"/>
                </a:solidFill>
                <a:latin typeface="Calibri"/>
                <a:cs typeface="Calibri"/>
              </a:rPr>
              <a:t> </a:t>
            </a:r>
            <a:r>
              <a:rPr sz="1600" dirty="0">
                <a:solidFill>
                  <a:srgbClr val="FFFFFF"/>
                </a:solidFill>
                <a:latin typeface="Calibri"/>
                <a:cs typeface="Calibri"/>
              </a:rPr>
              <a:t>the</a:t>
            </a:r>
            <a:r>
              <a:rPr sz="1600" spc="-25" dirty="0">
                <a:solidFill>
                  <a:srgbClr val="FFFFFF"/>
                </a:solidFill>
                <a:latin typeface="Calibri"/>
                <a:cs typeface="Calibri"/>
              </a:rPr>
              <a:t> </a:t>
            </a:r>
            <a:r>
              <a:rPr sz="1600" dirty="0">
                <a:solidFill>
                  <a:srgbClr val="FFFFFF"/>
                </a:solidFill>
                <a:latin typeface="Calibri"/>
                <a:cs typeface="Calibri"/>
              </a:rPr>
              <a:t>respective</a:t>
            </a:r>
            <a:r>
              <a:rPr sz="1600" spc="-20" dirty="0">
                <a:solidFill>
                  <a:srgbClr val="FFFFFF"/>
                </a:solidFill>
                <a:latin typeface="Calibri"/>
                <a:cs typeface="Calibri"/>
              </a:rPr>
              <a:t> </a:t>
            </a:r>
            <a:r>
              <a:rPr sz="1600" spc="-10" dirty="0">
                <a:solidFill>
                  <a:srgbClr val="FFFFFF"/>
                </a:solidFill>
                <a:latin typeface="Calibri"/>
                <a:cs typeface="Calibri"/>
              </a:rPr>
              <a:t>categories.</a:t>
            </a:r>
            <a:r>
              <a:rPr sz="1600" spc="-30" dirty="0">
                <a:solidFill>
                  <a:srgbClr val="FFFFFF"/>
                </a:solidFill>
                <a:latin typeface="Calibri"/>
                <a:cs typeface="Calibri"/>
              </a:rPr>
              <a:t> </a:t>
            </a:r>
            <a:r>
              <a:rPr sz="1600" dirty="0">
                <a:solidFill>
                  <a:srgbClr val="FFFFFF"/>
                </a:solidFill>
                <a:latin typeface="Calibri"/>
                <a:cs typeface="Calibri"/>
              </a:rPr>
              <a:t>This</a:t>
            </a:r>
            <a:r>
              <a:rPr sz="1600" spc="-40" dirty="0">
                <a:solidFill>
                  <a:srgbClr val="FFFFFF"/>
                </a:solidFill>
                <a:latin typeface="Calibri"/>
                <a:cs typeface="Calibri"/>
              </a:rPr>
              <a:t> </a:t>
            </a:r>
            <a:r>
              <a:rPr sz="1600" dirty="0">
                <a:solidFill>
                  <a:srgbClr val="FFFFFF"/>
                </a:solidFill>
                <a:latin typeface="Calibri"/>
                <a:cs typeface="Calibri"/>
              </a:rPr>
              <a:t>may</a:t>
            </a:r>
            <a:r>
              <a:rPr sz="1600" spc="-40" dirty="0">
                <a:solidFill>
                  <a:srgbClr val="FFFFFF"/>
                </a:solidFill>
                <a:latin typeface="Calibri"/>
                <a:cs typeface="Calibri"/>
              </a:rPr>
              <a:t> </a:t>
            </a:r>
            <a:r>
              <a:rPr sz="1600" dirty="0">
                <a:solidFill>
                  <a:srgbClr val="FFFFFF"/>
                </a:solidFill>
                <a:latin typeface="Calibri"/>
                <a:cs typeface="Calibri"/>
              </a:rPr>
              <a:t>also</a:t>
            </a:r>
            <a:r>
              <a:rPr sz="1600" spc="-25" dirty="0">
                <a:solidFill>
                  <a:srgbClr val="FFFFFF"/>
                </a:solidFill>
                <a:latin typeface="Calibri"/>
                <a:cs typeface="Calibri"/>
              </a:rPr>
              <a:t> </a:t>
            </a:r>
            <a:r>
              <a:rPr sz="1600" dirty="0">
                <a:solidFill>
                  <a:srgbClr val="FFFFFF"/>
                </a:solidFill>
                <a:latin typeface="Calibri"/>
                <a:cs typeface="Calibri"/>
              </a:rPr>
              <a:t>result</a:t>
            </a:r>
            <a:r>
              <a:rPr sz="1600" spc="-15" dirty="0">
                <a:solidFill>
                  <a:srgbClr val="FFFFFF"/>
                </a:solidFill>
                <a:latin typeface="Calibri"/>
                <a:cs typeface="Calibri"/>
              </a:rPr>
              <a:t> </a:t>
            </a:r>
            <a:r>
              <a:rPr sz="1600" spc="-25" dirty="0">
                <a:solidFill>
                  <a:srgbClr val="FFFFFF"/>
                </a:solidFill>
                <a:latin typeface="Calibri"/>
                <a:cs typeface="Calibri"/>
              </a:rPr>
              <a:t>in </a:t>
            </a:r>
            <a:r>
              <a:rPr sz="1600" dirty="0">
                <a:solidFill>
                  <a:srgbClr val="FFFFFF"/>
                </a:solidFill>
                <a:latin typeface="Calibri"/>
                <a:cs typeface="Calibri"/>
              </a:rPr>
              <a:t>awards</a:t>
            </a:r>
            <a:r>
              <a:rPr sz="1600" spc="-35" dirty="0">
                <a:solidFill>
                  <a:srgbClr val="FFFFFF"/>
                </a:solidFill>
                <a:latin typeface="Calibri"/>
                <a:cs typeface="Calibri"/>
              </a:rPr>
              <a:t> </a:t>
            </a:r>
            <a:r>
              <a:rPr sz="1600" dirty="0">
                <a:solidFill>
                  <a:srgbClr val="FFFFFF"/>
                </a:solidFill>
                <a:latin typeface="Calibri"/>
                <a:cs typeface="Calibri"/>
              </a:rPr>
              <a:t>being</a:t>
            </a:r>
            <a:r>
              <a:rPr sz="1600" spc="-40" dirty="0">
                <a:solidFill>
                  <a:srgbClr val="FFFFFF"/>
                </a:solidFill>
                <a:latin typeface="Calibri"/>
                <a:cs typeface="Calibri"/>
              </a:rPr>
              <a:t> </a:t>
            </a:r>
            <a:r>
              <a:rPr sz="1600" dirty="0">
                <a:solidFill>
                  <a:srgbClr val="FFFFFF"/>
                </a:solidFill>
                <a:latin typeface="Calibri"/>
                <a:cs typeface="Calibri"/>
              </a:rPr>
              <a:t>given</a:t>
            </a:r>
            <a:r>
              <a:rPr sz="1600" spc="-10" dirty="0">
                <a:solidFill>
                  <a:srgbClr val="FFFFFF"/>
                </a:solidFill>
                <a:latin typeface="Calibri"/>
                <a:cs typeface="Calibri"/>
              </a:rPr>
              <a:t> </a:t>
            </a:r>
            <a:r>
              <a:rPr sz="1600" dirty="0">
                <a:solidFill>
                  <a:srgbClr val="FFFFFF"/>
                </a:solidFill>
                <a:latin typeface="Calibri"/>
                <a:cs typeface="Calibri"/>
              </a:rPr>
              <a:t>of</a:t>
            </a:r>
            <a:r>
              <a:rPr sz="1600" spc="-40" dirty="0">
                <a:solidFill>
                  <a:srgbClr val="FFFFFF"/>
                </a:solidFill>
                <a:latin typeface="Calibri"/>
                <a:cs typeface="Calibri"/>
              </a:rPr>
              <a:t> </a:t>
            </a:r>
            <a:r>
              <a:rPr sz="1600" dirty="0">
                <a:solidFill>
                  <a:srgbClr val="FFFFFF"/>
                </a:solidFill>
                <a:latin typeface="Calibri"/>
                <a:cs typeface="Calibri"/>
              </a:rPr>
              <a:t>the</a:t>
            </a:r>
            <a:r>
              <a:rPr sz="1600" spc="-10" dirty="0">
                <a:solidFill>
                  <a:srgbClr val="FFFFFF"/>
                </a:solidFill>
                <a:latin typeface="Calibri"/>
                <a:cs typeface="Calibri"/>
              </a:rPr>
              <a:t> </a:t>
            </a:r>
            <a:r>
              <a:rPr sz="1600" dirty="0">
                <a:solidFill>
                  <a:srgbClr val="FFFFFF"/>
                </a:solidFill>
                <a:latin typeface="Calibri"/>
                <a:cs typeface="Calibri"/>
              </a:rPr>
              <a:t>same</a:t>
            </a:r>
            <a:r>
              <a:rPr sz="1600" spc="-35" dirty="0">
                <a:solidFill>
                  <a:srgbClr val="FFFFFF"/>
                </a:solidFill>
                <a:latin typeface="Calibri"/>
                <a:cs typeface="Calibri"/>
              </a:rPr>
              <a:t> </a:t>
            </a:r>
            <a:r>
              <a:rPr sz="1600" dirty="0">
                <a:solidFill>
                  <a:srgbClr val="FFFFFF"/>
                </a:solidFill>
                <a:latin typeface="Calibri"/>
                <a:cs typeface="Calibri"/>
              </a:rPr>
              <a:t>type</a:t>
            </a:r>
            <a:r>
              <a:rPr sz="1600" spc="-15" dirty="0">
                <a:solidFill>
                  <a:srgbClr val="FFFFFF"/>
                </a:solidFill>
                <a:latin typeface="Calibri"/>
                <a:cs typeface="Calibri"/>
              </a:rPr>
              <a:t> </a:t>
            </a:r>
            <a:r>
              <a:rPr sz="1600" dirty="0">
                <a:solidFill>
                  <a:srgbClr val="FFFFFF"/>
                </a:solidFill>
                <a:latin typeface="Calibri"/>
                <a:cs typeface="Calibri"/>
              </a:rPr>
              <a:t>or</a:t>
            </a:r>
            <a:r>
              <a:rPr sz="1600" spc="-35" dirty="0">
                <a:solidFill>
                  <a:srgbClr val="FFFFFF"/>
                </a:solidFill>
                <a:latin typeface="Calibri"/>
                <a:cs typeface="Calibri"/>
              </a:rPr>
              <a:t> </a:t>
            </a:r>
            <a:r>
              <a:rPr sz="1600" dirty="0">
                <a:solidFill>
                  <a:srgbClr val="FFFFFF"/>
                </a:solidFill>
                <a:latin typeface="Calibri"/>
                <a:cs typeface="Calibri"/>
              </a:rPr>
              <a:t>no</a:t>
            </a:r>
            <a:r>
              <a:rPr sz="1600" spc="-10" dirty="0">
                <a:solidFill>
                  <a:srgbClr val="FFFFFF"/>
                </a:solidFill>
                <a:latin typeface="Calibri"/>
                <a:cs typeface="Calibri"/>
              </a:rPr>
              <a:t> award.</a:t>
            </a:r>
            <a:endParaRPr sz="1600" dirty="0">
              <a:latin typeface="Calibri"/>
              <a:cs typeface="Calibri"/>
            </a:endParaRPr>
          </a:p>
          <a:p>
            <a:pPr marL="12700" algn="just">
              <a:lnSpc>
                <a:spcPct val="100000"/>
              </a:lnSpc>
              <a:spcBef>
                <a:spcPts val="1925"/>
              </a:spcBef>
            </a:pPr>
            <a:r>
              <a:rPr sz="1600" dirty="0">
                <a:solidFill>
                  <a:srgbClr val="FFFFFF"/>
                </a:solidFill>
                <a:latin typeface="Calibri"/>
                <a:cs typeface="Calibri"/>
              </a:rPr>
              <a:t>In</a:t>
            </a:r>
            <a:r>
              <a:rPr sz="1600" spc="70" dirty="0">
                <a:solidFill>
                  <a:srgbClr val="FFFFFF"/>
                </a:solidFill>
                <a:latin typeface="Calibri"/>
                <a:cs typeface="Calibri"/>
              </a:rPr>
              <a:t> </a:t>
            </a:r>
            <a:r>
              <a:rPr sz="1600" dirty="0">
                <a:solidFill>
                  <a:srgbClr val="FFFFFF"/>
                </a:solidFill>
                <a:latin typeface="Calibri"/>
                <a:cs typeface="Calibri"/>
              </a:rPr>
              <a:t>cases</a:t>
            </a:r>
            <a:r>
              <a:rPr sz="1600" spc="70" dirty="0">
                <a:solidFill>
                  <a:srgbClr val="FFFFFF"/>
                </a:solidFill>
                <a:latin typeface="Calibri"/>
                <a:cs typeface="Calibri"/>
              </a:rPr>
              <a:t> </a:t>
            </a:r>
            <a:r>
              <a:rPr sz="1600" dirty="0">
                <a:solidFill>
                  <a:srgbClr val="FFFFFF"/>
                </a:solidFill>
                <a:latin typeface="Calibri"/>
                <a:cs typeface="Calibri"/>
              </a:rPr>
              <a:t>where</a:t>
            </a:r>
            <a:r>
              <a:rPr sz="1600" spc="95" dirty="0">
                <a:solidFill>
                  <a:srgbClr val="FFFFFF"/>
                </a:solidFill>
                <a:latin typeface="Calibri"/>
                <a:cs typeface="Calibri"/>
              </a:rPr>
              <a:t> </a:t>
            </a:r>
            <a:r>
              <a:rPr sz="1600" dirty="0">
                <a:solidFill>
                  <a:srgbClr val="FFFFFF"/>
                </a:solidFill>
                <a:latin typeface="Calibri"/>
                <a:cs typeface="Calibri"/>
              </a:rPr>
              <a:t>there</a:t>
            </a:r>
            <a:r>
              <a:rPr sz="1600" spc="75" dirty="0">
                <a:solidFill>
                  <a:srgbClr val="FFFFFF"/>
                </a:solidFill>
                <a:latin typeface="Calibri"/>
                <a:cs typeface="Calibri"/>
              </a:rPr>
              <a:t> </a:t>
            </a:r>
            <a:r>
              <a:rPr sz="1600" dirty="0">
                <a:solidFill>
                  <a:srgbClr val="FFFFFF"/>
                </a:solidFill>
                <a:latin typeface="Calibri"/>
                <a:cs typeface="Calibri"/>
              </a:rPr>
              <a:t>are</a:t>
            </a:r>
            <a:r>
              <a:rPr sz="1600" spc="95" dirty="0">
                <a:solidFill>
                  <a:srgbClr val="FFFFFF"/>
                </a:solidFill>
                <a:latin typeface="Calibri"/>
                <a:cs typeface="Calibri"/>
              </a:rPr>
              <a:t> </a:t>
            </a:r>
            <a:r>
              <a:rPr sz="1600" dirty="0">
                <a:solidFill>
                  <a:srgbClr val="FFFFFF"/>
                </a:solidFill>
                <a:latin typeface="Calibri"/>
                <a:cs typeface="Calibri"/>
              </a:rPr>
              <a:t>three</a:t>
            </a:r>
            <a:r>
              <a:rPr sz="1600" spc="90" dirty="0">
                <a:solidFill>
                  <a:srgbClr val="FFFFFF"/>
                </a:solidFill>
                <a:latin typeface="Calibri"/>
                <a:cs typeface="Calibri"/>
              </a:rPr>
              <a:t> </a:t>
            </a:r>
            <a:r>
              <a:rPr sz="1600" dirty="0">
                <a:solidFill>
                  <a:srgbClr val="FFFFFF"/>
                </a:solidFill>
                <a:latin typeface="Calibri"/>
                <a:cs typeface="Calibri"/>
              </a:rPr>
              <a:t>or</a:t>
            </a:r>
            <a:r>
              <a:rPr sz="1600" spc="90" dirty="0">
                <a:solidFill>
                  <a:srgbClr val="FFFFFF"/>
                </a:solidFill>
                <a:latin typeface="Calibri"/>
                <a:cs typeface="Calibri"/>
              </a:rPr>
              <a:t> </a:t>
            </a:r>
            <a:r>
              <a:rPr sz="1600" dirty="0">
                <a:solidFill>
                  <a:srgbClr val="FFFFFF"/>
                </a:solidFill>
                <a:latin typeface="Calibri"/>
                <a:cs typeface="Calibri"/>
              </a:rPr>
              <a:t>fewer</a:t>
            </a:r>
            <a:r>
              <a:rPr sz="1600" spc="95" dirty="0">
                <a:solidFill>
                  <a:srgbClr val="FFFFFF"/>
                </a:solidFill>
                <a:latin typeface="Calibri"/>
                <a:cs typeface="Calibri"/>
              </a:rPr>
              <a:t> </a:t>
            </a:r>
            <a:r>
              <a:rPr sz="1600" dirty="0">
                <a:solidFill>
                  <a:srgbClr val="FFFFFF"/>
                </a:solidFill>
                <a:latin typeface="Calibri"/>
                <a:cs typeface="Calibri"/>
              </a:rPr>
              <a:t>entries</a:t>
            </a:r>
            <a:r>
              <a:rPr sz="1600" spc="95" dirty="0">
                <a:solidFill>
                  <a:srgbClr val="FFFFFF"/>
                </a:solidFill>
                <a:latin typeface="Calibri"/>
                <a:cs typeface="Calibri"/>
              </a:rPr>
              <a:t> </a:t>
            </a:r>
            <a:r>
              <a:rPr sz="1600" dirty="0">
                <a:solidFill>
                  <a:srgbClr val="FFFFFF"/>
                </a:solidFill>
                <a:latin typeface="Calibri"/>
                <a:cs typeface="Calibri"/>
              </a:rPr>
              <a:t>in</a:t>
            </a:r>
            <a:r>
              <a:rPr sz="1600" spc="95" dirty="0">
                <a:solidFill>
                  <a:srgbClr val="FFFFFF"/>
                </a:solidFill>
                <a:latin typeface="Calibri"/>
                <a:cs typeface="Calibri"/>
              </a:rPr>
              <a:t> </a:t>
            </a:r>
            <a:r>
              <a:rPr sz="1600" dirty="0">
                <a:solidFill>
                  <a:srgbClr val="FFFFFF"/>
                </a:solidFill>
                <a:latin typeface="Calibri"/>
                <a:cs typeface="Calibri"/>
              </a:rPr>
              <a:t>the</a:t>
            </a:r>
            <a:r>
              <a:rPr sz="1600" spc="90" dirty="0">
                <a:solidFill>
                  <a:srgbClr val="FFFFFF"/>
                </a:solidFill>
                <a:latin typeface="Calibri"/>
                <a:cs typeface="Calibri"/>
              </a:rPr>
              <a:t> </a:t>
            </a:r>
            <a:r>
              <a:rPr sz="1600" spc="-10" dirty="0">
                <a:solidFill>
                  <a:srgbClr val="FFFFFF"/>
                </a:solidFill>
                <a:latin typeface="Calibri"/>
                <a:cs typeface="Calibri"/>
              </a:rPr>
              <a:t>category,</a:t>
            </a:r>
            <a:r>
              <a:rPr sz="1600" spc="110" dirty="0">
                <a:solidFill>
                  <a:srgbClr val="FFFFFF"/>
                </a:solidFill>
                <a:latin typeface="Calibri"/>
                <a:cs typeface="Calibri"/>
              </a:rPr>
              <a:t> </a:t>
            </a:r>
            <a:r>
              <a:rPr sz="1600" dirty="0">
                <a:solidFill>
                  <a:srgbClr val="FFFFFF"/>
                </a:solidFill>
                <a:latin typeface="Calibri"/>
                <a:cs typeface="Calibri"/>
              </a:rPr>
              <a:t>the</a:t>
            </a:r>
            <a:r>
              <a:rPr sz="1600" spc="65" dirty="0">
                <a:solidFill>
                  <a:srgbClr val="FFFFFF"/>
                </a:solidFill>
                <a:latin typeface="Calibri"/>
                <a:cs typeface="Calibri"/>
              </a:rPr>
              <a:t> </a:t>
            </a:r>
            <a:r>
              <a:rPr sz="1600" dirty="0">
                <a:solidFill>
                  <a:srgbClr val="FFFFFF"/>
                </a:solidFill>
                <a:latin typeface="Calibri"/>
                <a:cs typeface="Calibri"/>
              </a:rPr>
              <a:t>judges</a:t>
            </a:r>
            <a:r>
              <a:rPr sz="1600" spc="75" dirty="0">
                <a:solidFill>
                  <a:srgbClr val="FFFFFF"/>
                </a:solidFill>
                <a:latin typeface="Calibri"/>
                <a:cs typeface="Calibri"/>
              </a:rPr>
              <a:t> </a:t>
            </a:r>
            <a:r>
              <a:rPr sz="1600" dirty="0">
                <a:solidFill>
                  <a:srgbClr val="FFFFFF"/>
                </a:solidFill>
                <a:latin typeface="Calibri"/>
                <a:cs typeface="Calibri"/>
              </a:rPr>
              <a:t>will</a:t>
            </a:r>
            <a:r>
              <a:rPr sz="1600" spc="70" dirty="0">
                <a:solidFill>
                  <a:srgbClr val="FFFFFF"/>
                </a:solidFill>
                <a:latin typeface="Calibri"/>
                <a:cs typeface="Calibri"/>
              </a:rPr>
              <a:t> </a:t>
            </a:r>
            <a:r>
              <a:rPr sz="1600" dirty="0">
                <a:solidFill>
                  <a:srgbClr val="FFFFFF"/>
                </a:solidFill>
                <a:latin typeface="Calibri"/>
                <a:cs typeface="Calibri"/>
              </a:rPr>
              <a:t>unanimously</a:t>
            </a:r>
            <a:r>
              <a:rPr sz="1600" spc="70" dirty="0">
                <a:solidFill>
                  <a:srgbClr val="FFFFFF"/>
                </a:solidFill>
                <a:latin typeface="Calibri"/>
                <a:cs typeface="Calibri"/>
              </a:rPr>
              <a:t> </a:t>
            </a:r>
            <a:r>
              <a:rPr sz="1600" dirty="0">
                <a:solidFill>
                  <a:srgbClr val="FFFFFF"/>
                </a:solidFill>
                <a:latin typeface="Calibri"/>
                <a:cs typeface="Calibri"/>
              </a:rPr>
              <a:t>decide</a:t>
            </a:r>
            <a:r>
              <a:rPr sz="1600" spc="65" dirty="0">
                <a:solidFill>
                  <a:srgbClr val="FFFFFF"/>
                </a:solidFill>
                <a:latin typeface="Calibri"/>
                <a:cs typeface="Calibri"/>
              </a:rPr>
              <a:t> </a:t>
            </a:r>
            <a:r>
              <a:rPr sz="1600" spc="-10" dirty="0">
                <a:solidFill>
                  <a:srgbClr val="FFFFFF"/>
                </a:solidFill>
                <a:latin typeface="Calibri"/>
                <a:cs typeface="Calibri"/>
              </a:rPr>
              <a:t>whether</a:t>
            </a:r>
            <a:endParaRPr sz="1600" dirty="0">
              <a:latin typeface="Calibri"/>
              <a:cs typeface="Calibri"/>
            </a:endParaRPr>
          </a:p>
          <a:p>
            <a:pPr marL="12700" algn="just">
              <a:lnSpc>
                <a:spcPct val="100000"/>
              </a:lnSpc>
            </a:pPr>
            <a:r>
              <a:rPr sz="1600" dirty="0">
                <a:solidFill>
                  <a:srgbClr val="FFFFFF"/>
                </a:solidFill>
                <a:latin typeface="Calibri"/>
                <a:cs typeface="Calibri"/>
              </a:rPr>
              <a:t>there should</a:t>
            </a:r>
            <a:r>
              <a:rPr sz="1600" spc="-45" dirty="0">
                <a:solidFill>
                  <a:srgbClr val="FFFFFF"/>
                </a:solidFill>
                <a:latin typeface="Calibri"/>
                <a:cs typeface="Calibri"/>
              </a:rPr>
              <a:t> </a:t>
            </a:r>
            <a:r>
              <a:rPr sz="1600" dirty="0">
                <a:solidFill>
                  <a:srgbClr val="FFFFFF"/>
                </a:solidFill>
                <a:latin typeface="Calibri"/>
                <a:cs typeface="Calibri"/>
              </a:rPr>
              <a:t>be</a:t>
            </a:r>
            <a:r>
              <a:rPr sz="1600" spc="-45" dirty="0">
                <a:solidFill>
                  <a:srgbClr val="FFFFFF"/>
                </a:solidFill>
                <a:latin typeface="Calibri"/>
                <a:cs typeface="Calibri"/>
              </a:rPr>
              <a:t> </a:t>
            </a:r>
            <a:r>
              <a:rPr sz="1600" dirty="0">
                <a:solidFill>
                  <a:srgbClr val="FFFFFF"/>
                </a:solidFill>
                <a:latin typeface="Calibri"/>
                <a:cs typeface="Calibri"/>
              </a:rPr>
              <a:t>a</a:t>
            </a:r>
            <a:r>
              <a:rPr sz="1600" spc="-40" dirty="0">
                <a:solidFill>
                  <a:srgbClr val="FFFFFF"/>
                </a:solidFill>
                <a:latin typeface="Calibri"/>
                <a:cs typeface="Calibri"/>
              </a:rPr>
              <a:t> </a:t>
            </a:r>
            <a:r>
              <a:rPr sz="1600" dirty="0">
                <a:solidFill>
                  <a:srgbClr val="FFFFFF"/>
                </a:solidFill>
                <a:latin typeface="Calibri"/>
                <a:cs typeface="Calibri"/>
              </a:rPr>
              <a:t>shortlist</a:t>
            </a:r>
            <a:r>
              <a:rPr sz="1600" spc="-10" dirty="0">
                <a:solidFill>
                  <a:srgbClr val="FFFFFF"/>
                </a:solidFill>
                <a:latin typeface="Calibri"/>
                <a:cs typeface="Calibri"/>
              </a:rPr>
              <a:t> </a:t>
            </a:r>
            <a:r>
              <a:rPr sz="1600" dirty="0">
                <a:solidFill>
                  <a:srgbClr val="FFFFFF"/>
                </a:solidFill>
                <a:latin typeface="Calibri"/>
                <a:cs typeface="Calibri"/>
              </a:rPr>
              <a:t>and/or</a:t>
            </a:r>
            <a:r>
              <a:rPr sz="1600" spc="-50" dirty="0">
                <a:solidFill>
                  <a:srgbClr val="FFFFFF"/>
                </a:solidFill>
                <a:latin typeface="Calibri"/>
                <a:cs typeface="Calibri"/>
              </a:rPr>
              <a:t> </a:t>
            </a:r>
            <a:r>
              <a:rPr sz="1600" dirty="0">
                <a:solidFill>
                  <a:srgbClr val="FFFFFF"/>
                </a:solidFill>
                <a:latin typeface="Calibri"/>
                <a:cs typeface="Calibri"/>
              </a:rPr>
              <a:t>whether</a:t>
            </a:r>
            <a:r>
              <a:rPr sz="1600" spc="-15" dirty="0">
                <a:solidFill>
                  <a:srgbClr val="FFFFFF"/>
                </a:solidFill>
                <a:latin typeface="Calibri"/>
                <a:cs typeface="Calibri"/>
              </a:rPr>
              <a:t> </a:t>
            </a:r>
            <a:r>
              <a:rPr sz="1600" dirty="0">
                <a:solidFill>
                  <a:srgbClr val="FFFFFF"/>
                </a:solidFill>
                <a:latin typeface="Calibri"/>
                <a:cs typeface="Calibri"/>
              </a:rPr>
              <a:t>an</a:t>
            </a:r>
            <a:r>
              <a:rPr sz="1600" spc="-40" dirty="0">
                <a:solidFill>
                  <a:srgbClr val="FFFFFF"/>
                </a:solidFill>
                <a:latin typeface="Calibri"/>
                <a:cs typeface="Calibri"/>
              </a:rPr>
              <a:t> </a:t>
            </a:r>
            <a:r>
              <a:rPr sz="1600" dirty="0">
                <a:solidFill>
                  <a:srgbClr val="FFFFFF"/>
                </a:solidFill>
                <a:latin typeface="Calibri"/>
                <a:cs typeface="Calibri"/>
              </a:rPr>
              <a:t>entry is</a:t>
            </a:r>
            <a:r>
              <a:rPr sz="1600" spc="-40" dirty="0">
                <a:solidFill>
                  <a:srgbClr val="FFFFFF"/>
                </a:solidFill>
                <a:latin typeface="Calibri"/>
                <a:cs typeface="Calibri"/>
              </a:rPr>
              <a:t> </a:t>
            </a:r>
            <a:r>
              <a:rPr sz="1600" dirty="0">
                <a:solidFill>
                  <a:srgbClr val="FFFFFF"/>
                </a:solidFill>
                <a:latin typeface="Calibri"/>
                <a:cs typeface="Calibri"/>
              </a:rPr>
              <a:t>awarded</a:t>
            </a:r>
            <a:r>
              <a:rPr sz="1600" spc="-50" dirty="0">
                <a:solidFill>
                  <a:srgbClr val="FFFFFF"/>
                </a:solidFill>
                <a:latin typeface="Calibri"/>
                <a:cs typeface="Calibri"/>
              </a:rPr>
              <a:t> </a:t>
            </a:r>
            <a:r>
              <a:rPr sz="1600" dirty="0">
                <a:solidFill>
                  <a:srgbClr val="FFFFFF"/>
                </a:solidFill>
                <a:latin typeface="Calibri"/>
                <a:cs typeface="Calibri"/>
              </a:rPr>
              <a:t>any</a:t>
            </a:r>
            <a:r>
              <a:rPr sz="1600" spc="-45" dirty="0">
                <a:solidFill>
                  <a:srgbClr val="FFFFFF"/>
                </a:solidFill>
                <a:latin typeface="Calibri"/>
                <a:cs typeface="Calibri"/>
              </a:rPr>
              <a:t> </a:t>
            </a:r>
            <a:r>
              <a:rPr sz="1600" dirty="0">
                <a:solidFill>
                  <a:srgbClr val="FFFFFF"/>
                </a:solidFill>
                <a:latin typeface="Calibri"/>
                <a:cs typeface="Calibri"/>
              </a:rPr>
              <a:t>type</a:t>
            </a:r>
            <a:r>
              <a:rPr sz="1600" spc="-35" dirty="0">
                <a:solidFill>
                  <a:srgbClr val="FFFFFF"/>
                </a:solidFill>
                <a:latin typeface="Calibri"/>
                <a:cs typeface="Calibri"/>
              </a:rPr>
              <a:t> </a:t>
            </a:r>
            <a:r>
              <a:rPr sz="1600" dirty="0">
                <a:solidFill>
                  <a:srgbClr val="FFFFFF"/>
                </a:solidFill>
                <a:latin typeface="Calibri"/>
                <a:cs typeface="Calibri"/>
              </a:rPr>
              <a:t>of</a:t>
            </a:r>
            <a:r>
              <a:rPr sz="1600" spc="-20" dirty="0">
                <a:solidFill>
                  <a:srgbClr val="FFFFFF"/>
                </a:solidFill>
                <a:latin typeface="Calibri"/>
                <a:cs typeface="Calibri"/>
              </a:rPr>
              <a:t> </a:t>
            </a:r>
            <a:r>
              <a:rPr sz="1600" dirty="0">
                <a:solidFill>
                  <a:srgbClr val="FFFFFF"/>
                </a:solidFill>
                <a:latin typeface="Calibri"/>
                <a:cs typeface="Calibri"/>
              </a:rPr>
              <a:t>award</a:t>
            </a:r>
            <a:r>
              <a:rPr sz="1600" spc="-40" dirty="0">
                <a:solidFill>
                  <a:srgbClr val="FFFFFF"/>
                </a:solidFill>
                <a:latin typeface="Calibri"/>
                <a:cs typeface="Calibri"/>
              </a:rPr>
              <a:t> </a:t>
            </a:r>
            <a:r>
              <a:rPr sz="1600" dirty="0">
                <a:solidFill>
                  <a:srgbClr val="FFFFFF"/>
                </a:solidFill>
                <a:latin typeface="Calibri"/>
                <a:cs typeface="Calibri"/>
              </a:rPr>
              <a:t>in</a:t>
            </a:r>
            <a:r>
              <a:rPr sz="1600" spc="-45" dirty="0">
                <a:solidFill>
                  <a:srgbClr val="FFFFFF"/>
                </a:solidFill>
                <a:latin typeface="Calibri"/>
                <a:cs typeface="Calibri"/>
              </a:rPr>
              <a:t> </a:t>
            </a:r>
            <a:r>
              <a:rPr sz="1600" dirty="0">
                <a:solidFill>
                  <a:srgbClr val="FFFFFF"/>
                </a:solidFill>
                <a:latin typeface="Calibri"/>
                <a:cs typeface="Calibri"/>
              </a:rPr>
              <a:t>the</a:t>
            </a:r>
            <a:r>
              <a:rPr sz="1600" spc="-45" dirty="0">
                <a:solidFill>
                  <a:srgbClr val="FFFFFF"/>
                </a:solidFill>
                <a:latin typeface="Calibri"/>
                <a:cs typeface="Calibri"/>
              </a:rPr>
              <a:t> </a:t>
            </a:r>
            <a:r>
              <a:rPr sz="1600" dirty="0">
                <a:solidFill>
                  <a:srgbClr val="FFFFFF"/>
                </a:solidFill>
                <a:latin typeface="Calibri"/>
                <a:cs typeface="Calibri"/>
              </a:rPr>
              <a:t>final</a:t>
            </a:r>
            <a:r>
              <a:rPr sz="1600" spc="-25" dirty="0">
                <a:solidFill>
                  <a:srgbClr val="FFFFFF"/>
                </a:solidFill>
                <a:latin typeface="Calibri"/>
                <a:cs typeface="Calibri"/>
              </a:rPr>
              <a:t> </a:t>
            </a:r>
            <a:r>
              <a:rPr sz="1600" dirty="0">
                <a:solidFill>
                  <a:srgbClr val="FFFFFF"/>
                </a:solidFill>
                <a:latin typeface="Calibri"/>
                <a:cs typeface="Calibri"/>
              </a:rPr>
              <a:t>round</a:t>
            </a:r>
            <a:r>
              <a:rPr sz="1600" spc="-40" dirty="0">
                <a:solidFill>
                  <a:srgbClr val="FFFFFF"/>
                </a:solidFill>
                <a:latin typeface="Calibri"/>
                <a:cs typeface="Calibri"/>
              </a:rPr>
              <a:t> </a:t>
            </a:r>
            <a:r>
              <a:rPr sz="1600" dirty="0">
                <a:solidFill>
                  <a:srgbClr val="FFFFFF"/>
                </a:solidFill>
                <a:latin typeface="Calibri"/>
                <a:cs typeface="Calibri"/>
              </a:rPr>
              <a:t>of</a:t>
            </a:r>
            <a:r>
              <a:rPr sz="1600" spc="-25" dirty="0">
                <a:solidFill>
                  <a:srgbClr val="FFFFFF"/>
                </a:solidFill>
                <a:latin typeface="Calibri"/>
                <a:cs typeface="Calibri"/>
              </a:rPr>
              <a:t> </a:t>
            </a:r>
            <a:r>
              <a:rPr sz="1600" spc="-10" dirty="0">
                <a:solidFill>
                  <a:srgbClr val="FFFFFF"/>
                </a:solidFill>
                <a:latin typeface="Calibri"/>
                <a:cs typeface="Calibri"/>
              </a:rPr>
              <a:t>judging.</a:t>
            </a:r>
            <a:endParaRPr sz="1600" dirty="0">
              <a:latin typeface="Calibri"/>
              <a:cs typeface="Calibri"/>
            </a:endParaRPr>
          </a:p>
          <a:p>
            <a:pPr marL="12700" algn="just">
              <a:lnSpc>
                <a:spcPct val="100000"/>
              </a:lnSpc>
              <a:spcBef>
                <a:spcPts val="1920"/>
              </a:spcBef>
            </a:pPr>
            <a:r>
              <a:rPr sz="1600" b="1" dirty="0">
                <a:solidFill>
                  <a:srgbClr val="FFFFFF"/>
                </a:solidFill>
                <a:latin typeface="Calibri"/>
                <a:cs typeface="Calibri"/>
              </a:rPr>
              <a:t>CANCELLATIONS</a:t>
            </a:r>
            <a:r>
              <a:rPr sz="1600" b="1" spc="275" dirty="0">
                <a:solidFill>
                  <a:srgbClr val="FFFFFF"/>
                </a:solidFill>
                <a:latin typeface="Calibri"/>
                <a:cs typeface="Calibri"/>
              </a:rPr>
              <a:t> </a:t>
            </a:r>
            <a:r>
              <a:rPr sz="1600" b="1" dirty="0">
                <a:solidFill>
                  <a:srgbClr val="FFFFFF"/>
                </a:solidFill>
                <a:latin typeface="Calibri"/>
                <a:cs typeface="Calibri"/>
              </a:rPr>
              <a:t>:</a:t>
            </a:r>
            <a:r>
              <a:rPr sz="1600" b="1" spc="265" dirty="0">
                <a:solidFill>
                  <a:srgbClr val="FFFFFF"/>
                </a:solidFill>
                <a:latin typeface="Calibri"/>
                <a:cs typeface="Calibri"/>
              </a:rPr>
              <a:t> </a:t>
            </a:r>
            <a:r>
              <a:rPr sz="1600" dirty="0">
                <a:solidFill>
                  <a:srgbClr val="FFFFFF"/>
                </a:solidFill>
                <a:latin typeface="Calibri"/>
                <a:cs typeface="Calibri"/>
              </a:rPr>
              <a:t>If</a:t>
            </a:r>
            <a:r>
              <a:rPr sz="1600" spc="280" dirty="0">
                <a:solidFill>
                  <a:srgbClr val="FFFFFF"/>
                </a:solidFill>
                <a:latin typeface="Calibri"/>
                <a:cs typeface="Calibri"/>
              </a:rPr>
              <a:t> </a:t>
            </a:r>
            <a:r>
              <a:rPr sz="1600" dirty="0">
                <a:solidFill>
                  <a:srgbClr val="FFFFFF"/>
                </a:solidFill>
                <a:latin typeface="Calibri"/>
                <a:cs typeface="Calibri"/>
              </a:rPr>
              <a:t>an</a:t>
            </a:r>
            <a:r>
              <a:rPr sz="1600" spc="265" dirty="0">
                <a:solidFill>
                  <a:srgbClr val="FFFFFF"/>
                </a:solidFill>
                <a:latin typeface="Calibri"/>
                <a:cs typeface="Calibri"/>
              </a:rPr>
              <a:t> </a:t>
            </a:r>
            <a:r>
              <a:rPr sz="1600" dirty="0">
                <a:solidFill>
                  <a:srgbClr val="FFFFFF"/>
                </a:solidFill>
                <a:latin typeface="Calibri"/>
                <a:cs typeface="Calibri"/>
              </a:rPr>
              <a:t>Entrant</a:t>
            </a:r>
            <a:r>
              <a:rPr sz="1600" spc="290" dirty="0">
                <a:solidFill>
                  <a:srgbClr val="FFFFFF"/>
                </a:solidFill>
                <a:latin typeface="Calibri"/>
                <a:cs typeface="Calibri"/>
              </a:rPr>
              <a:t> </a:t>
            </a:r>
            <a:r>
              <a:rPr sz="1600" dirty="0">
                <a:solidFill>
                  <a:srgbClr val="FFFFFF"/>
                </a:solidFill>
                <a:latin typeface="Calibri"/>
                <a:cs typeface="Calibri"/>
              </a:rPr>
              <a:t>wishes</a:t>
            </a:r>
            <a:r>
              <a:rPr sz="1600" spc="290" dirty="0">
                <a:solidFill>
                  <a:srgbClr val="FFFFFF"/>
                </a:solidFill>
                <a:latin typeface="Calibri"/>
                <a:cs typeface="Calibri"/>
              </a:rPr>
              <a:t> </a:t>
            </a:r>
            <a:r>
              <a:rPr sz="1600" dirty="0">
                <a:solidFill>
                  <a:srgbClr val="FFFFFF"/>
                </a:solidFill>
                <a:latin typeface="Calibri"/>
                <a:cs typeface="Calibri"/>
              </a:rPr>
              <a:t>to</a:t>
            </a:r>
            <a:r>
              <a:rPr sz="1600" spc="280" dirty="0">
                <a:solidFill>
                  <a:srgbClr val="FFFFFF"/>
                </a:solidFill>
                <a:latin typeface="Calibri"/>
                <a:cs typeface="Calibri"/>
              </a:rPr>
              <a:t> </a:t>
            </a:r>
            <a:r>
              <a:rPr sz="1600" dirty="0">
                <a:solidFill>
                  <a:srgbClr val="FFFFFF"/>
                </a:solidFill>
                <a:latin typeface="Calibri"/>
                <a:cs typeface="Calibri"/>
              </a:rPr>
              <a:t>withdraw</a:t>
            </a:r>
            <a:r>
              <a:rPr sz="1600" spc="295" dirty="0">
                <a:solidFill>
                  <a:srgbClr val="FFFFFF"/>
                </a:solidFill>
                <a:latin typeface="Calibri"/>
                <a:cs typeface="Calibri"/>
              </a:rPr>
              <a:t> </a:t>
            </a:r>
            <a:r>
              <a:rPr sz="1600" dirty="0">
                <a:solidFill>
                  <a:srgbClr val="FFFFFF"/>
                </a:solidFill>
                <a:latin typeface="Calibri"/>
                <a:cs typeface="Calibri"/>
              </a:rPr>
              <a:t>an</a:t>
            </a:r>
            <a:r>
              <a:rPr sz="1600" spc="265" dirty="0">
                <a:solidFill>
                  <a:srgbClr val="FFFFFF"/>
                </a:solidFill>
                <a:latin typeface="Calibri"/>
                <a:cs typeface="Calibri"/>
              </a:rPr>
              <a:t> </a:t>
            </a:r>
            <a:r>
              <a:rPr sz="1600" dirty="0">
                <a:solidFill>
                  <a:srgbClr val="FFFFFF"/>
                </a:solidFill>
                <a:latin typeface="Calibri"/>
                <a:cs typeface="Calibri"/>
              </a:rPr>
              <a:t>entry,</a:t>
            </a:r>
            <a:r>
              <a:rPr sz="1600" spc="300" dirty="0">
                <a:solidFill>
                  <a:srgbClr val="FFFFFF"/>
                </a:solidFill>
                <a:latin typeface="Calibri"/>
                <a:cs typeface="Calibri"/>
              </a:rPr>
              <a:t> </a:t>
            </a:r>
            <a:r>
              <a:rPr sz="1600" dirty="0">
                <a:solidFill>
                  <a:srgbClr val="FFFFFF"/>
                </a:solidFill>
                <a:latin typeface="Calibri"/>
                <a:cs typeface="Calibri"/>
              </a:rPr>
              <a:t>the</a:t>
            </a:r>
            <a:r>
              <a:rPr sz="1600" spc="280" dirty="0">
                <a:solidFill>
                  <a:srgbClr val="FFFFFF"/>
                </a:solidFill>
                <a:latin typeface="Calibri"/>
                <a:cs typeface="Calibri"/>
              </a:rPr>
              <a:t> </a:t>
            </a:r>
            <a:r>
              <a:rPr sz="1600" dirty="0">
                <a:solidFill>
                  <a:srgbClr val="FFFFFF"/>
                </a:solidFill>
                <a:latin typeface="Calibri"/>
                <a:cs typeface="Calibri"/>
              </a:rPr>
              <a:t>Entrant</a:t>
            </a:r>
            <a:r>
              <a:rPr sz="1600" spc="290" dirty="0">
                <a:solidFill>
                  <a:srgbClr val="FFFFFF"/>
                </a:solidFill>
                <a:latin typeface="Calibri"/>
                <a:cs typeface="Calibri"/>
              </a:rPr>
              <a:t> </a:t>
            </a:r>
            <a:r>
              <a:rPr sz="1600" dirty="0">
                <a:solidFill>
                  <a:srgbClr val="FFFFFF"/>
                </a:solidFill>
                <a:latin typeface="Calibri"/>
                <a:cs typeface="Calibri"/>
              </a:rPr>
              <a:t>must</a:t>
            </a:r>
            <a:r>
              <a:rPr sz="1600" spc="285" dirty="0">
                <a:solidFill>
                  <a:srgbClr val="FFFFFF"/>
                </a:solidFill>
                <a:latin typeface="Calibri"/>
                <a:cs typeface="Calibri"/>
              </a:rPr>
              <a:t> </a:t>
            </a:r>
            <a:r>
              <a:rPr sz="1600" dirty="0">
                <a:solidFill>
                  <a:srgbClr val="FFFFFF"/>
                </a:solidFill>
                <a:latin typeface="Calibri"/>
                <a:cs typeface="Calibri"/>
              </a:rPr>
              <a:t>notify</a:t>
            </a:r>
            <a:r>
              <a:rPr sz="1600" spc="285" dirty="0">
                <a:solidFill>
                  <a:srgbClr val="FFFFFF"/>
                </a:solidFill>
                <a:latin typeface="Calibri"/>
                <a:cs typeface="Calibri"/>
              </a:rPr>
              <a:t> </a:t>
            </a:r>
            <a:r>
              <a:rPr sz="1600" spc="-25" dirty="0">
                <a:solidFill>
                  <a:srgbClr val="FFFFFF"/>
                </a:solidFill>
                <a:latin typeface="Calibri"/>
                <a:cs typeface="Calibri"/>
              </a:rPr>
              <a:t>the</a:t>
            </a:r>
            <a:endParaRPr sz="1600" dirty="0">
              <a:latin typeface="Calibri"/>
              <a:cs typeface="Calibri"/>
            </a:endParaRPr>
          </a:p>
          <a:p>
            <a:pPr marL="12700" algn="just">
              <a:lnSpc>
                <a:spcPct val="100000"/>
              </a:lnSpc>
            </a:pPr>
            <a:r>
              <a:rPr sz="1600" dirty="0">
                <a:solidFill>
                  <a:srgbClr val="FFFFFF"/>
                </a:solidFill>
                <a:latin typeface="Calibri"/>
                <a:cs typeface="Calibri"/>
              </a:rPr>
              <a:t>Organiser</a:t>
            </a:r>
            <a:r>
              <a:rPr sz="1600" spc="-30" dirty="0">
                <a:solidFill>
                  <a:srgbClr val="FFFFFF"/>
                </a:solidFill>
                <a:latin typeface="Calibri"/>
                <a:cs typeface="Calibri"/>
              </a:rPr>
              <a:t> </a:t>
            </a:r>
            <a:r>
              <a:rPr sz="1600" dirty="0">
                <a:solidFill>
                  <a:srgbClr val="FFFFFF"/>
                </a:solidFill>
                <a:latin typeface="Calibri"/>
                <a:cs typeface="Calibri"/>
              </a:rPr>
              <a:t>by</a:t>
            </a:r>
            <a:r>
              <a:rPr sz="1600" spc="-70" dirty="0">
                <a:solidFill>
                  <a:srgbClr val="FFFFFF"/>
                </a:solidFill>
                <a:latin typeface="Calibri"/>
                <a:cs typeface="Calibri"/>
              </a:rPr>
              <a:t> </a:t>
            </a:r>
            <a:r>
              <a:rPr sz="1600" dirty="0">
                <a:solidFill>
                  <a:srgbClr val="FFFFFF"/>
                </a:solidFill>
                <a:latin typeface="Calibri"/>
                <a:cs typeface="Calibri"/>
              </a:rPr>
              <a:t>email</a:t>
            </a:r>
            <a:r>
              <a:rPr sz="1600" spc="-45" dirty="0">
                <a:solidFill>
                  <a:srgbClr val="FFFFFF"/>
                </a:solidFill>
                <a:latin typeface="Calibri"/>
                <a:cs typeface="Calibri"/>
              </a:rPr>
              <a:t> </a:t>
            </a:r>
            <a:r>
              <a:rPr sz="1600" dirty="0">
                <a:solidFill>
                  <a:srgbClr val="FFFFFF"/>
                </a:solidFill>
                <a:latin typeface="Calibri"/>
                <a:cs typeface="Calibri"/>
              </a:rPr>
              <a:t>to</a:t>
            </a:r>
            <a:r>
              <a:rPr sz="1600" spc="-25" dirty="0">
                <a:solidFill>
                  <a:srgbClr val="FFFFFF"/>
                </a:solidFill>
                <a:latin typeface="Calibri"/>
                <a:cs typeface="Calibri"/>
              </a:rPr>
              <a:t> </a:t>
            </a:r>
            <a:r>
              <a:rPr lang="en-IN" sz="1600" spc="-25" dirty="0" err="1">
                <a:solidFill>
                  <a:srgbClr val="FFFFFF"/>
                </a:solidFill>
                <a:latin typeface="Calibri"/>
                <a:cs typeface="Calibri"/>
              </a:rPr>
              <a:t>avinash.bhakre@haymarket.co.in</a:t>
            </a:r>
            <a:endParaRPr sz="1600" dirty="0">
              <a:latin typeface="Calibri"/>
              <a:cs typeface="Calibri"/>
            </a:endParaRPr>
          </a:p>
          <a:p>
            <a:pPr marL="12700" algn="just">
              <a:lnSpc>
                <a:spcPct val="100000"/>
              </a:lnSpc>
              <a:spcBef>
                <a:spcPts val="1925"/>
              </a:spcBef>
            </a:pPr>
            <a:r>
              <a:rPr sz="1600" b="1" dirty="0">
                <a:solidFill>
                  <a:srgbClr val="FFFFFF"/>
                </a:solidFill>
                <a:latin typeface="Calibri"/>
                <a:cs typeface="Calibri"/>
              </a:rPr>
              <a:t>COMPLAINTS</a:t>
            </a:r>
            <a:r>
              <a:rPr sz="1600" b="1" spc="15" dirty="0">
                <a:solidFill>
                  <a:srgbClr val="FFFFFF"/>
                </a:solidFill>
                <a:latin typeface="Calibri"/>
                <a:cs typeface="Calibri"/>
              </a:rPr>
              <a:t> </a:t>
            </a:r>
            <a:r>
              <a:rPr sz="1600" b="1" dirty="0">
                <a:solidFill>
                  <a:srgbClr val="FFFFFF"/>
                </a:solidFill>
                <a:latin typeface="Calibri"/>
                <a:cs typeface="Calibri"/>
              </a:rPr>
              <a:t>PROCEDURE:</a:t>
            </a:r>
            <a:r>
              <a:rPr sz="1600" b="1" spc="-5" dirty="0">
                <a:solidFill>
                  <a:srgbClr val="FFFFFF"/>
                </a:solidFill>
                <a:latin typeface="Calibri"/>
                <a:cs typeface="Calibri"/>
              </a:rPr>
              <a:t> </a:t>
            </a:r>
            <a:r>
              <a:rPr sz="1600" dirty="0">
                <a:solidFill>
                  <a:srgbClr val="FFFFFF"/>
                </a:solidFill>
                <a:latin typeface="Calibri"/>
                <a:cs typeface="Calibri"/>
              </a:rPr>
              <a:t>If</a:t>
            </a:r>
            <a:r>
              <a:rPr sz="1600" spc="-5" dirty="0">
                <a:solidFill>
                  <a:srgbClr val="FFFFFF"/>
                </a:solidFill>
                <a:latin typeface="Calibri"/>
                <a:cs typeface="Calibri"/>
              </a:rPr>
              <a:t> </a:t>
            </a:r>
            <a:r>
              <a:rPr sz="1600" dirty="0">
                <a:solidFill>
                  <a:srgbClr val="FFFFFF"/>
                </a:solidFill>
                <a:latin typeface="Calibri"/>
                <a:cs typeface="Calibri"/>
              </a:rPr>
              <a:t>there</a:t>
            </a:r>
            <a:r>
              <a:rPr sz="1600" spc="-10" dirty="0">
                <a:solidFill>
                  <a:srgbClr val="FFFFFF"/>
                </a:solidFill>
                <a:latin typeface="Calibri"/>
                <a:cs typeface="Calibri"/>
              </a:rPr>
              <a:t> </a:t>
            </a:r>
            <a:r>
              <a:rPr sz="1600" dirty="0">
                <a:solidFill>
                  <a:srgbClr val="FFFFFF"/>
                </a:solidFill>
                <a:latin typeface="Calibri"/>
                <a:cs typeface="Calibri"/>
              </a:rPr>
              <a:t>is a complaint about</a:t>
            </a:r>
            <a:r>
              <a:rPr sz="1600" spc="-5" dirty="0">
                <a:solidFill>
                  <a:srgbClr val="FFFFFF"/>
                </a:solidFill>
                <a:latin typeface="Calibri"/>
                <a:cs typeface="Calibri"/>
              </a:rPr>
              <a:t> </a:t>
            </a:r>
            <a:r>
              <a:rPr sz="1600" dirty="0">
                <a:solidFill>
                  <a:srgbClr val="FFFFFF"/>
                </a:solidFill>
                <a:latin typeface="Calibri"/>
                <a:cs typeface="Calibri"/>
              </a:rPr>
              <a:t>any</a:t>
            </a:r>
            <a:r>
              <a:rPr sz="1600" spc="-5" dirty="0">
                <a:solidFill>
                  <a:srgbClr val="FFFFFF"/>
                </a:solidFill>
                <a:latin typeface="Calibri"/>
                <a:cs typeface="Calibri"/>
              </a:rPr>
              <a:t> </a:t>
            </a:r>
            <a:r>
              <a:rPr sz="1600" spc="-20" dirty="0">
                <a:solidFill>
                  <a:srgbClr val="FFFFFF"/>
                </a:solidFill>
                <a:latin typeface="Calibri"/>
                <a:cs typeface="Calibri"/>
              </a:rPr>
              <a:t>award-</a:t>
            </a:r>
            <a:r>
              <a:rPr sz="1600" dirty="0">
                <a:solidFill>
                  <a:srgbClr val="FFFFFF"/>
                </a:solidFill>
                <a:latin typeface="Calibri"/>
                <a:cs typeface="Calibri"/>
              </a:rPr>
              <a:t>winning</a:t>
            </a:r>
            <a:r>
              <a:rPr sz="1600" spc="15" dirty="0">
                <a:solidFill>
                  <a:srgbClr val="FFFFFF"/>
                </a:solidFill>
                <a:latin typeface="Calibri"/>
                <a:cs typeface="Calibri"/>
              </a:rPr>
              <a:t> </a:t>
            </a:r>
            <a:r>
              <a:rPr sz="1600" dirty="0">
                <a:solidFill>
                  <a:srgbClr val="FFFFFF"/>
                </a:solidFill>
                <a:latin typeface="Calibri"/>
                <a:cs typeface="Calibri"/>
              </a:rPr>
              <a:t>or</a:t>
            </a:r>
            <a:r>
              <a:rPr sz="1600" spc="-5" dirty="0">
                <a:solidFill>
                  <a:srgbClr val="FFFFFF"/>
                </a:solidFill>
                <a:latin typeface="Calibri"/>
                <a:cs typeface="Calibri"/>
              </a:rPr>
              <a:t> </a:t>
            </a:r>
            <a:r>
              <a:rPr sz="1600" spc="-10" dirty="0">
                <a:solidFill>
                  <a:srgbClr val="FFFFFF"/>
                </a:solidFill>
                <a:latin typeface="Calibri"/>
                <a:cs typeface="Calibri"/>
              </a:rPr>
              <a:t>shortlisted</a:t>
            </a:r>
            <a:r>
              <a:rPr sz="1600" spc="-15" dirty="0">
                <a:solidFill>
                  <a:srgbClr val="FFFFFF"/>
                </a:solidFill>
                <a:latin typeface="Calibri"/>
                <a:cs typeface="Calibri"/>
              </a:rPr>
              <a:t> </a:t>
            </a:r>
            <a:r>
              <a:rPr sz="1600" spc="-10" dirty="0">
                <a:solidFill>
                  <a:srgbClr val="FFFFFF"/>
                </a:solidFill>
                <a:latin typeface="Calibri"/>
                <a:cs typeface="Calibri"/>
              </a:rPr>
              <a:t>entry,</a:t>
            </a:r>
            <a:r>
              <a:rPr sz="1600" spc="20" dirty="0">
                <a:solidFill>
                  <a:srgbClr val="FFFFFF"/>
                </a:solidFill>
                <a:latin typeface="Calibri"/>
                <a:cs typeface="Calibri"/>
              </a:rPr>
              <a:t> </a:t>
            </a:r>
            <a:r>
              <a:rPr sz="1600" dirty="0">
                <a:solidFill>
                  <a:srgbClr val="FFFFFF"/>
                </a:solidFill>
                <a:latin typeface="Calibri"/>
                <a:cs typeface="Calibri"/>
              </a:rPr>
              <a:t>the</a:t>
            </a:r>
            <a:r>
              <a:rPr sz="1600" spc="-10" dirty="0">
                <a:solidFill>
                  <a:srgbClr val="FFFFFF"/>
                </a:solidFill>
                <a:latin typeface="Calibri"/>
                <a:cs typeface="Calibri"/>
              </a:rPr>
              <a:t> Organiser</a:t>
            </a:r>
            <a:endParaRPr sz="1600" dirty="0">
              <a:latin typeface="Calibri"/>
              <a:cs typeface="Calibri"/>
            </a:endParaRPr>
          </a:p>
          <a:p>
            <a:pPr marL="12700" algn="just">
              <a:lnSpc>
                <a:spcPct val="100000"/>
              </a:lnSpc>
            </a:pPr>
            <a:r>
              <a:rPr sz="1600" dirty="0">
                <a:solidFill>
                  <a:srgbClr val="FFFFFF"/>
                </a:solidFill>
                <a:latin typeface="Calibri"/>
                <a:cs typeface="Calibri"/>
              </a:rPr>
              <a:t>may</a:t>
            </a:r>
            <a:r>
              <a:rPr sz="1600" spc="-80" dirty="0">
                <a:solidFill>
                  <a:srgbClr val="FFFFFF"/>
                </a:solidFill>
                <a:latin typeface="Calibri"/>
                <a:cs typeface="Calibri"/>
              </a:rPr>
              <a:t> </a:t>
            </a:r>
            <a:r>
              <a:rPr sz="1600" dirty="0">
                <a:solidFill>
                  <a:srgbClr val="FFFFFF"/>
                </a:solidFill>
                <a:latin typeface="Calibri"/>
                <a:cs typeface="Calibri"/>
              </a:rPr>
              <a:t>at</a:t>
            </a:r>
            <a:r>
              <a:rPr sz="1600" spc="-45" dirty="0">
                <a:solidFill>
                  <a:srgbClr val="FFFFFF"/>
                </a:solidFill>
                <a:latin typeface="Calibri"/>
                <a:cs typeface="Calibri"/>
              </a:rPr>
              <a:t> </a:t>
            </a:r>
            <a:r>
              <a:rPr sz="1600" dirty="0">
                <a:solidFill>
                  <a:srgbClr val="FFFFFF"/>
                </a:solidFill>
                <a:latin typeface="Calibri"/>
                <a:cs typeface="Calibri"/>
              </a:rPr>
              <a:t>our</a:t>
            </a:r>
            <a:r>
              <a:rPr sz="1600" spc="-60" dirty="0">
                <a:solidFill>
                  <a:srgbClr val="FFFFFF"/>
                </a:solidFill>
                <a:latin typeface="Calibri"/>
                <a:cs typeface="Calibri"/>
              </a:rPr>
              <a:t> </a:t>
            </a:r>
            <a:r>
              <a:rPr sz="1600" dirty="0">
                <a:solidFill>
                  <a:srgbClr val="FFFFFF"/>
                </a:solidFill>
                <a:latin typeface="Calibri"/>
                <a:cs typeface="Calibri"/>
              </a:rPr>
              <a:t>absolute</a:t>
            </a:r>
            <a:r>
              <a:rPr sz="1600" spc="-40" dirty="0">
                <a:solidFill>
                  <a:srgbClr val="FFFFFF"/>
                </a:solidFill>
                <a:latin typeface="Calibri"/>
                <a:cs typeface="Calibri"/>
              </a:rPr>
              <a:t> </a:t>
            </a:r>
            <a:r>
              <a:rPr sz="1600" dirty="0">
                <a:solidFill>
                  <a:srgbClr val="FFFFFF"/>
                </a:solidFill>
                <a:latin typeface="Calibri"/>
                <a:cs typeface="Calibri"/>
              </a:rPr>
              <a:t>discretion</a:t>
            </a:r>
            <a:r>
              <a:rPr sz="1600" spc="-15" dirty="0">
                <a:solidFill>
                  <a:srgbClr val="FFFFFF"/>
                </a:solidFill>
                <a:latin typeface="Calibri"/>
                <a:cs typeface="Calibri"/>
              </a:rPr>
              <a:t> </a:t>
            </a:r>
            <a:r>
              <a:rPr sz="1600" dirty="0">
                <a:solidFill>
                  <a:srgbClr val="FFFFFF"/>
                </a:solidFill>
                <a:latin typeface="Calibri"/>
                <a:cs typeface="Calibri"/>
              </a:rPr>
              <a:t>choose</a:t>
            </a:r>
            <a:r>
              <a:rPr sz="1600" spc="-45" dirty="0">
                <a:solidFill>
                  <a:srgbClr val="FFFFFF"/>
                </a:solidFill>
                <a:latin typeface="Calibri"/>
                <a:cs typeface="Calibri"/>
              </a:rPr>
              <a:t> </a:t>
            </a:r>
            <a:r>
              <a:rPr sz="1600" dirty="0">
                <a:solidFill>
                  <a:srgbClr val="FFFFFF"/>
                </a:solidFill>
                <a:latin typeface="Calibri"/>
                <a:cs typeface="Calibri"/>
              </a:rPr>
              <a:t>to</a:t>
            </a:r>
            <a:r>
              <a:rPr sz="1600" spc="-20" dirty="0">
                <a:solidFill>
                  <a:srgbClr val="FFFFFF"/>
                </a:solidFill>
                <a:latin typeface="Calibri"/>
                <a:cs typeface="Calibri"/>
              </a:rPr>
              <a:t> </a:t>
            </a:r>
            <a:r>
              <a:rPr sz="1600" spc="-10" dirty="0">
                <a:solidFill>
                  <a:srgbClr val="FFFFFF"/>
                </a:solidFill>
                <a:latin typeface="Calibri"/>
                <a:cs typeface="Calibri"/>
              </a:rPr>
              <a:t>investigate</a:t>
            </a:r>
            <a:r>
              <a:rPr sz="1600" spc="-15" dirty="0">
                <a:solidFill>
                  <a:srgbClr val="FFFFFF"/>
                </a:solidFill>
                <a:latin typeface="Calibri"/>
                <a:cs typeface="Calibri"/>
              </a:rPr>
              <a:t> </a:t>
            </a:r>
            <a:r>
              <a:rPr sz="1600" dirty="0">
                <a:solidFill>
                  <a:srgbClr val="FFFFFF"/>
                </a:solidFill>
                <a:latin typeface="Calibri"/>
                <a:cs typeface="Calibri"/>
              </a:rPr>
              <a:t>the</a:t>
            </a:r>
            <a:r>
              <a:rPr sz="1600" spc="-60" dirty="0">
                <a:solidFill>
                  <a:srgbClr val="FFFFFF"/>
                </a:solidFill>
                <a:latin typeface="Calibri"/>
                <a:cs typeface="Calibri"/>
              </a:rPr>
              <a:t> </a:t>
            </a:r>
            <a:r>
              <a:rPr sz="1600" spc="-10" dirty="0">
                <a:solidFill>
                  <a:srgbClr val="FFFFFF"/>
                </a:solidFill>
                <a:latin typeface="Calibri"/>
                <a:cs typeface="Calibri"/>
              </a:rPr>
              <a:t>complaint.</a:t>
            </a:r>
            <a:endParaRPr sz="1600" dirty="0">
              <a:latin typeface="Calibri"/>
              <a:cs typeface="Calibri"/>
            </a:endParaRPr>
          </a:p>
          <a:p>
            <a:pPr marL="12700" algn="just">
              <a:lnSpc>
                <a:spcPct val="100000"/>
              </a:lnSpc>
              <a:spcBef>
                <a:spcPts val="1920"/>
              </a:spcBef>
            </a:pPr>
            <a:r>
              <a:rPr sz="1600" dirty="0">
                <a:solidFill>
                  <a:srgbClr val="FFFFFF"/>
                </a:solidFill>
                <a:latin typeface="Calibri"/>
                <a:cs typeface="Calibri"/>
              </a:rPr>
              <a:t>If</a:t>
            </a:r>
            <a:r>
              <a:rPr sz="1600" spc="415" dirty="0">
                <a:solidFill>
                  <a:srgbClr val="FFFFFF"/>
                </a:solidFill>
                <a:latin typeface="Calibri"/>
                <a:cs typeface="Calibri"/>
              </a:rPr>
              <a:t> </a:t>
            </a:r>
            <a:r>
              <a:rPr sz="1600" dirty="0">
                <a:solidFill>
                  <a:srgbClr val="FFFFFF"/>
                </a:solidFill>
                <a:latin typeface="Calibri"/>
                <a:cs typeface="Calibri"/>
              </a:rPr>
              <a:t>we</a:t>
            </a:r>
            <a:r>
              <a:rPr sz="1600" spc="420" dirty="0">
                <a:solidFill>
                  <a:srgbClr val="FFFFFF"/>
                </a:solidFill>
                <a:latin typeface="Calibri"/>
                <a:cs typeface="Calibri"/>
              </a:rPr>
              <a:t> </a:t>
            </a:r>
            <a:r>
              <a:rPr sz="1600" dirty="0">
                <a:solidFill>
                  <a:srgbClr val="FFFFFF"/>
                </a:solidFill>
                <a:latin typeface="Calibri"/>
                <a:cs typeface="Calibri"/>
              </a:rPr>
              <a:t>choose</a:t>
            </a:r>
            <a:r>
              <a:rPr sz="1600" spc="430" dirty="0">
                <a:solidFill>
                  <a:srgbClr val="FFFFFF"/>
                </a:solidFill>
                <a:latin typeface="Calibri"/>
                <a:cs typeface="Calibri"/>
              </a:rPr>
              <a:t> </a:t>
            </a:r>
            <a:r>
              <a:rPr sz="1600" dirty="0">
                <a:solidFill>
                  <a:srgbClr val="FFFFFF"/>
                </a:solidFill>
                <a:latin typeface="Calibri"/>
                <a:cs typeface="Calibri"/>
              </a:rPr>
              <a:t>to</a:t>
            </a:r>
            <a:r>
              <a:rPr sz="1600" spc="445" dirty="0">
                <a:solidFill>
                  <a:srgbClr val="FFFFFF"/>
                </a:solidFill>
                <a:latin typeface="Calibri"/>
                <a:cs typeface="Calibri"/>
              </a:rPr>
              <a:t> </a:t>
            </a:r>
            <a:r>
              <a:rPr sz="1600" dirty="0">
                <a:solidFill>
                  <a:srgbClr val="FFFFFF"/>
                </a:solidFill>
                <a:latin typeface="Calibri"/>
                <a:cs typeface="Calibri"/>
              </a:rPr>
              <a:t>investigate</a:t>
            </a:r>
            <a:r>
              <a:rPr sz="1600" spc="420" dirty="0">
                <a:solidFill>
                  <a:srgbClr val="FFFFFF"/>
                </a:solidFill>
                <a:latin typeface="Calibri"/>
                <a:cs typeface="Calibri"/>
              </a:rPr>
              <a:t> </a:t>
            </a:r>
            <a:r>
              <a:rPr sz="1600" dirty="0">
                <a:solidFill>
                  <a:srgbClr val="FFFFFF"/>
                </a:solidFill>
                <a:latin typeface="Calibri"/>
                <a:cs typeface="Calibri"/>
              </a:rPr>
              <a:t>a</a:t>
            </a:r>
            <a:r>
              <a:rPr sz="1600" spc="445" dirty="0">
                <a:solidFill>
                  <a:srgbClr val="FFFFFF"/>
                </a:solidFill>
                <a:latin typeface="Calibri"/>
                <a:cs typeface="Calibri"/>
              </a:rPr>
              <a:t> </a:t>
            </a:r>
            <a:r>
              <a:rPr sz="1600" dirty="0">
                <a:solidFill>
                  <a:srgbClr val="FFFFFF"/>
                </a:solidFill>
                <a:latin typeface="Calibri"/>
                <a:cs typeface="Calibri"/>
              </a:rPr>
              <a:t>complaint,</a:t>
            </a:r>
            <a:r>
              <a:rPr sz="1600" spc="434" dirty="0">
                <a:solidFill>
                  <a:srgbClr val="FFFFFF"/>
                </a:solidFill>
                <a:latin typeface="Calibri"/>
                <a:cs typeface="Calibri"/>
              </a:rPr>
              <a:t> </a:t>
            </a:r>
            <a:r>
              <a:rPr sz="1600" dirty="0">
                <a:solidFill>
                  <a:srgbClr val="FFFFFF"/>
                </a:solidFill>
                <a:latin typeface="Calibri"/>
                <a:cs typeface="Calibri"/>
              </a:rPr>
              <a:t>the</a:t>
            </a:r>
            <a:r>
              <a:rPr sz="1600" spc="409" dirty="0">
                <a:solidFill>
                  <a:srgbClr val="FFFFFF"/>
                </a:solidFill>
                <a:latin typeface="Calibri"/>
                <a:cs typeface="Calibri"/>
              </a:rPr>
              <a:t> </a:t>
            </a:r>
            <a:r>
              <a:rPr sz="1600" dirty="0">
                <a:solidFill>
                  <a:srgbClr val="FFFFFF"/>
                </a:solidFill>
                <a:latin typeface="Calibri"/>
                <a:cs typeface="Calibri"/>
              </a:rPr>
              <a:t>Entrant</a:t>
            </a:r>
            <a:r>
              <a:rPr sz="1600" spc="415" dirty="0">
                <a:solidFill>
                  <a:srgbClr val="FFFFFF"/>
                </a:solidFill>
                <a:latin typeface="Calibri"/>
                <a:cs typeface="Calibri"/>
              </a:rPr>
              <a:t> </a:t>
            </a:r>
            <a:r>
              <a:rPr sz="1600" dirty="0">
                <a:solidFill>
                  <a:srgbClr val="FFFFFF"/>
                </a:solidFill>
                <a:latin typeface="Calibri"/>
                <a:cs typeface="Calibri"/>
              </a:rPr>
              <a:t>must</a:t>
            </a:r>
            <a:r>
              <a:rPr sz="1600" spc="440" dirty="0">
                <a:solidFill>
                  <a:srgbClr val="FFFFFF"/>
                </a:solidFill>
                <a:latin typeface="Calibri"/>
                <a:cs typeface="Calibri"/>
              </a:rPr>
              <a:t> </a:t>
            </a:r>
            <a:r>
              <a:rPr sz="1600" dirty="0">
                <a:solidFill>
                  <a:srgbClr val="FFFFFF"/>
                </a:solidFill>
                <a:latin typeface="Calibri"/>
                <a:cs typeface="Calibri"/>
              </a:rPr>
              <a:t>cooperate</a:t>
            </a:r>
            <a:r>
              <a:rPr sz="1600" spc="440" dirty="0">
                <a:solidFill>
                  <a:srgbClr val="FFFFFF"/>
                </a:solidFill>
                <a:latin typeface="Calibri"/>
                <a:cs typeface="Calibri"/>
              </a:rPr>
              <a:t> </a:t>
            </a:r>
            <a:r>
              <a:rPr sz="1600" dirty="0">
                <a:solidFill>
                  <a:srgbClr val="FFFFFF"/>
                </a:solidFill>
                <a:latin typeface="Calibri"/>
                <a:cs typeface="Calibri"/>
              </a:rPr>
              <a:t>fully</a:t>
            </a:r>
            <a:r>
              <a:rPr sz="1600" spc="420" dirty="0">
                <a:solidFill>
                  <a:srgbClr val="FFFFFF"/>
                </a:solidFill>
                <a:latin typeface="Calibri"/>
                <a:cs typeface="Calibri"/>
              </a:rPr>
              <a:t> </a:t>
            </a:r>
            <a:r>
              <a:rPr sz="1600" dirty="0">
                <a:solidFill>
                  <a:srgbClr val="FFFFFF"/>
                </a:solidFill>
                <a:latin typeface="Calibri"/>
                <a:cs typeface="Calibri"/>
              </a:rPr>
              <a:t>with</a:t>
            </a:r>
            <a:r>
              <a:rPr sz="1600" spc="420" dirty="0">
                <a:solidFill>
                  <a:srgbClr val="FFFFFF"/>
                </a:solidFill>
                <a:latin typeface="Calibri"/>
                <a:cs typeface="Calibri"/>
              </a:rPr>
              <a:t> </a:t>
            </a:r>
            <a:r>
              <a:rPr sz="1600" dirty="0">
                <a:solidFill>
                  <a:srgbClr val="FFFFFF"/>
                </a:solidFill>
                <a:latin typeface="Calibri"/>
                <a:cs typeface="Calibri"/>
              </a:rPr>
              <a:t>us</a:t>
            </a:r>
            <a:r>
              <a:rPr sz="1600" spc="420" dirty="0">
                <a:solidFill>
                  <a:srgbClr val="FFFFFF"/>
                </a:solidFill>
                <a:latin typeface="Calibri"/>
                <a:cs typeface="Calibri"/>
              </a:rPr>
              <a:t> </a:t>
            </a:r>
            <a:r>
              <a:rPr sz="1600" dirty="0">
                <a:solidFill>
                  <a:srgbClr val="FFFFFF"/>
                </a:solidFill>
                <a:latin typeface="Calibri"/>
                <a:cs typeface="Calibri"/>
              </a:rPr>
              <a:t>in</a:t>
            </a:r>
            <a:r>
              <a:rPr sz="1600" spc="440" dirty="0">
                <a:solidFill>
                  <a:srgbClr val="FFFFFF"/>
                </a:solidFill>
                <a:latin typeface="Calibri"/>
                <a:cs typeface="Calibri"/>
              </a:rPr>
              <a:t> </a:t>
            </a:r>
            <a:r>
              <a:rPr sz="1600" dirty="0">
                <a:solidFill>
                  <a:srgbClr val="FFFFFF"/>
                </a:solidFill>
                <a:latin typeface="Calibri"/>
                <a:cs typeface="Calibri"/>
              </a:rPr>
              <a:t>relation</a:t>
            </a:r>
            <a:r>
              <a:rPr sz="1600" spc="425" dirty="0">
                <a:solidFill>
                  <a:srgbClr val="FFFFFF"/>
                </a:solidFill>
                <a:latin typeface="Calibri"/>
                <a:cs typeface="Calibri"/>
              </a:rPr>
              <a:t> </a:t>
            </a:r>
            <a:r>
              <a:rPr sz="1600" dirty="0">
                <a:solidFill>
                  <a:srgbClr val="FFFFFF"/>
                </a:solidFill>
                <a:latin typeface="Calibri"/>
                <a:cs typeface="Calibri"/>
              </a:rPr>
              <a:t>to</a:t>
            </a:r>
            <a:r>
              <a:rPr sz="1600" spc="420" dirty="0">
                <a:solidFill>
                  <a:srgbClr val="FFFFFF"/>
                </a:solidFill>
                <a:latin typeface="Calibri"/>
                <a:cs typeface="Calibri"/>
              </a:rPr>
              <a:t> </a:t>
            </a:r>
            <a:r>
              <a:rPr sz="1600" spc="-20" dirty="0">
                <a:solidFill>
                  <a:srgbClr val="FFFFFF"/>
                </a:solidFill>
                <a:latin typeface="Calibri"/>
                <a:cs typeface="Calibri"/>
              </a:rPr>
              <a:t>that</a:t>
            </a:r>
            <a:endParaRPr sz="1600" dirty="0">
              <a:latin typeface="Calibri"/>
              <a:cs typeface="Calibri"/>
            </a:endParaRPr>
          </a:p>
          <a:p>
            <a:pPr marL="12700" algn="just">
              <a:lnSpc>
                <a:spcPct val="100000"/>
              </a:lnSpc>
            </a:pPr>
            <a:r>
              <a:rPr sz="1600" spc="-10" dirty="0">
                <a:solidFill>
                  <a:srgbClr val="FFFFFF"/>
                </a:solidFill>
                <a:latin typeface="Calibri"/>
                <a:cs typeface="Calibri"/>
              </a:rPr>
              <a:t>investigation, </a:t>
            </a:r>
            <a:r>
              <a:rPr sz="1600" dirty="0">
                <a:solidFill>
                  <a:srgbClr val="FFFFFF"/>
                </a:solidFill>
                <a:latin typeface="Calibri"/>
                <a:cs typeface="Calibri"/>
              </a:rPr>
              <a:t>including</a:t>
            </a:r>
            <a:r>
              <a:rPr sz="1600" spc="-25" dirty="0">
                <a:solidFill>
                  <a:srgbClr val="FFFFFF"/>
                </a:solidFill>
                <a:latin typeface="Calibri"/>
                <a:cs typeface="Calibri"/>
              </a:rPr>
              <a:t> </a:t>
            </a:r>
            <a:r>
              <a:rPr sz="1600" dirty="0">
                <a:solidFill>
                  <a:srgbClr val="FFFFFF"/>
                </a:solidFill>
                <a:latin typeface="Calibri"/>
                <a:cs typeface="Calibri"/>
              </a:rPr>
              <a:t>by</a:t>
            </a:r>
            <a:r>
              <a:rPr sz="1600" spc="-45" dirty="0">
                <a:solidFill>
                  <a:srgbClr val="FFFFFF"/>
                </a:solidFill>
                <a:latin typeface="Calibri"/>
                <a:cs typeface="Calibri"/>
              </a:rPr>
              <a:t> </a:t>
            </a:r>
            <a:r>
              <a:rPr sz="1600" dirty="0">
                <a:solidFill>
                  <a:srgbClr val="FFFFFF"/>
                </a:solidFill>
                <a:latin typeface="Calibri"/>
                <a:cs typeface="Calibri"/>
              </a:rPr>
              <a:t>providing</a:t>
            </a:r>
            <a:r>
              <a:rPr sz="1600" spc="-25" dirty="0">
                <a:solidFill>
                  <a:srgbClr val="FFFFFF"/>
                </a:solidFill>
                <a:latin typeface="Calibri"/>
                <a:cs typeface="Calibri"/>
              </a:rPr>
              <a:t> </a:t>
            </a:r>
            <a:r>
              <a:rPr sz="1600" dirty="0">
                <a:solidFill>
                  <a:srgbClr val="FFFFFF"/>
                </a:solidFill>
                <a:latin typeface="Calibri"/>
                <a:cs typeface="Calibri"/>
              </a:rPr>
              <a:t>us</a:t>
            </a:r>
            <a:r>
              <a:rPr sz="1600" spc="-40" dirty="0">
                <a:solidFill>
                  <a:srgbClr val="FFFFFF"/>
                </a:solidFill>
                <a:latin typeface="Calibri"/>
                <a:cs typeface="Calibri"/>
              </a:rPr>
              <a:t> </a:t>
            </a:r>
            <a:r>
              <a:rPr sz="1600" dirty="0">
                <a:solidFill>
                  <a:srgbClr val="FFFFFF"/>
                </a:solidFill>
                <a:latin typeface="Calibri"/>
                <a:cs typeface="Calibri"/>
              </a:rPr>
              <a:t>with</a:t>
            </a:r>
            <a:r>
              <a:rPr sz="1600" spc="-40" dirty="0">
                <a:solidFill>
                  <a:srgbClr val="FFFFFF"/>
                </a:solidFill>
                <a:latin typeface="Calibri"/>
                <a:cs typeface="Calibri"/>
              </a:rPr>
              <a:t> </a:t>
            </a:r>
            <a:r>
              <a:rPr sz="1600" dirty="0">
                <a:solidFill>
                  <a:srgbClr val="FFFFFF"/>
                </a:solidFill>
                <a:latin typeface="Calibri"/>
                <a:cs typeface="Calibri"/>
              </a:rPr>
              <a:t>any</a:t>
            </a:r>
            <a:r>
              <a:rPr sz="1600" spc="-45" dirty="0">
                <a:solidFill>
                  <a:srgbClr val="FFFFFF"/>
                </a:solidFill>
                <a:latin typeface="Calibri"/>
                <a:cs typeface="Calibri"/>
              </a:rPr>
              <a:t> </a:t>
            </a:r>
            <a:r>
              <a:rPr sz="1600" spc="-10" dirty="0">
                <a:solidFill>
                  <a:srgbClr val="FFFFFF"/>
                </a:solidFill>
                <a:latin typeface="Calibri"/>
                <a:cs typeface="Calibri"/>
              </a:rPr>
              <a:t>information</a:t>
            </a:r>
            <a:r>
              <a:rPr sz="1600" spc="-35" dirty="0">
                <a:solidFill>
                  <a:srgbClr val="FFFFFF"/>
                </a:solidFill>
                <a:latin typeface="Calibri"/>
                <a:cs typeface="Calibri"/>
              </a:rPr>
              <a:t> </a:t>
            </a:r>
            <a:r>
              <a:rPr sz="1600" spc="-10" dirty="0">
                <a:solidFill>
                  <a:srgbClr val="FFFFFF"/>
                </a:solidFill>
                <a:latin typeface="Calibri"/>
                <a:cs typeface="Calibri"/>
              </a:rPr>
              <a:t>requested.</a:t>
            </a:r>
            <a:endParaRPr sz="1600" dirty="0">
              <a:latin typeface="Calibri"/>
              <a:cs typeface="Calibri"/>
            </a:endParaRPr>
          </a:p>
        </p:txBody>
      </p:sp>
      <p:sp>
        <p:nvSpPr>
          <p:cNvPr id="4" name="object 4"/>
          <p:cNvSpPr txBox="1">
            <a:spLocks noGrp="1"/>
          </p:cNvSpPr>
          <p:nvPr>
            <p:ph type="title"/>
          </p:nvPr>
        </p:nvSpPr>
        <p:spPr>
          <a:prstGeom prst="rect">
            <a:avLst/>
          </a:prstGeom>
        </p:spPr>
        <p:txBody>
          <a:bodyPr vert="horz" wrap="square" lIns="0" tIns="294131" rIns="0" bIns="0" rtlCol="0">
            <a:spAutoFit/>
          </a:bodyPr>
          <a:lstStyle/>
          <a:p>
            <a:pPr marL="12700">
              <a:lnSpc>
                <a:spcPct val="100000"/>
              </a:lnSpc>
              <a:spcBef>
                <a:spcPts val="105"/>
              </a:spcBef>
            </a:pPr>
            <a:r>
              <a:rPr dirty="0"/>
              <a:t>TERMS</a:t>
            </a:r>
            <a:r>
              <a:rPr spc="-25" dirty="0"/>
              <a:t> </a:t>
            </a:r>
            <a:r>
              <a:rPr dirty="0"/>
              <a:t>AND</a:t>
            </a:r>
            <a:r>
              <a:rPr spc="-5" dirty="0"/>
              <a:t> </a:t>
            </a:r>
            <a:r>
              <a:rPr spc="-10" dirty="0"/>
              <a:t>CONDITIONS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56945" y="1254963"/>
            <a:ext cx="9432290" cy="4418330"/>
          </a:xfrm>
          <a:prstGeom prst="rect">
            <a:avLst/>
          </a:prstGeom>
        </p:spPr>
        <p:txBody>
          <a:bodyPr vert="horz" wrap="square" lIns="0" tIns="13970" rIns="0" bIns="0" rtlCol="0">
            <a:spAutoFit/>
          </a:bodyPr>
          <a:lstStyle/>
          <a:p>
            <a:pPr marL="12700" marR="6985" algn="just">
              <a:lnSpc>
                <a:spcPct val="100000"/>
              </a:lnSpc>
              <a:spcBef>
                <a:spcPts val="110"/>
              </a:spcBef>
            </a:pPr>
            <a:r>
              <a:rPr sz="1600" b="1" spc="-10" dirty="0">
                <a:solidFill>
                  <a:srgbClr val="FFFFFF"/>
                </a:solidFill>
                <a:latin typeface="Calibri"/>
                <a:cs typeface="Calibri"/>
              </a:rPr>
              <a:t>CONFIDENTIALITY:</a:t>
            </a:r>
            <a:r>
              <a:rPr sz="1600" b="1" dirty="0">
                <a:solidFill>
                  <a:srgbClr val="FFFFFF"/>
                </a:solidFill>
                <a:latin typeface="Calibri"/>
                <a:cs typeface="Calibri"/>
              </a:rPr>
              <a:t> </a:t>
            </a:r>
            <a:r>
              <a:rPr sz="1600" dirty="0">
                <a:solidFill>
                  <a:srgbClr val="FFFFFF"/>
                </a:solidFill>
                <a:latin typeface="Calibri"/>
                <a:cs typeface="Calibri"/>
              </a:rPr>
              <a:t>Your</a:t>
            </a:r>
            <a:r>
              <a:rPr sz="1600" spc="-5" dirty="0">
                <a:solidFill>
                  <a:srgbClr val="FFFFFF"/>
                </a:solidFill>
                <a:latin typeface="Calibri"/>
                <a:cs typeface="Calibri"/>
              </a:rPr>
              <a:t> </a:t>
            </a:r>
            <a:r>
              <a:rPr sz="1600" dirty="0">
                <a:solidFill>
                  <a:srgbClr val="FFFFFF"/>
                </a:solidFill>
                <a:latin typeface="Calibri"/>
                <a:cs typeface="Calibri"/>
              </a:rPr>
              <a:t>entry</a:t>
            </a:r>
            <a:r>
              <a:rPr sz="1600" spc="10" dirty="0">
                <a:solidFill>
                  <a:srgbClr val="FFFFFF"/>
                </a:solidFill>
                <a:latin typeface="Calibri"/>
                <a:cs typeface="Calibri"/>
              </a:rPr>
              <a:t> </a:t>
            </a:r>
            <a:r>
              <a:rPr sz="1600" dirty="0">
                <a:solidFill>
                  <a:srgbClr val="FFFFFF"/>
                </a:solidFill>
                <a:latin typeface="Calibri"/>
                <a:cs typeface="Calibri"/>
              </a:rPr>
              <a:t>and</a:t>
            </a:r>
            <a:r>
              <a:rPr sz="1600" spc="10" dirty="0">
                <a:solidFill>
                  <a:srgbClr val="FFFFFF"/>
                </a:solidFill>
                <a:latin typeface="Calibri"/>
                <a:cs typeface="Calibri"/>
              </a:rPr>
              <a:t> </a:t>
            </a:r>
            <a:r>
              <a:rPr sz="1600" dirty="0">
                <a:solidFill>
                  <a:srgbClr val="FFFFFF"/>
                </a:solidFill>
                <a:latin typeface="Calibri"/>
                <a:cs typeface="Calibri"/>
              </a:rPr>
              <a:t>any</a:t>
            </a:r>
            <a:r>
              <a:rPr sz="1600" spc="5" dirty="0">
                <a:solidFill>
                  <a:srgbClr val="FFFFFF"/>
                </a:solidFill>
                <a:latin typeface="Calibri"/>
                <a:cs typeface="Calibri"/>
              </a:rPr>
              <a:t> </a:t>
            </a:r>
            <a:r>
              <a:rPr sz="1600" dirty="0">
                <a:solidFill>
                  <a:srgbClr val="FFFFFF"/>
                </a:solidFill>
                <a:latin typeface="Calibri"/>
                <a:cs typeface="Calibri"/>
              </a:rPr>
              <a:t>supporting</a:t>
            </a:r>
            <a:r>
              <a:rPr sz="1600" spc="20" dirty="0">
                <a:solidFill>
                  <a:srgbClr val="FFFFFF"/>
                </a:solidFill>
                <a:latin typeface="Calibri"/>
                <a:cs typeface="Calibri"/>
              </a:rPr>
              <a:t> </a:t>
            </a:r>
            <a:r>
              <a:rPr sz="1600" dirty="0">
                <a:solidFill>
                  <a:srgbClr val="FFFFFF"/>
                </a:solidFill>
                <a:latin typeface="Calibri"/>
                <a:cs typeface="Calibri"/>
              </a:rPr>
              <a:t>documentation</a:t>
            </a:r>
            <a:r>
              <a:rPr sz="1600" spc="10" dirty="0">
                <a:solidFill>
                  <a:srgbClr val="FFFFFF"/>
                </a:solidFill>
                <a:latin typeface="Calibri"/>
                <a:cs typeface="Calibri"/>
              </a:rPr>
              <a:t> </a:t>
            </a:r>
            <a:r>
              <a:rPr sz="1600" dirty="0">
                <a:solidFill>
                  <a:srgbClr val="FFFFFF"/>
                </a:solidFill>
                <a:latin typeface="Calibri"/>
                <a:cs typeface="Calibri"/>
              </a:rPr>
              <a:t>will</a:t>
            </a:r>
            <a:r>
              <a:rPr sz="1600" spc="5" dirty="0">
                <a:solidFill>
                  <a:srgbClr val="FFFFFF"/>
                </a:solidFill>
                <a:latin typeface="Calibri"/>
                <a:cs typeface="Calibri"/>
              </a:rPr>
              <a:t> </a:t>
            </a:r>
            <a:r>
              <a:rPr sz="1600" dirty="0">
                <a:solidFill>
                  <a:srgbClr val="FFFFFF"/>
                </a:solidFill>
                <a:latin typeface="Calibri"/>
                <a:cs typeface="Calibri"/>
              </a:rPr>
              <a:t>not</a:t>
            </a:r>
            <a:r>
              <a:rPr sz="1600" spc="25" dirty="0">
                <a:solidFill>
                  <a:srgbClr val="FFFFFF"/>
                </a:solidFill>
                <a:latin typeface="Calibri"/>
                <a:cs typeface="Calibri"/>
              </a:rPr>
              <a:t> </a:t>
            </a:r>
            <a:r>
              <a:rPr sz="1600" dirty="0">
                <a:solidFill>
                  <a:srgbClr val="FFFFFF"/>
                </a:solidFill>
                <a:latin typeface="Calibri"/>
                <a:cs typeface="Calibri"/>
              </a:rPr>
              <a:t>be considered</a:t>
            </a:r>
            <a:r>
              <a:rPr sz="1600" spc="30" dirty="0">
                <a:solidFill>
                  <a:srgbClr val="FFFFFF"/>
                </a:solidFill>
                <a:latin typeface="Calibri"/>
                <a:cs typeface="Calibri"/>
              </a:rPr>
              <a:t> </a:t>
            </a:r>
            <a:r>
              <a:rPr sz="1600" dirty="0">
                <a:solidFill>
                  <a:srgbClr val="FFFFFF"/>
                </a:solidFill>
                <a:latin typeface="Calibri"/>
                <a:cs typeface="Calibri"/>
              </a:rPr>
              <a:t>confidential </a:t>
            </a:r>
            <a:r>
              <a:rPr sz="1600" spc="-10" dirty="0">
                <a:solidFill>
                  <a:srgbClr val="FFFFFF"/>
                </a:solidFill>
                <a:latin typeface="Calibri"/>
                <a:cs typeface="Calibri"/>
              </a:rPr>
              <a:t>information </a:t>
            </a:r>
            <a:r>
              <a:rPr sz="1600" dirty="0">
                <a:solidFill>
                  <a:srgbClr val="FFFFFF"/>
                </a:solidFill>
                <a:latin typeface="Calibri"/>
                <a:cs typeface="Calibri"/>
              </a:rPr>
              <a:t>unless</a:t>
            </a:r>
            <a:r>
              <a:rPr sz="1600" spc="70" dirty="0">
                <a:solidFill>
                  <a:srgbClr val="FFFFFF"/>
                </a:solidFill>
                <a:latin typeface="Calibri"/>
                <a:cs typeface="Calibri"/>
              </a:rPr>
              <a:t> </a:t>
            </a:r>
            <a:r>
              <a:rPr sz="1600" dirty="0">
                <a:solidFill>
                  <a:srgbClr val="FFFFFF"/>
                </a:solidFill>
                <a:latin typeface="Calibri"/>
                <a:cs typeface="Calibri"/>
              </a:rPr>
              <a:t>clearly</a:t>
            </a:r>
            <a:r>
              <a:rPr sz="1600" spc="65" dirty="0">
                <a:solidFill>
                  <a:srgbClr val="FFFFFF"/>
                </a:solidFill>
                <a:latin typeface="Calibri"/>
                <a:cs typeface="Calibri"/>
              </a:rPr>
              <a:t> </a:t>
            </a:r>
            <a:r>
              <a:rPr sz="1600" dirty="0">
                <a:solidFill>
                  <a:srgbClr val="FFFFFF"/>
                </a:solidFill>
                <a:latin typeface="Calibri"/>
                <a:cs typeface="Calibri"/>
              </a:rPr>
              <a:t>identified</a:t>
            </a:r>
            <a:r>
              <a:rPr sz="1600" spc="75" dirty="0">
                <a:solidFill>
                  <a:srgbClr val="FFFFFF"/>
                </a:solidFill>
                <a:latin typeface="Calibri"/>
                <a:cs typeface="Calibri"/>
              </a:rPr>
              <a:t> </a:t>
            </a:r>
            <a:r>
              <a:rPr sz="1600" dirty="0">
                <a:solidFill>
                  <a:srgbClr val="FFFFFF"/>
                </a:solidFill>
                <a:latin typeface="Calibri"/>
                <a:cs typeface="Calibri"/>
              </a:rPr>
              <a:t>as</a:t>
            </a:r>
            <a:r>
              <a:rPr sz="1600" spc="75" dirty="0">
                <a:solidFill>
                  <a:srgbClr val="FFFFFF"/>
                </a:solidFill>
                <a:latin typeface="Calibri"/>
                <a:cs typeface="Calibri"/>
              </a:rPr>
              <a:t> </a:t>
            </a:r>
            <a:r>
              <a:rPr sz="1600" spc="-10" dirty="0">
                <a:solidFill>
                  <a:srgbClr val="FFFFFF"/>
                </a:solidFill>
                <a:latin typeface="Calibri"/>
                <a:cs typeface="Calibri"/>
              </a:rPr>
              <a:t>‘Confidential.’</a:t>
            </a:r>
            <a:r>
              <a:rPr sz="1600" spc="90" dirty="0">
                <a:solidFill>
                  <a:srgbClr val="FFFFFF"/>
                </a:solidFill>
                <a:latin typeface="Calibri"/>
                <a:cs typeface="Calibri"/>
              </a:rPr>
              <a:t> </a:t>
            </a:r>
            <a:r>
              <a:rPr sz="1600" dirty="0">
                <a:solidFill>
                  <a:srgbClr val="FFFFFF"/>
                </a:solidFill>
                <a:latin typeface="Calibri"/>
                <a:cs typeface="Calibri"/>
              </a:rPr>
              <a:t>If</a:t>
            </a:r>
            <a:r>
              <a:rPr sz="1600" spc="70" dirty="0">
                <a:solidFill>
                  <a:srgbClr val="FFFFFF"/>
                </a:solidFill>
                <a:latin typeface="Calibri"/>
                <a:cs typeface="Calibri"/>
              </a:rPr>
              <a:t> </a:t>
            </a:r>
            <a:r>
              <a:rPr sz="1600" dirty="0">
                <a:solidFill>
                  <a:srgbClr val="FFFFFF"/>
                </a:solidFill>
                <a:latin typeface="Calibri"/>
                <a:cs typeface="Calibri"/>
              </a:rPr>
              <a:t>there</a:t>
            </a:r>
            <a:r>
              <a:rPr sz="1600" spc="65" dirty="0">
                <a:solidFill>
                  <a:srgbClr val="FFFFFF"/>
                </a:solidFill>
                <a:latin typeface="Calibri"/>
                <a:cs typeface="Calibri"/>
              </a:rPr>
              <a:t> </a:t>
            </a:r>
            <a:r>
              <a:rPr sz="1600" dirty="0">
                <a:solidFill>
                  <a:srgbClr val="FFFFFF"/>
                </a:solidFill>
                <a:latin typeface="Calibri"/>
                <a:cs typeface="Calibri"/>
              </a:rPr>
              <a:t>is</a:t>
            </a:r>
            <a:r>
              <a:rPr sz="1600" spc="75" dirty="0">
                <a:solidFill>
                  <a:srgbClr val="FFFFFF"/>
                </a:solidFill>
                <a:latin typeface="Calibri"/>
                <a:cs typeface="Calibri"/>
              </a:rPr>
              <a:t> </a:t>
            </a:r>
            <a:r>
              <a:rPr sz="1600" dirty="0">
                <a:solidFill>
                  <a:srgbClr val="FFFFFF"/>
                </a:solidFill>
                <a:latin typeface="Calibri"/>
                <a:cs typeface="Calibri"/>
              </a:rPr>
              <a:t>certain</a:t>
            </a:r>
            <a:r>
              <a:rPr sz="1600" spc="80" dirty="0">
                <a:solidFill>
                  <a:srgbClr val="FFFFFF"/>
                </a:solidFill>
                <a:latin typeface="Calibri"/>
                <a:cs typeface="Calibri"/>
              </a:rPr>
              <a:t> </a:t>
            </a:r>
            <a:r>
              <a:rPr sz="1600" dirty="0">
                <a:solidFill>
                  <a:srgbClr val="FFFFFF"/>
                </a:solidFill>
                <a:latin typeface="Calibri"/>
                <a:cs typeface="Calibri"/>
              </a:rPr>
              <a:t>information</a:t>
            </a:r>
            <a:r>
              <a:rPr sz="1600" spc="80" dirty="0">
                <a:solidFill>
                  <a:srgbClr val="FFFFFF"/>
                </a:solidFill>
                <a:latin typeface="Calibri"/>
                <a:cs typeface="Calibri"/>
              </a:rPr>
              <a:t> </a:t>
            </a:r>
            <a:r>
              <a:rPr sz="1600" dirty="0">
                <a:solidFill>
                  <a:srgbClr val="FFFFFF"/>
                </a:solidFill>
                <a:latin typeface="Calibri"/>
                <a:cs typeface="Calibri"/>
              </a:rPr>
              <a:t>in</a:t>
            </a:r>
            <a:r>
              <a:rPr sz="1600" spc="100" dirty="0">
                <a:solidFill>
                  <a:srgbClr val="FFFFFF"/>
                </a:solidFill>
                <a:latin typeface="Calibri"/>
                <a:cs typeface="Calibri"/>
              </a:rPr>
              <a:t> </a:t>
            </a:r>
            <a:r>
              <a:rPr sz="1600" dirty="0">
                <a:solidFill>
                  <a:srgbClr val="FFFFFF"/>
                </a:solidFill>
                <a:latin typeface="Calibri"/>
                <a:cs typeface="Calibri"/>
              </a:rPr>
              <a:t>the</a:t>
            </a:r>
            <a:r>
              <a:rPr sz="1600" spc="70" dirty="0">
                <a:solidFill>
                  <a:srgbClr val="FFFFFF"/>
                </a:solidFill>
                <a:latin typeface="Calibri"/>
                <a:cs typeface="Calibri"/>
              </a:rPr>
              <a:t> </a:t>
            </a:r>
            <a:r>
              <a:rPr sz="1600" dirty="0">
                <a:solidFill>
                  <a:srgbClr val="FFFFFF"/>
                </a:solidFill>
                <a:latin typeface="Calibri"/>
                <a:cs typeface="Calibri"/>
              </a:rPr>
              <a:t>written</a:t>
            </a:r>
            <a:r>
              <a:rPr sz="1600" spc="80" dirty="0">
                <a:solidFill>
                  <a:srgbClr val="FFFFFF"/>
                </a:solidFill>
                <a:latin typeface="Calibri"/>
                <a:cs typeface="Calibri"/>
              </a:rPr>
              <a:t> </a:t>
            </a:r>
            <a:r>
              <a:rPr sz="1600" dirty="0">
                <a:solidFill>
                  <a:srgbClr val="FFFFFF"/>
                </a:solidFill>
                <a:latin typeface="Calibri"/>
                <a:cs typeface="Calibri"/>
              </a:rPr>
              <a:t>entry</a:t>
            </a:r>
            <a:r>
              <a:rPr sz="1600" spc="80" dirty="0">
                <a:solidFill>
                  <a:srgbClr val="FFFFFF"/>
                </a:solidFill>
                <a:latin typeface="Calibri"/>
                <a:cs typeface="Calibri"/>
              </a:rPr>
              <a:t> </a:t>
            </a:r>
            <a:r>
              <a:rPr sz="1600" dirty="0">
                <a:solidFill>
                  <a:srgbClr val="FFFFFF"/>
                </a:solidFill>
                <a:latin typeface="Calibri"/>
                <a:cs typeface="Calibri"/>
              </a:rPr>
              <a:t>paper</a:t>
            </a:r>
            <a:r>
              <a:rPr sz="1600" spc="85" dirty="0">
                <a:solidFill>
                  <a:srgbClr val="FFFFFF"/>
                </a:solidFill>
                <a:latin typeface="Calibri"/>
                <a:cs typeface="Calibri"/>
              </a:rPr>
              <a:t> </a:t>
            </a:r>
            <a:r>
              <a:rPr sz="1600" dirty="0">
                <a:solidFill>
                  <a:srgbClr val="FFFFFF"/>
                </a:solidFill>
                <a:latin typeface="Calibri"/>
                <a:cs typeface="Calibri"/>
              </a:rPr>
              <a:t>or</a:t>
            </a:r>
            <a:r>
              <a:rPr sz="1600" spc="95" dirty="0">
                <a:solidFill>
                  <a:srgbClr val="FFFFFF"/>
                </a:solidFill>
                <a:latin typeface="Calibri"/>
                <a:cs typeface="Calibri"/>
              </a:rPr>
              <a:t> </a:t>
            </a:r>
            <a:r>
              <a:rPr sz="1600" spc="-10" dirty="0">
                <a:solidFill>
                  <a:srgbClr val="FFFFFF"/>
                </a:solidFill>
                <a:latin typeface="Calibri"/>
                <a:cs typeface="Calibri"/>
              </a:rPr>
              <a:t>supporting </a:t>
            </a:r>
            <a:r>
              <a:rPr sz="1600" dirty="0">
                <a:solidFill>
                  <a:srgbClr val="FFFFFF"/>
                </a:solidFill>
                <a:latin typeface="Calibri"/>
                <a:cs typeface="Calibri"/>
              </a:rPr>
              <a:t>documents that must</a:t>
            </a:r>
            <a:r>
              <a:rPr sz="1600" spc="-5" dirty="0">
                <a:solidFill>
                  <a:srgbClr val="FFFFFF"/>
                </a:solidFill>
                <a:latin typeface="Calibri"/>
                <a:cs typeface="Calibri"/>
              </a:rPr>
              <a:t> </a:t>
            </a:r>
            <a:r>
              <a:rPr sz="1600" dirty="0">
                <a:solidFill>
                  <a:srgbClr val="FFFFFF"/>
                </a:solidFill>
                <a:latin typeface="Calibri"/>
                <a:cs typeface="Calibri"/>
              </a:rPr>
              <a:t>be</a:t>
            </a:r>
            <a:r>
              <a:rPr sz="1600" spc="20" dirty="0">
                <a:solidFill>
                  <a:srgbClr val="FFFFFF"/>
                </a:solidFill>
                <a:latin typeface="Calibri"/>
                <a:cs typeface="Calibri"/>
              </a:rPr>
              <a:t> </a:t>
            </a:r>
            <a:r>
              <a:rPr sz="1600" dirty="0">
                <a:solidFill>
                  <a:srgbClr val="FFFFFF"/>
                </a:solidFill>
                <a:latin typeface="Calibri"/>
                <a:cs typeface="Calibri"/>
              </a:rPr>
              <a:t>kept</a:t>
            </a:r>
            <a:r>
              <a:rPr sz="1600" spc="10" dirty="0">
                <a:solidFill>
                  <a:srgbClr val="FFFFFF"/>
                </a:solidFill>
                <a:latin typeface="Calibri"/>
                <a:cs typeface="Calibri"/>
              </a:rPr>
              <a:t> </a:t>
            </a:r>
            <a:r>
              <a:rPr sz="1600" dirty="0">
                <a:solidFill>
                  <a:srgbClr val="FFFFFF"/>
                </a:solidFill>
                <a:latin typeface="Calibri"/>
                <a:cs typeface="Calibri"/>
              </a:rPr>
              <a:t>confidential,</a:t>
            </a:r>
            <a:r>
              <a:rPr sz="1600" spc="15" dirty="0">
                <a:solidFill>
                  <a:srgbClr val="FFFFFF"/>
                </a:solidFill>
                <a:latin typeface="Calibri"/>
                <a:cs typeface="Calibri"/>
              </a:rPr>
              <a:t> </a:t>
            </a:r>
            <a:r>
              <a:rPr sz="1600" dirty="0">
                <a:solidFill>
                  <a:srgbClr val="FFFFFF"/>
                </a:solidFill>
                <a:latin typeface="Calibri"/>
                <a:cs typeface="Calibri"/>
              </a:rPr>
              <a:t>please</a:t>
            </a:r>
            <a:r>
              <a:rPr sz="1600" spc="-10" dirty="0">
                <a:solidFill>
                  <a:srgbClr val="FFFFFF"/>
                </a:solidFill>
                <a:latin typeface="Calibri"/>
                <a:cs typeface="Calibri"/>
              </a:rPr>
              <a:t> </a:t>
            </a:r>
            <a:r>
              <a:rPr sz="1600" dirty="0">
                <a:solidFill>
                  <a:srgbClr val="FFFFFF"/>
                </a:solidFill>
                <a:latin typeface="Calibri"/>
                <a:cs typeface="Calibri"/>
              </a:rPr>
              <a:t>indicate</a:t>
            </a:r>
            <a:r>
              <a:rPr sz="1600" spc="5" dirty="0">
                <a:solidFill>
                  <a:srgbClr val="FFFFFF"/>
                </a:solidFill>
                <a:latin typeface="Calibri"/>
                <a:cs typeface="Calibri"/>
              </a:rPr>
              <a:t> </a:t>
            </a:r>
            <a:r>
              <a:rPr sz="1600" dirty="0">
                <a:solidFill>
                  <a:srgbClr val="FFFFFF"/>
                </a:solidFill>
                <a:latin typeface="Calibri"/>
                <a:cs typeface="Calibri"/>
              </a:rPr>
              <a:t>this</a:t>
            </a:r>
            <a:r>
              <a:rPr sz="1600" spc="20" dirty="0">
                <a:solidFill>
                  <a:srgbClr val="FFFFFF"/>
                </a:solidFill>
                <a:latin typeface="Calibri"/>
                <a:cs typeface="Calibri"/>
              </a:rPr>
              <a:t> </a:t>
            </a:r>
            <a:r>
              <a:rPr sz="1600" dirty="0">
                <a:solidFill>
                  <a:srgbClr val="FFFFFF"/>
                </a:solidFill>
                <a:latin typeface="Calibri"/>
                <a:cs typeface="Calibri"/>
              </a:rPr>
              <a:t>clearly by</a:t>
            </a:r>
            <a:r>
              <a:rPr sz="1600" spc="25" dirty="0">
                <a:solidFill>
                  <a:srgbClr val="FFFFFF"/>
                </a:solidFill>
                <a:latin typeface="Calibri"/>
                <a:cs typeface="Calibri"/>
              </a:rPr>
              <a:t> </a:t>
            </a:r>
            <a:r>
              <a:rPr sz="1600" u="sng" dirty="0">
                <a:solidFill>
                  <a:srgbClr val="FFFFFF"/>
                </a:solidFill>
                <a:uFill>
                  <a:solidFill>
                    <a:srgbClr val="FFFFFF"/>
                  </a:solidFill>
                </a:uFill>
                <a:latin typeface="Calibri"/>
                <a:cs typeface="Calibri"/>
              </a:rPr>
              <a:t>highlighting</a:t>
            </a:r>
            <a:r>
              <a:rPr sz="1600" u="sng" spc="15" dirty="0">
                <a:solidFill>
                  <a:srgbClr val="FFFFFF"/>
                </a:solidFill>
                <a:uFill>
                  <a:solidFill>
                    <a:srgbClr val="FFFFFF"/>
                  </a:solidFill>
                </a:uFill>
                <a:latin typeface="Calibri"/>
                <a:cs typeface="Calibri"/>
              </a:rPr>
              <a:t> </a:t>
            </a:r>
            <a:r>
              <a:rPr sz="1600" u="sng" dirty="0">
                <a:solidFill>
                  <a:srgbClr val="FFFFFF"/>
                </a:solidFill>
                <a:uFill>
                  <a:solidFill>
                    <a:srgbClr val="FFFFFF"/>
                  </a:solidFill>
                </a:uFill>
                <a:latin typeface="Calibri"/>
                <a:cs typeface="Calibri"/>
              </a:rPr>
              <a:t>the</a:t>
            </a:r>
            <a:r>
              <a:rPr sz="1600" u="sng" spc="-10" dirty="0">
                <a:solidFill>
                  <a:srgbClr val="FFFFFF"/>
                </a:solidFill>
                <a:uFill>
                  <a:solidFill>
                    <a:srgbClr val="FFFFFF"/>
                  </a:solidFill>
                </a:uFill>
                <a:latin typeface="Calibri"/>
                <a:cs typeface="Calibri"/>
              </a:rPr>
              <a:t> </a:t>
            </a:r>
            <a:r>
              <a:rPr sz="1600" u="sng" dirty="0">
                <a:solidFill>
                  <a:srgbClr val="FFFFFF"/>
                </a:solidFill>
                <a:uFill>
                  <a:solidFill>
                    <a:srgbClr val="FFFFFF"/>
                  </a:solidFill>
                </a:uFill>
                <a:latin typeface="Calibri"/>
                <a:cs typeface="Calibri"/>
              </a:rPr>
              <a:t>specific parts in</a:t>
            </a:r>
            <a:r>
              <a:rPr sz="1600" u="sng" spc="25" dirty="0">
                <a:solidFill>
                  <a:srgbClr val="FFFFFF"/>
                </a:solidFill>
                <a:uFill>
                  <a:solidFill>
                    <a:srgbClr val="FFFFFF"/>
                  </a:solidFill>
                </a:uFill>
                <a:latin typeface="Calibri"/>
                <a:cs typeface="Calibri"/>
              </a:rPr>
              <a:t> </a:t>
            </a:r>
            <a:r>
              <a:rPr sz="1600" u="sng" dirty="0">
                <a:solidFill>
                  <a:srgbClr val="FFFFFF"/>
                </a:solidFill>
                <a:uFill>
                  <a:solidFill>
                    <a:srgbClr val="FFFFFF"/>
                  </a:solidFill>
                </a:uFill>
                <a:latin typeface="Calibri"/>
                <a:cs typeface="Calibri"/>
              </a:rPr>
              <a:t>yellow</a:t>
            </a:r>
            <a:r>
              <a:rPr sz="1600" u="sng" spc="5" dirty="0">
                <a:solidFill>
                  <a:srgbClr val="FFFFFF"/>
                </a:solidFill>
                <a:uFill>
                  <a:solidFill>
                    <a:srgbClr val="FFFFFF"/>
                  </a:solidFill>
                </a:uFill>
                <a:latin typeface="Calibri"/>
                <a:cs typeface="Calibri"/>
              </a:rPr>
              <a:t> </a:t>
            </a:r>
            <a:r>
              <a:rPr sz="1600" u="sng" spc="-50" dirty="0">
                <a:solidFill>
                  <a:srgbClr val="FFFFFF"/>
                </a:solidFill>
                <a:uFill>
                  <a:solidFill>
                    <a:srgbClr val="FFFFFF"/>
                  </a:solidFill>
                </a:uFill>
                <a:latin typeface="Calibri"/>
                <a:cs typeface="Calibri"/>
              </a:rPr>
              <a:t>.</a:t>
            </a:r>
            <a:r>
              <a:rPr sz="1600" spc="-50" dirty="0">
                <a:solidFill>
                  <a:srgbClr val="FFFFFF"/>
                </a:solidFill>
                <a:latin typeface="Calibri"/>
                <a:cs typeface="Calibri"/>
              </a:rPr>
              <a:t> </a:t>
            </a:r>
            <a:r>
              <a:rPr sz="1600" dirty="0">
                <a:solidFill>
                  <a:srgbClr val="FFFFFF"/>
                </a:solidFill>
                <a:latin typeface="Calibri"/>
                <a:cs typeface="Calibri"/>
              </a:rPr>
              <a:t>Please</a:t>
            </a:r>
            <a:r>
              <a:rPr sz="1600" spc="-50" dirty="0">
                <a:solidFill>
                  <a:srgbClr val="FFFFFF"/>
                </a:solidFill>
                <a:latin typeface="Calibri"/>
                <a:cs typeface="Calibri"/>
              </a:rPr>
              <a:t> </a:t>
            </a:r>
            <a:r>
              <a:rPr sz="1600" dirty="0">
                <a:solidFill>
                  <a:srgbClr val="FFFFFF"/>
                </a:solidFill>
                <a:latin typeface="Calibri"/>
                <a:cs typeface="Calibri"/>
              </a:rPr>
              <a:t>do</a:t>
            </a:r>
            <a:r>
              <a:rPr sz="1600" spc="-45" dirty="0">
                <a:solidFill>
                  <a:srgbClr val="FFFFFF"/>
                </a:solidFill>
                <a:latin typeface="Calibri"/>
                <a:cs typeface="Calibri"/>
              </a:rPr>
              <a:t> </a:t>
            </a:r>
            <a:r>
              <a:rPr sz="1600" dirty="0">
                <a:solidFill>
                  <a:srgbClr val="FFFFFF"/>
                </a:solidFill>
                <a:latin typeface="Calibri"/>
                <a:cs typeface="Calibri"/>
              </a:rPr>
              <a:t>not</a:t>
            </a:r>
            <a:r>
              <a:rPr sz="1600" spc="-25" dirty="0">
                <a:solidFill>
                  <a:srgbClr val="FFFFFF"/>
                </a:solidFill>
                <a:latin typeface="Calibri"/>
                <a:cs typeface="Calibri"/>
              </a:rPr>
              <a:t> </a:t>
            </a:r>
            <a:r>
              <a:rPr sz="1600" dirty="0">
                <a:solidFill>
                  <a:srgbClr val="FFFFFF"/>
                </a:solidFill>
                <a:latin typeface="Calibri"/>
                <a:cs typeface="Calibri"/>
              </a:rPr>
              <a:t>simply</a:t>
            </a:r>
            <a:r>
              <a:rPr sz="1600" spc="-40" dirty="0">
                <a:solidFill>
                  <a:srgbClr val="FFFFFF"/>
                </a:solidFill>
                <a:latin typeface="Calibri"/>
                <a:cs typeface="Calibri"/>
              </a:rPr>
              <a:t> </a:t>
            </a:r>
            <a:r>
              <a:rPr sz="1600" dirty="0">
                <a:solidFill>
                  <a:srgbClr val="FFFFFF"/>
                </a:solidFill>
                <a:latin typeface="Calibri"/>
                <a:cs typeface="Calibri"/>
              </a:rPr>
              <a:t>mark</a:t>
            </a:r>
            <a:r>
              <a:rPr sz="1600" spc="-45" dirty="0">
                <a:solidFill>
                  <a:srgbClr val="FFFFFF"/>
                </a:solidFill>
                <a:latin typeface="Calibri"/>
                <a:cs typeface="Calibri"/>
              </a:rPr>
              <a:t> </a:t>
            </a:r>
            <a:r>
              <a:rPr sz="1600" dirty="0">
                <a:solidFill>
                  <a:srgbClr val="FFFFFF"/>
                </a:solidFill>
                <a:latin typeface="Calibri"/>
                <a:cs typeface="Calibri"/>
              </a:rPr>
              <a:t>the</a:t>
            </a:r>
            <a:r>
              <a:rPr sz="1600" spc="-45" dirty="0">
                <a:solidFill>
                  <a:srgbClr val="FFFFFF"/>
                </a:solidFill>
                <a:latin typeface="Calibri"/>
                <a:cs typeface="Calibri"/>
              </a:rPr>
              <a:t> </a:t>
            </a:r>
            <a:r>
              <a:rPr sz="1600" dirty="0">
                <a:solidFill>
                  <a:srgbClr val="FFFFFF"/>
                </a:solidFill>
                <a:latin typeface="Calibri"/>
                <a:cs typeface="Calibri"/>
              </a:rPr>
              <a:t>entire entry </a:t>
            </a:r>
            <a:r>
              <a:rPr sz="1600" spc="-10" dirty="0">
                <a:solidFill>
                  <a:srgbClr val="FFFFFF"/>
                </a:solidFill>
                <a:latin typeface="Calibri"/>
                <a:cs typeface="Calibri"/>
              </a:rPr>
              <a:t>“confidential”.</a:t>
            </a:r>
            <a:endParaRPr sz="1600" dirty="0">
              <a:latin typeface="Calibri"/>
              <a:cs typeface="Calibri"/>
            </a:endParaRPr>
          </a:p>
          <a:p>
            <a:pPr marL="12700" marR="203200">
              <a:lnSpc>
                <a:spcPct val="100000"/>
              </a:lnSpc>
              <a:spcBef>
                <a:spcPts val="1925"/>
              </a:spcBef>
            </a:pPr>
            <a:r>
              <a:rPr sz="1600" spc="-10" dirty="0">
                <a:solidFill>
                  <a:srgbClr val="FFFFFF"/>
                </a:solidFill>
                <a:latin typeface="Calibri"/>
                <a:cs typeface="Calibri"/>
              </a:rPr>
              <a:t>Notwithstanding</a:t>
            </a:r>
            <a:r>
              <a:rPr sz="1600" spc="5" dirty="0">
                <a:solidFill>
                  <a:srgbClr val="FFFFFF"/>
                </a:solidFill>
                <a:latin typeface="Calibri"/>
                <a:cs typeface="Calibri"/>
              </a:rPr>
              <a:t> </a:t>
            </a:r>
            <a:r>
              <a:rPr sz="1600" dirty="0">
                <a:solidFill>
                  <a:srgbClr val="FFFFFF"/>
                </a:solidFill>
                <a:latin typeface="Calibri"/>
                <a:cs typeface="Calibri"/>
              </a:rPr>
              <a:t>the</a:t>
            </a:r>
            <a:r>
              <a:rPr sz="1600" spc="-15" dirty="0">
                <a:solidFill>
                  <a:srgbClr val="FFFFFF"/>
                </a:solidFill>
                <a:latin typeface="Calibri"/>
                <a:cs typeface="Calibri"/>
              </a:rPr>
              <a:t> </a:t>
            </a:r>
            <a:r>
              <a:rPr sz="1600" spc="-10" dirty="0">
                <a:solidFill>
                  <a:srgbClr val="FFFFFF"/>
                </a:solidFill>
                <a:latin typeface="Calibri"/>
                <a:cs typeface="Calibri"/>
              </a:rPr>
              <a:t>foregoing,</a:t>
            </a:r>
            <a:r>
              <a:rPr sz="1600" spc="-35" dirty="0">
                <a:solidFill>
                  <a:srgbClr val="FFFFFF"/>
                </a:solidFill>
                <a:latin typeface="Calibri"/>
                <a:cs typeface="Calibri"/>
              </a:rPr>
              <a:t> </a:t>
            </a:r>
            <a:r>
              <a:rPr sz="1600" spc="-10" dirty="0">
                <a:solidFill>
                  <a:srgbClr val="FFFFFF"/>
                </a:solidFill>
                <a:latin typeface="Calibri"/>
                <a:cs typeface="Calibri"/>
              </a:rPr>
              <a:t>Confidential Information</a:t>
            </a:r>
            <a:r>
              <a:rPr sz="1600" spc="-30" dirty="0">
                <a:solidFill>
                  <a:srgbClr val="FFFFFF"/>
                </a:solidFill>
                <a:latin typeface="Calibri"/>
                <a:cs typeface="Calibri"/>
              </a:rPr>
              <a:t> </a:t>
            </a:r>
            <a:r>
              <a:rPr sz="1600" dirty="0">
                <a:solidFill>
                  <a:srgbClr val="FFFFFF"/>
                </a:solidFill>
                <a:latin typeface="Calibri"/>
                <a:cs typeface="Calibri"/>
              </a:rPr>
              <a:t>does not</a:t>
            </a:r>
            <a:r>
              <a:rPr sz="1600" spc="-15" dirty="0">
                <a:solidFill>
                  <a:srgbClr val="FFFFFF"/>
                </a:solidFill>
                <a:latin typeface="Calibri"/>
                <a:cs typeface="Calibri"/>
              </a:rPr>
              <a:t> </a:t>
            </a:r>
            <a:r>
              <a:rPr sz="1600" dirty="0">
                <a:solidFill>
                  <a:srgbClr val="FFFFFF"/>
                </a:solidFill>
                <a:latin typeface="Calibri"/>
                <a:cs typeface="Calibri"/>
              </a:rPr>
              <a:t>include</a:t>
            </a:r>
            <a:r>
              <a:rPr sz="1600" spc="-25" dirty="0">
                <a:solidFill>
                  <a:srgbClr val="FFFFFF"/>
                </a:solidFill>
                <a:latin typeface="Calibri"/>
                <a:cs typeface="Calibri"/>
              </a:rPr>
              <a:t> </a:t>
            </a:r>
            <a:r>
              <a:rPr sz="1600" spc="-10" dirty="0">
                <a:solidFill>
                  <a:srgbClr val="FFFFFF"/>
                </a:solidFill>
                <a:latin typeface="Calibri"/>
                <a:cs typeface="Calibri"/>
              </a:rPr>
              <a:t>information</a:t>
            </a:r>
            <a:r>
              <a:rPr sz="1600" spc="-5" dirty="0">
                <a:solidFill>
                  <a:srgbClr val="FFFFFF"/>
                </a:solidFill>
                <a:latin typeface="Calibri"/>
                <a:cs typeface="Calibri"/>
              </a:rPr>
              <a:t> </a:t>
            </a:r>
            <a:r>
              <a:rPr sz="1600" dirty="0">
                <a:solidFill>
                  <a:srgbClr val="FFFFFF"/>
                </a:solidFill>
                <a:latin typeface="Calibri"/>
                <a:cs typeface="Calibri"/>
              </a:rPr>
              <a:t>that</a:t>
            </a:r>
            <a:r>
              <a:rPr sz="1600" spc="-10" dirty="0">
                <a:solidFill>
                  <a:srgbClr val="FFFFFF"/>
                </a:solidFill>
                <a:latin typeface="Calibri"/>
                <a:cs typeface="Calibri"/>
              </a:rPr>
              <a:t> </a:t>
            </a:r>
            <a:r>
              <a:rPr sz="1600" dirty="0">
                <a:solidFill>
                  <a:srgbClr val="FFFFFF"/>
                </a:solidFill>
                <a:latin typeface="Calibri"/>
                <a:cs typeface="Calibri"/>
              </a:rPr>
              <a:t>is</a:t>
            </a:r>
            <a:r>
              <a:rPr sz="1600" spc="-25" dirty="0">
                <a:solidFill>
                  <a:srgbClr val="FFFFFF"/>
                </a:solidFill>
                <a:latin typeface="Calibri"/>
                <a:cs typeface="Calibri"/>
              </a:rPr>
              <a:t> </a:t>
            </a:r>
            <a:r>
              <a:rPr sz="1600" dirty="0">
                <a:solidFill>
                  <a:srgbClr val="FFFFFF"/>
                </a:solidFill>
                <a:latin typeface="Calibri"/>
                <a:cs typeface="Calibri"/>
              </a:rPr>
              <a:t>public-</a:t>
            </a:r>
            <a:r>
              <a:rPr sz="1600" spc="-10" dirty="0">
                <a:solidFill>
                  <a:srgbClr val="FFFFFF"/>
                </a:solidFill>
                <a:latin typeface="Calibri"/>
                <a:cs typeface="Calibri"/>
              </a:rPr>
              <a:t>facing</a:t>
            </a:r>
            <a:r>
              <a:rPr sz="1600" spc="-60" dirty="0">
                <a:solidFill>
                  <a:srgbClr val="FFFFFF"/>
                </a:solidFill>
                <a:latin typeface="Calibri"/>
                <a:cs typeface="Calibri"/>
              </a:rPr>
              <a:t> </a:t>
            </a:r>
            <a:r>
              <a:rPr sz="1600" spc="-25" dirty="0">
                <a:solidFill>
                  <a:srgbClr val="FFFFFF"/>
                </a:solidFill>
                <a:latin typeface="Calibri"/>
                <a:cs typeface="Calibri"/>
              </a:rPr>
              <a:t>or </a:t>
            </a:r>
            <a:r>
              <a:rPr sz="1600" dirty="0">
                <a:solidFill>
                  <a:srgbClr val="FFFFFF"/>
                </a:solidFill>
                <a:latin typeface="Calibri"/>
                <a:cs typeface="Calibri"/>
              </a:rPr>
              <a:t>generally</a:t>
            </a:r>
            <a:r>
              <a:rPr sz="1600" spc="-35" dirty="0">
                <a:solidFill>
                  <a:srgbClr val="FFFFFF"/>
                </a:solidFill>
                <a:latin typeface="Calibri"/>
                <a:cs typeface="Calibri"/>
              </a:rPr>
              <a:t> </a:t>
            </a:r>
            <a:r>
              <a:rPr sz="1600" dirty="0">
                <a:solidFill>
                  <a:srgbClr val="FFFFFF"/>
                </a:solidFill>
                <a:latin typeface="Calibri"/>
                <a:cs typeface="Calibri"/>
              </a:rPr>
              <a:t>known</a:t>
            </a:r>
            <a:r>
              <a:rPr sz="1600" spc="-45" dirty="0">
                <a:solidFill>
                  <a:srgbClr val="FFFFFF"/>
                </a:solidFill>
                <a:latin typeface="Calibri"/>
                <a:cs typeface="Calibri"/>
              </a:rPr>
              <a:t> </a:t>
            </a:r>
            <a:r>
              <a:rPr sz="1600" dirty="0">
                <a:solidFill>
                  <a:srgbClr val="FFFFFF"/>
                </a:solidFill>
                <a:latin typeface="Calibri"/>
                <a:cs typeface="Calibri"/>
              </a:rPr>
              <a:t>to</a:t>
            </a:r>
            <a:r>
              <a:rPr sz="1600" spc="-35" dirty="0">
                <a:solidFill>
                  <a:srgbClr val="FFFFFF"/>
                </a:solidFill>
                <a:latin typeface="Calibri"/>
                <a:cs typeface="Calibri"/>
              </a:rPr>
              <a:t> </a:t>
            </a:r>
            <a:r>
              <a:rPr sz="1600" dirty="0">
                <a:solidFill>
                  <a:srgbClr val="FFFFFF"/>
                </a:solidFill>
                <a:latin typeface="Calibri"/>
                <a:cs typeface="Calibri"/>
              </a:rPr>
              <a:t>the</a:t>
            </a:r>
            <a:r>
              <a:rPr sz="1600" spc="-35" dirty="0">
                <a:solidFill>
                  <a:srgbClr val="FFFFFF"/>
                </a:solidFill>
                <a:latin typeface="Calibri"/>
                <a:cs typeface="Calibri"/>
              </a:rPr>
              <a:t> </a:t>
            </a:r>
            <a:r>
              <a:rPr sz="1600" dirty="0">
                <a:solidFill>
                  <a:srgbClr val="FFFFFF"/>
                </a:solidFill>
                <a:latin typeface="Calibri"/>
                <a:cs typeface="Calibri"/>
              </a:rPr>
              <a:t>public</a:t>
            </a:r>
            <a:r>
              <a:rPr sz="1600" spc="-50" dirty="0">
                <a:solidFill>
                  <a:srgbClr val="FFFFFF"/>
                </a:solidFill>
                <a:latin typeface="Calibri"/>
                <a:cs typeface="Calibri"/>
              </a:rPr>
              <a:t> </a:t>
            </a:r>
            <a:r>
              <a:rPr sz="1600" dirty="0">
                <a:solidFill>
                  <a:srgbClr val="FFFFFF"/>
                </a:solidFill>
                <a:latin typeface="Calibri"/>
                <a:cs typeface="Calibri"/>
              </a:rPr>
              <a:t>at</a:t>
            </a:r>
            <a:r>
              <a:rPr sz="1600" spc="-35" dirty="0">
                <a:solidFill>
                  <a:srgbClr val="FFFFFF"/>
                </a:solidFill>
                <a:latin typeface="Calibri"/>
                <a:cs typeface="Calibri"/>
              </a:rPr>
              <a:t> </a:t>
            </a:r>
            <a:r>
              <a:rPr sz="1600" dirty="0">
                <a:solidFill>
                  <a:srgbClr val="FFFFFF"/>
                </a:solidFill>
                <a:latin typeface="Calibri"/>
                <a:cs typeface="Calibri"/>
              </a:rPr>
              <a:t>the</a:t>
            </a:r>
            <a:r>
              <a:rPr sz="1600" spc="-55" dirty="0">
                <a:solidFill>
                  <a:srgbClr val="FFFFFF"/>
                </a:solidFill>
                <a:latin typeface="Calibri"/>
                <a:cs typeface="Calibri"/>
              </a:rPr>
              <a:t> </a:t>
            </a:r>
            <a:r>
              <a:rPr sz="1600" dirty="0">
                <a:solidFill>
                  <a:srgbClr val="FFFFFF"/>
                </a:solidFill>
                <a:latin typeface="Calibri"/>
                <a:cs typeface="Calibri"/>
              </a:rPr>
              <a:t>time</a:t>
            </a:r>
            <a:r>
              <a:rPr sz="1600" spc="-50" dirty="0">
                <a:solidFill>
                  <a:srgbClr val="FFFFFF"/>
                </a:solidFill>
                <a:latin typeface="Calibri"/>
                <a:cs typeface="Calibri"/>
              </a:rPr>
              <a:t> </a:t>
            </a:r>
            <a:r>
              <a:rPr sz="1600" dirty="0">
                <a:solidFill>
                  <a:srgbClr val="FFFFFF"/>
                </a:solidFill>
                <a:latin typeface="Calibri"/>
                <a:cs typeface="Calibri"/>
              </a:rPr>
              <a:t>of</a:t>
            </a:r>
            <a:r>
              <a:rPr sz="1600" spc="-35" dirty="0">
                <a:solidFill>
                  <a:srgbClr val="FFFFFF"/>
                </a:solidFill>
                <a:latin typeface="Calibri"/>
                <a:cs typeface="Calibri"/>
              </a:rPr>
              <a:t> </a:t>
            </a:r>
            <a:r>
              <a:rPr sz="1600" dirty="0">
                <a:solidFill>
                  <a:srgbClr val="FFFFFF"/>
                </a:solidFill>
                <a:latin typeface="Calibri"/>
                <a:cs typeface="Calibri"/>
              </a:rPr>
              <a:t>disclosure</a:t>
            </a:r>
            <a:r>
              <a:rPr sz="1600" spc="-10" dirty="0">
                <a:solidFill>
                  <a:srgbClr val="FFFFFF"/>
                </a:solidFill>
                <a:latin typeface="Calibri"/>
                <a:cs typeface="Calibri"/>
              </a:rPr>
              <a:t> </a:t>
            </a:r>
            <a:r>
              <a:rPr sz="1600" dirty="0">
                <a:solidFill>
                  <a:srgbClr val="FFFFFF"/>
                </a:solidFill>
                <a:latin typeface="Calibri"/>
                <a:cs typeface="Calibri"/>
              </a:rPr>
              <a:t>or</a:t>
            </a:r>
            <a:r>
              <a:rPr sz="1600" spc="-35" dirty="0">
                <a:solidFill>
                  <a:srgbClr val="FFFFFF"/>
                </a:solidFill>
                <a:latin typeface="Calibri"/>
                <a:cs typeface="Calibri"/>
              </a:rPr>
              <a:t> </a:t>
            </a:r>
            <a:r>
              <a:rPr sz="1600" dirty="0">
                <a:solidFill>
                  <a:srgbClr val="FFFFFF"/>
                </a:solidFill>
                <a:latin typeface="Calibri"/>
                <a:cs typeface="Calibri"/>
              </a:rPr>
              <a:t>becomes</a:t>
            </a:r>
            <a:r>
              <a:rPr sz="1600" spc="-35" dirty="0">
                <a:solidFill>
                  <a:srgbClr val="FFFFFF"/>
                </a:solidFill>
                <a:latin typeface="Calibri"/>
                <a:cs typeface="Calibri"/>
              </a:rPr>
              <a:t> </a:t>
            </a:r>
            <a:r>
              <a:rPr sz="1600" dirty="0">
                <a:solidFill>
                  <a:srgbClr val="FFFFFF"/>
                </a:solidFill>
                <a:latin typeface="Calibri"/>
                <a:cs typeface="Calibri"/>
              </a:rPr>
              <a:t>generally</a:t>
            </a:r>
            <a:r>
              <a:rPr sz="1600" spc="-50" dirty="0">
                <a:solidFill>
                  <a:srgbClr val="FFFFFF"/>
                </a:solidFill>
                <a:latin typeface="Calibri"/>
                <a:cs typeface="Calibri"/>
              </a:rPr>
              <a:t> </a:t>
            </a:r>
            <a:r>
              <a:rPr sz="1600" dirty="0">
                <a:solidFill>
                  <a:srgbClr val="FFFFFF"/>
                </a:solidFill>
                <a:latin typeface="Calibri"/>
                <a:cs typeface="Calibri"/>
              </a:rPr>
              <a:t>known</a:t>
            </a:r>
            <a:r>
              <a:rPr sz="1600" spc="-45" dirty="0">
                <a:solidFill>
                  <a:srgbClr val="FFFFFF"/>
                </a:solidFill>
                <a:latin typeface="Calibri"/>
                <a:cs typeface="Calibri"/>
              </a:rPr>
              <a:t> </a:t>
            </a:r>
            <a:r>
              <a:rPr sz="1600" dirty="0">
                <a:solidFill>
                  <a:srgbClr val="FFFFFF"/>
                </a:solidFill>
                <a:latin typeface="Calibri"/>
                <a:cs typeface="Calibri"/>
              </a:rPr>
              <a:t>through</a:t>
            </a:r>
            <a:r>
              <a:rPr sz="1600" spc="-35" dirty="0">
                <a:solidFill>
                  <a:srgbClr val="FFFFFF"/>
                </a:solidFill>
                <a:latin typeface="Calibri"/>
                <a:cs typeface="Calibri"/>
              </a:rPr>
              <a:t> </a:t>
            </a:r>
            <a:r>
              <a:rPr sz="1600" dirty="0">
                <a:solidFill>
                  <a:srgbClr val="FFFFFF"/>
                </a:solidFill>
                <a:latin typeface="Calibri"/>
                <a:cs typeface="Calibri"/>
              </a:rPr>
              <a:t>no</a:t>
            </a:r>
            <a:r>
              <a:rPr sz="1600" spc="-50" dirty="0">
                <a:solidFill>
                  <a:srgbClr val="FFFFFF"/>
                </a:solidFill>
                <a:latin typeface="Calibri"/>
                <a:cs typeface="Calibri"/>
              </a:rPr>
              <a:t> </a:t>
            </a:r>
            <a:r>
              <a:rPr sz="1600" dirty="0">
                <a:solidFill>
                  <a:srgbClr val="FFFFFF"/>
                </a:solidFill>
                <a:latin typeface="Calibri"/>
                <a:cs typeface="Calibri"/>
              </a:rPr>
              <a:t>wrongful</a:t>
            </a:r>
            <a:r>
              <a:rPr sz="1600" spc="-50" dirty="0">
                <a:solidFill>
                  <a:srgbClr val="FFFFFF"/>
                </a:solidFill>
                <a:latin typeface="Calibri"/>
                <a:cs typeface="Calibri"/>
              </a:rPr>
              <a:t> </a:t>
            </a:r>
            <a:r>
              <a:rPr sz="1600" dirty="0">
                <a:solidFill>
                  <a:srgbClr val="FFFFFF"/>
                </a:solidFill>
                <a:latin typeface="Calibri"/>
                <a:cs typeface="Calibri"/>
              </a:rPr>
              <a:t>act</a:t>
            </a:r>
            <a:r>
              <a:rPr sz="1600" spc="-40" dirty="0">
                <a:solidFill>
                  <a:srgbClr val="FFFFFF"/>
                </a:solidFill>
                <a:latin typeface="Calibri"/>
                <a:cs typeface="Calibri"/>
              </a:rPr>
              <a:t> </a:t>
            </a:r>
            <a:r>
              <a:rPr sz="1600" spc="-25" dirty="0">
                <a:solidFill>
                  <a:srgbClr val="FFFFFF"/>
                </a:solidFill>
                <a:latin typeface="Calibri"/>
                <a:cs typeface="Calibri"/>
              </a:rPr>
              <a:t>on </a:t>
            </a:r>
            <a:r>
              <a:rPr sz="1600" dirty="0">
                <a:solidFill>
                  <a:srgbClr val="FFFFFF"/>
                </a:solidFill>
                <a:latin typeface="Calibri"/>
                <a:cs typeface="Calibri"/>
              </a:rPr>
              <a:t>the</a:t>
            </a:r>
            <a:r>
              <a:rPr sz="1600" spc="-15" dirty="0">
                <a:solidFill>
                  <a:srgbClr val="FFFFFF"/>
                </a:solidFill>
                <a:latin typeface="Calibri"/>
                <a:cs typeface="Calibri"/>
              </a:rPr>
              <a:t> </a:t>
            </a:r>
            <a:r>
              <a:rPr sz="1600" dirty="0">
                <a:solidFill>
                  <a:srgbClr val="FFFFFF"/>
                </a:solidFill>
                <a:latin typeface="Calibri"/>
                <a:cs typeface="Calibri"/>
              </a:rPr>
              <a:t>part</a:t>
            </a:r>
            <a:r>
              <a:rPr sz="1600" spc="-30" dirty="0">
                <a:solidFill>
                  <a:srgbClr val="FFFFFF"/>
                </a:solidFill>
                <a:latin typeface="Calibri"/>
                <a:cs typeface="Calibri"/>
              </a:rPr>
              <a:t> </a:t>
            </a:r>
            <a:r>
              <a:rPr sz="1600" dirty="0">
                <a:solidFill>
                  <a:srgbClr val="FFFFFF"/>
                </a:solidFill>
                <a:latin typeface="Calibri"/>
                <a:cs typeface="Calibri"/>
              </a:rPr>
              <a:t>of</a:t>
            </a:r>
            <a:r>
              <a:rPr sz="1600" spc="-10" dirty="0">
                <a:solidFill>
                  <a:srgbClr val="FFFFFF"/>
                </a:solidFill>
                <a:latin typeface="Calibri"/>
                <a:cs typeface="Calibri"/>
              </a:rPr>
              <a:t> </a:t>
            </a:r>
            <a:r>
              <a:rPr sz="1600" dirty="0">
                <a:solidFill>
                  <a:srgbClr val="FFFFFF"/>
                </a:solidFill>
                <a:latin typeface="Calibri"/>
                <a:cs typeface="Calibri"/>
              </a:rPr>
              <a:t>the</a:t>
            </a:r>
            <a:r>
              <a:rPr sz="1600" spc="-15" dirty="0">
                <a:solidFill>
                  <a:srgbClr val="FFFFFF"/>
                </a:solidFill>
                <a:latin typeface="Calibri"/>
                <a:cs typeface="Calibri"/>
              </a:rPr>
              <a:t> </a:t>
            </a:r>
            <a:r>
              <a:rPr sz="1600" spc="-10" dirty="0">
                <a:solidFill>
                  <a:srgbClr val="FFFFFF"/>
                </a:solidFill>
                <a:latin typeface="Calibri"/>
                <a:cs typeface="Calibri"/>
              </a:rPr>
              <a:t>Haymarket.</a:t>
            </a:r>
            <a:endParaRPr sz="1600" dirty="0">
              <a:latin typeface="Calibri"/>
              <a:cs typeface="Calibri"/>
            </a:endParaRPr>
          </a:p>
          <a:p>
            <a:pPr marL="12700">
              <a:lnSpc>
                <a:spcPct val="100000"/>
              </a:lnSpc>
              <a:spcBef>
                <a:spcPts val="1920"/>
              </a:spcBef>
            </a:pPr>
            <a:r>
              <a:rPr sz="1600" dirty="0">
                <a:solidFill>
                  <a:srgbClr val="FFFFFF"/>
                </a:solidFill>
                <a:latin typeface="Calibri"/>
                <a:cs typeface="Calibri"/>
              </a:rPr>
              <a:t>The</a:t>
            </a:r>
            <a:r>
              <a:rPr sz="1600" spc="-55" dirty="0">
                <a:solidFill>
                  <a:srgbClr val="FFFFFF"/>
                </a:solidFill>
                <a:latin typeface="Calibri"/>
                <a:cs typeface="Calibri"/>
              </a:rPr>
              <a:t> </a:t>
            </a:r>
            <a:r>
              <a:rPr sz="1600" spc="-10" dirty="0">
                <a:solidFill>
                  <a:srgbClr val="FFFFFF"/>
                </a:solidFill>
                <a:latin typeface="Calibri"/>
                <a:cs typeface="Calibri"/>
              </a:rPr>
              <a:t>Organiser</a:t>
            </a:r>
            <a:r>
              <a:rPr sz="1600" spc="-45" dirty="0">
                <a:solidFill>
                  <a:srgbClr val="FFFFFF"/>
                </a:solidFill>
                <a:latin typeface="Calibri"/>
                <a:cs typeface="Calibri"/>
              </a:rPr>
              <a:t> </a:t>
            </a:r>
            <a:r>
              <a:rPr sz="1600" dirty="0">
                <a:solidFill>
                  <a:srgbClr val="FFFFFF"/>
                </a:solidFill>
                <a:latin typeface="Calibri"/>
                <a:cs typeface="Calibri"/>
              </a:rPr>
              <a:t>reserves</a:t>
            </a:r>
            <a:r>
              <a:rPr sz="1600" spc="20" dirty="0">
                <a:solidFill>
                  <a:srgbClr val="FFFFFF"/>
                </a:solidFill>
                <a:latin typeface="Calibri"/>
                <a:cs typeface="Calibri"/>
              </a:rPr>
              <a:t> </a:t>
            </a:r>
            <a:r>
              <a:rPr sz="1600" dirty="0">
                <a:solidFill>
                  <a:srgbClr val="FFFFFF"/>
                </a:solidFill>
                <a:latin typeface="Calibri"/>
                <a:cs typeface="Calibri"/>
              </a:rPr>
              <a:t>the</a:t>
            </a:r>
            <a:r>
              <a:rPr sz="1600" spc="-55" dirty="0">
                <a:solidFill>
                  <a:srgbClr val="FFFFFF"/>
                </a:solidFill>
                <a:latin typeface="Calibri"/>
                <a:cs typeface="Calibri"/>
              </a:rPr>
              <a:t> </a:t>
            </a:r>
            <a:r>
              <a:rPr sz="1600" dirty="0">
                <a:solidFill>
                  <a:srgbClr val="FFFFFF"/>
                </a:solidFill>
                <a:latin typeface="Calibri"/>
                <a:cs typeface="Calibri"/>
              </a:rPr>
              <a:t>right</a:t>
            </a:r>
            <a:r>
              <a:rPr sz="1600" spc="-30" dirty="0">
                <a:solidFill>
                  <a:srgbClr val="FFFFFF"/>
                </a:solidFill>
                <a:latin typeface="Calibri"/>
                <a:cs typeface="Calibri"/>
              </a:rPr>
              <a:t> </a:t>
            </a:r>
            <a:r>
              <a:rPr sz="1600" dirty="0">
                <a:solidFill>
                  <a:srgbClr val="FFFFFF"/>
                </a:solidFill>
                <a:latin typeface="Calibri"/>
                <a:cs typeface="Calibri"/>
              </a:rPr>
              <a:t>to</a:t>
            </a:r>
            <a:r>
              <a:rPr sz="1600" spc="-25" dirty="0">
                <a:solidFill>
                  <a:srgbClr val="FFFFFF"/>
                </a:solidFill>
                <a:latin typeface="Calibri"/>
                <a:cs typeface="Calibri"/>
              </a:rPr>
              <a:t> </a:t>
            </a:r>
            <a:r>
              <a:rPr sz="1600" dirty="0">
                <a:solidFill>
                  <a:srgbClr val="FFFFFF"/>
                </a:solidFill>
                <a:latin typeface="Calibri"/>
                <a:cs typeface="Calibri"/>
              </a:rPr>
              <a:t>publish</a:t>
            </a:r>
            <a:r>
              <a:rPr sz="1600" spc="-55" dirty="0">
                <a:solidFill>
                  <a:srgbClr val="FFFFFF"/>
                </a:solidFill>
                <a:latin typeface="Calibri"/>
                <a:cs typeface="Calibri"/>
              </a:rPr>
              <a:t> </a:t>
            </a:r>
            <a:r>
              <a:rPr sz="1600" dirty="0">
                <a:solidFill>
                  <a:srgbClr val="FFFFFF"/>
                </a:solidFill>
                <a:latin typeface="Calibri"/>
                <a:cs typeface="Calibri"/>
              </a:rPr>
              <a:t>details</a:t>
            </a:r>
            <a:r>
              <a:rPr sz="1600" spc="-25" dirty="0">
                <a:solidFill>
                  <a:srgbClr val="FFFFFF"/>
                </a:solidFill>
                <a:latin typeface="Calibri"/>
                <a:cs typeface="Calibri"/>
              </a:rPr>
              <a:t> </a:t>
            </a:r>
            <a:r>
              <a:rPr sz="1600" dirty="0">
                <a:solidFill>
                  <a:srgbClr val="FFFFFF"/>
                </a:solidFill>
                <a:latin typeface="Calibri"/>
                <a:cs typeface="Calibri"/>
              </a:rPr>
              <a:t>of</a:t>
            </a:r>
            <a:r>
              <a:rPr sz="1600" spc="-50" dirty="0">
                <a:solidFill>
                  <a:srgbClr val="FFFFFF"/>
                </a:solidFill>
                <a:latin typeface="Calibri"/>
                <a:cs typeface="Calibri"/>
              </a:rPr>
              <a:t> </a:t>
            </a:r>
            <a:r>
              <a:rPr sz="1600" dirty="0">
                <a:solidFill>
                  <a:srgbClr val="FFFFFF"/>
                </a:solidFill>
                <a:latin typeface="Calibri"/>
                <a:cs typeface="Calibri"/>
              </a:rPr>
              <a:t>the</a:t>
            </a:r>
            <a:r>
              <a:rPr sz="1600" spc="-30" dirty="0">
                <a:solidFill>
                  <a:srgbClr val="FFFFFF"/>
                </a:solidFill>
                <a:latin typeface="Calibri"/>
                <a:cs typeface="Calibri"/>
              </a:rPr>
              <a:t> </a:t>
            </a:r>
            <a:r>
              <a:rPr sz="1600" dirty="0">
                <a:solidFill>
                  <a:srgbClr val="FFFFFF"/>
                </a:solidFill>
                <a:latin typeface="Calibri"/>
                <a:cs typeface="Calibri"/>
              </a:rPr>
              <a:t>entries</a:t>
            </a:r>
            <a:r>
              <a:rPr sz="1600" spc="-10" dirty="0">
                <a:solidFill>
                  <a:srgbClr val="FFFFFF"/>
                </a:solidFill>
                <a:latin typeface="Calibri"/>
                <a:cs typeface="Calibri"/>
              </a:rPr>
              <a:t> </a:t>
            </a:r>
            <a:r>
              <a:rPr sz="1600" dirty="0">
                <a:solidFill>
                  <a:srgbClr val="FFFFFF"/>
                </a:solidFill>
                <a:latin typeface="Calibri"/>
                <a:cs typeface="Calibri"/>
              </a:rPr>
              <a:t>in</a:t>
            </a:r>
            <a:r>
              <a:rPr sz="1600" spc="-50" dirty="0">
                <a:solidFill>
                  <a:srgbClr val="FFFFFF"/>
                </a:solidFill>
                <a:latin typeface="Calibri"/>
                <a:cs typeface="Calibri"/>
              </a:rPr>
              <a:t> </a:t>
            </a:r>
            <a:r>
              <a:rPr sz="1600" dirty="0">
                <a:solidFill>
                  <a:srgbClr val="FFFFFF"/>
                </a:solidFill>
                <a:latin typeface="Calibri"/>
                <a:cs typeface="Calibri"/>
              </a:rPr>
              <a:t>any</a:t>
            </a:r>
            <a:r>
              <a:rPr sz="1600" spc="-45" dirty="0">
                <a:solidFill>
                  <a:srgbClr val="FFFFFF"/>
                </a:solidFill>
                <a:latin typeface="Calibri"/>
                <a:cs typeface="Calibri"/>
              </a:rPr>
              <a:t> </a:t>
            </a:r>
            <a:r>
              <a:rPr sz="1600" dirty="0">
                <a:solidFill>
                  <a:srgbClr val="FFFFFF"/>
                </a:solidFill>
                <a:latin typeface="Calibri"/>
                <a:cs typeface="Calibri"/>
              </a:rPr>
              <a:t>related</a:t>
            </a:r>
            <a:r>
              <a:rPr sz="1600" spc="-10" dirty="0">
                <a:solidFill>
                  <a:srgbClr val="FFFFFF"/>
                </a:solidFill>
                <a:latin typeface="Calibri"/>
                <a:cs typeface="Calibri"/>
              </a:rPr>
              <a:t> </a:t>
            </a:r>
            <a:r>
              <a:rPr sz="1600" dirty="0">
                <a:solidFill>
                  <a:srgbClr val="FFFFFF"/>
                </a:solidFill>
                <a:latin typeface="Calibri"/>
                <a:cs typeface="Calibri"/>
              </a:rPr>
              <a:t>publications</a:t>
            </a:r>
            <a:r>
              <a:rPr sz="1600" spc="-5" dirty="0">
                <a:solidFill>
                  <a:srgbClr val="FFFFFF"/>
                </a:solidFill>
                <a:latin typeface="Calibri"/>
                <a:cs typeface="Calibri"/>
              </a:rPr>
              <a:t> </a:t>
            </a:r>
            <a:r>
              <a:rPr sz="1600" dirty="0">
                <a:solidFill>
                  <a:srgbClr val="FFFFFF"/>
                </a:solidFill>
                <a:latin typeface="Calibri"/>
                <a:cs typeface="Calibri"/>
              </a:rPr>
              <a:t>and</a:t>
            </a:r>
            <a:r>
              <a:rPr sz="1600" spc="-65" dirty="0">
                <a:solidFill>
                  <a:srgbClr val="FFFFFF"/>
                </a:solidFill>
                <a:latin typeface="Calibri"/>
                <a:cs typeface="Calibri"/>
              </a:rPr>
              <a:t> </a:t>
            </a:r>
            <a:r>
              <a:rPr sz="1600" spc="-10" dirty="0">
                <a:solidFill>
                  <a:srgbClr val="FFFFFF"/>
                </a:solidFill>
                <a:latin typeface="Calibri"/>
                <a:cs typeface="Calibri"/>
              </a:rPr>
              <a:t>materials.</a:t>
            </a:r>
            <a:endParaRPr sz="1600" dirty="0">
              <a:latin typeface="Calibri"/>
              <a:cs typeface="Calibri"/>
            </a:endParaRPr>
          </a:p>
          <a:p>
            <a:pPr marL="12700" marR="6985" algn="just">
              <a:lnSpc>
                <a:spcPct val="100000"/>
              </a:lnSpc>
              <a:spcBef>
                <a:spcPts val="1925"/>
              </a:spcBef>
            </a:pPr>
            <a:r>
              <a:rPr sz="1600" dirty="0">
                <a:solidFill>
                  <a:srgbClr val="FFFFFF"/>
                </a:solidFill>
                <a:latin typeface="Calibri"/>
                <a:cs typeface="Calibri"/>
              </a:rPr>
              <a:t>The</a:t>
            </a:r>
            <a:r>
              <a:rPr sz="1600" spc="120" dirty="0">
                <a:solidFill>
                  <a:srgbClr val="FFFFFF"/>
                </a:solidFill>
                <a:latin typeface="Calibri"/>
                <a:cs typeface="Calibri"/>
              </a:rPr>
              <a:t> </a:t>
            </a:r>
            <a:r>
              <a:rPr sz="1600" dirty="0">
                <a:solidFill>
                  <a:srgbClr val="FFFFFF"/>
                </a:solidFill>
                <a:latin typeface="Calibri"/>
                <a:cs typeface="Calibri"/>
              </a:rPr>
              <a:t>Entrant</a:t>
            </a:r>
            <a:r>
              <a:rPr sz="1600" spc="125" dirty="0">
                <a:solidFill>
                  <a:srgbClr val="FFFFFF"/>
                </a:solidFill>
                <a:latin typeface="Calibri"/>
                <a:cs typeface="Calibri"/>
              </a:rPr>
              <a:t> </a:t>
            </a:r>
            <a:r>
              <a:rPr sz="1600" dirty="0">
                <a:solidFill>
                  <a:srgbClr val="FFFFFF"/>
                </a:solidFill>
                <a:latin typeface="Calibri"/>
                <a:cs typeface="Calibri"/>
              </a:rPr>
              <a:t>understands</a:t>
            </a:r>
            <a:r>
              <a:rPr sz="1600" spc="125" dirty="0">
                <a:solidFill>
                  <a:srgbClr val="FFFFFF"/>
                </a:solidFill>
                <a:latin typeface="Calibri"/>
                <a:cs typeface="Calibri"/>
              </a:rPr>
              <a:t> </a:t>
            </a:r>
            <a:r>
              <a:rPr sz="1600" dirty="0">
                <a:solidFill>
                  <a:srgbClr val="FFFFFF"/>
                </a:solidFill>
                <a:latin typeface="Calibri"/>
                <a:cs typeface="Calibri"/>
              </a:rPr>
              <a:t>and</a:t>
            </a:r>
            <a:r>
              <a:rPr sz="1600" spc="125" dirty="0">
                <a:solidFill>
                  <a:srgbClr val="FFFFFF"/>
                </a:solidFill>
                <a:latin typeface="Calibri"/>
                <a:cs typeface="Calibri"/>
              </a:rPr>
              <a:t> </a:t>
            </a:r>
            <a:r>
              <a:rPr sz="1600" dirty="0">
                <a:solidFill>
                  <a:srgbClr val="FFFFFF"/>
                </a:solidFill>
                <a:latin typeface="Calibri"/>
                <a:cs typeface="Calibri"/>
              </a:rPr>
              <a:t>agrees</a:t>
            </a:r>
            <a:r>
              <a:rPr sz="1600" spc="150" dirty="0">
                <a:solidFill>
                  <a:srgbClr val="FFFFFF"/>
                </a:solidFill>
                <a:latin typeface="Calibri"/>
                <a:cs typeface="Calibri"/>
              </a:rPr>
              <a:t> </a:t>
            </a:r>
            <a:r>
              <a:rPr sz="1600" dirty="0">
                <a:solidFill>
                  <a:srgbClr val="FFFFFF"/>
                </a:solidFill>
                <a:latin typeface="Calibri"/>
                <a:cs typeface="Calibri"/>
              </a:rPr>
              <a:t>that</a:t>
            </a:r>
            <a:r>
              <a:rPr sz="1600" spc="120" dirty="0">
                <a:solidFill>
                  <a:srgbClr val="FFFFFF"/>
                </a:solidFill>
                <a:latin typeface="Calibri"/>
                <a:cs typeface="Calibri"/>
              </a:rPr>
              <a:t> </a:t>
            </a:r>
            <a:r>
              <a:rPr sz="1600" dirty="0">
                <a:solidFill>
                  <a:srgbClr val="FFFFFF"/>
                </a:solidFill>
                <a:latin typeface="Calibri"/>
                <a:cs typeface="Calibri"/>
              </a:rPr>
              <a:t>Haymarket</a:t>
            </a:r>
            <a:r>
              <a:rPr sz="1600" spc="125" dirty="0">
                <a:solidFill>
                  <a:srgbClr val="FFFFFF"/>
                </a:solidFill>
                <a:latin typeface="Calibri"/>
                <a:cs typeface="Calibri"/>
              </a:rPr>
              <a:t> </a:t>
            </a:r>
            <a:r>
              <a:rPr lang="en-US" sz="1600" dirty="0">
                <a:solidFill>
                  <a:srgbClr val="FFFFFF"/>
                </a:solidFill>
                <a:latin typeface="Calibri"/>
                <a:cs typeface="Calibri"/>
              </a:rPr>
              <a:t>Media Indi</a:t>
            </a:r>
            <a:r>
              <a:rPr sz="1600" dirty="0">
                <a:solidFill>
                  <a:srgbClr val="FFFFFF"/>
                </a:solidFill>
                <a:latin typeface="Calibri"/>
                <a:cs typeface="Calibri"/>
              </a:rPr>
              <a:t>a</a:t>
            </a:r>
            <a:r>
              <a:rPr sz="1600" spc="120" dirty="0">
                <a:solidFill>
                  <a:srgbClr val="FFFFFF"/>
                </a:solidFill>
                <a:latin typeface="Calibri"/>
                <a:cs typeface="Calibri"/>
              </a:rPr>
              <a:t> </a:t>
            </a:r>
            <a:r>
              <a:rPr sz="1600" dirty="0">
                <a:solidFill>
                  <a:srgbClr val="FFFFFF"/>
                </a:solidFill>
                <a:latin typeface="Calibri"/>
                <a:cs typeface="Calibri"/>
              </a:rPr>
              <a:t>Private</a:t>
            </a:r>
            <a:r>
              <a:rPr sz="1600" spc="130" dirty="0">
                <a:solidFill>
                  <a:srgbClr val="FFFFFF"/>
                </a:solidFill>
                <a:latin typeface="Calibri"/>
                <a:cs typeface="Calibri"/>
              </a:rPr>
              <a:t> </a:t>
            </a:r>
            <a:r>
              <a:rPr sz="1600" dirty="0">
                <a:solidFill>
                  <a:srgbClr val="FFFFFF"/>
                </a:solidFill>
                <a:latin typeface="Calibri"/>
                <a:cs typeface="Calibri"/>
              </a:rPr>
              <a:t>Limited</a:t>
            </a:r>
            <a:r>
              <a:rPr sz="1600" spc="125" dirty="0">
                <a:solidFill>
                  <a:srgbClr val="FFFFFF"/>
                </a:solidFill>
                <a:latin typeface="Calibri"/>
                <a:cs typeface="Calibri"/>
              </a:rPr>
              <a:t> </a:t>
            </a:r>
            <a:r>
              <a:rPr sz="1600" dirty="0">
                <a:solidFill>
                  <a:srgbClr val="FFFFFF"/>
                </a:solidFill>
                <a:latin typeface="Calibri"/>
                <a:cs typeface="Calibri"/>
              </a:rPr>
              <a:t>may</a:t>
            </a:r>
            <a:r>
              <a:rPr sz="1600" spc="125" dirty="0">
                <a:solidFill>
                  <a:srgbClr val="FFFFFF"/>
                </a:solidFill>
                <a:latin typeface="Calibri"/>
                <a:cs typeface="Calibri"/>
              </a:rPr>
              <a:t> </a:t>
            </a:r>
            <a:r>
              <a:rPr sz="1600" dirty="0">
                <a:solidFill>
                  <a:srgbClr val="FFFFFF"/>
                </a:solidFill>
                <a:latin typeface="Calibri"/>
                <a:cs typeface="Calibri"/>
              </a:rPr>
              <a:t>be</a:t>
            </a:r>
            <a:r>
              <a:rPr sz="1600" spc="120" dirty="0">
                <a:solidFill>
                  <a:srgbClr val="FFFFFF"/>
                </a:solidFill>
                <a:latin typeface="Calibri"/>
                <a:cs typeface="Calibri"/>
              </a:rPr>
              <a:t> </a:t>
            </a:r>
            <a:r>
              <a:rPr sz="1600" dirty="0">
                <a:solidFill>
                  <a:srgbClr val="FFFFFF"/>
                </a:solidFill>
                <a:latin typeface="Calibri"/>
                <a:cs typeface="Calibri"/>
              </a:rPr>
              <a:t>required</a:t>
            </a:r>
            <a:r>
              <a:rPr sz="1600" spc="150" dirty="0">
                <a:solidFill>
                  <a:srgbClr val="FFFFFF"/>
                </a:solidFill>
                <a:latin typeface="Calibri"/>
                <a:cs typeface="Calibri"/>
              </a:rPr>
              <a:t> </a:t>
            </a:r>
            <a:r>
              <a:rPr sz="1600" spc="-25" dirty="0">
                <a:solidFill>
                  <a:srgbClr val="FFFFFF"/>
                </a:solidFill>
                <a:latin typeface="Calibri"/>
                <a:cs typeface="Calibri"/>
              </a:rPr>
              <a:t>to </a:t>
            </a:r>
            <a:r>
              <a:rPr sz="1600" dirty="0">
                <a:solidFill>
                  <a:srgbClr val="FFFFFF"/>
                </a:solidFill>
                <a:latin typeface="Calibri"/>
                <a:cs typeface="Calibri"/>
              </a:rPr>
              <a:t>disclose</a:t>
            </a:r>
            <a:r>
              <a:rPr sz="1600" spc="80" dirty="0">
                <a:solidFill>
                  <a:srgbClr val="FFFFFF"/>
                </a:solidFill>
                <a:latin typeface="Calibri"/>
                <a:cs typeface="Calibri"/>
              </a:rPr>
              <a:t>  </a:t>
            </a:r>
            <a:r>
              <a:rPr sz="1600" dirty="0">
                <a:solidFill>
                  <a:srgbClr val="FFFFFF"/>
                </a:solidFill>
                <a:latin typeface="Calibri"/>
                <a:cs typeface="Calibri"/>
              </a:rPr>
              <a:t>Confidential</a:t>
            </a:r>
            <a:r>
              <a:rPr sz="1600" spc="75" dirty="0">
                <a:solidFill>
                  <a:srgbClr val="FFFFFF"/>
                </a:solidFill>
                <a:latin typeface="Calibri"/>
                <a:cs typeface="Calibri"/>
              </a:rPr>
              <a:t>  </a:t>
            </a:r>
            <a:r>
              <a:rPr sz="1600" dirty="0">
                <a:solidFill>
                  <a:srgbClr val="FFFFFF"/>
                </a:solidFill>
                <a:latin typeface="Calibri"/>
                <a:cs typeface="Calibri"/>
              </a:rPr>
              <a:t>Information</a:t>
            </a:r>
            <a:r>
              <a:rPr sz="1600" spc="85" dirty="0">
                <a:solidFill>
                  <a:srgbClr val="FFFFFF"/>
                </a:solidFill>
                <a:latin typeface="Calibri"/>
                <a:cs typeface="Calibri"/>
              </a:rPr>
              <a:t>  </a:t>
            </a:r>
            <a:r>
              <a:rPr sz="1600" dirty="0">
                <a:solidFill>
                  <a:srgbClr val="FFFFFF"/>
                </a:solidFill>
                <a:latin typeface="Calibri"/>
                <a:cs typeface="Calibri"/>
              </a:rPr>
              <a:t>included</a:t>
            </a:r>
            <a:r>
              <a:rPr sz="1600" spc="85" dirty="0">
                <a:solidFill>
                  <a:srgbClr val="FFFFFF"/>
                </a:solidFill>
                <a:latin typeface="Calibri"/>
                <a:cs typeface="Calibri"/>
              </a:rPr>
              <a:t>  </a:t>
            </a:r>
            <a:r>
              <a:rPr sz="1600" dirty="0">
                <a:solidFill>
                  <a:srgbClr val="FFFFFF"/>
                </a:solidFill>
                <a:latin typeface="Calibri"/>
                <a:cs typeface="Calibri"/>
              </a:rPr>
              <a:t>in</a:t>
            </a:r>
            <a:r>
              <a:rPr sz="1600" spc="85" dirty="0">
                <a:solidFill>
                  <a:srgbClr val="FFFFFF"/>
                </a:solidFill>
                <a:latin typeface="Calibri"/>
                <a:cs typeface="Calibri"/>
              </a:rPr>
              <a:t>  </a:t>
            </a:r>
            <a:r>
              <a:rPr sz="1600" dirty="0">
                <a:solidFill>
                  <a:srgbClr val="FFFFFF"/>
                </a:solidFill>
                <a:latin typeface="Calibri"/>
                <a:cs typeface="Calibri"/>
              </a:rPr>
              <a:t>the</a:t>
            </a:r>
            <a:r>
              <a:rPr sz="1600" spc="80" dirty="0">
                <a:solidFill>
                  <a:srgbClr val="FFFFFF"/>
                </a:solidFill>
                <a:latin typeface="Calibri"/>
                <a:cs typeface="Calibri"/>
              </a:rPr>
              <a:t>  </a:t>
            </a:r>
            <a:r>
              <a:rPr sz="1600" dirty="0">
                <a:solidFill>
                  <a:srgbClr val="FFFFFF"/>
                </a:solidFill>
                <a:latin typeface="Calibri"/>
                <a:cs typeface="Calibri"/>
              </a:rPr>
              <a:t>entry</a:t>
            </a:r>
            <a:r>
              <a:rPr sz="1600" spc="85" dirty="0">
                <a:solidFill>
                  <a:srgbClr val="FFFFFF"/>
                </a:solidFill>
                <a:latin typeface="Calibri"/>
                <a:cs typeface="Calibri"/>
              </a:rPr>
              <a:t>  </a:t>
            </a:r>
            <a:r>
              <a:rPr sz="1600" dirty="0">
                <a:solidFill>
                  <a:srgbClr val="FFFFFF"/>
                </a:solidFill>
                <a:latin typeface="Calibri"/>
                <a:cs typeface="Calibri"/>
              </a:rPr>
              <a:t>to</a:t>
            </a:r>
            <a:r>
              <a:rPr sz="1600" spc="80" dirty="0">
                <a:solidFill>
                  <a:srgbClr val="FFFFFF"/>
                </a:solidFill>
                <a:latin typeface="Calibri"/>
                <a:cs typeface="Calibri"/>
              </a:rPr>
              <a:t>  </a:t>
            </a:r>
            <a:r>
              <a:rPr sz="1600" dirty="0">
                <a:solidFill>
                  <a:srgbClr val="FFFFFF"/>
                </a:solidFill>
                <a:latin typeface="Calibri"/>
                <a:cs typeface="Calibri"/>
              </a:rPr>
              <a:t>comply</a:t>
            </a:r>
            <a:r>
              <a:rPr sz="1600" spc="80" dirty="0">
                <a:solidFill>
                  <a:srgbClr val="FFFFFF"/>
                </a:solidFill>
                <a:latin typeface="Calibri"/>
                <a:cs typeface="Calibri"/>
              </a:rPr>
              <a:t>  </a:t>
            </a:r>
            <a:r>
              <a:rPr sz="1600" dirty="0">
                <a:solidFill>
                  <a:srgbClr val="FFFFFF"/>
                </a:solidFill>
                <a:latin typeface="Calibri"/>
                <a:cs typeface="Calibri"/>
              </a:rPr>
              <a:t>with</a:t>
            </a:r>
            <a:r>
              <a:rPr sz="1600" spc="80" dirty="0">
                <a:solidFill>
                  <a:srgbClr val="FFFFFF"/>
                </a:solidFill>
                <a:latin typeface="Calibri"/>
                <a:cs typeface="Calibri"/>
              </a:rPr>
              <a:t>  </a:t>
            </a:r>
            <a:r>
              <a:rPr sz="1600" dirty="0">
                <a:solidFill>
                  <a:srgbClr val="FFFFFF"/>
                </a:solidFill>
                <a:latin typeface="Calibri"/>
                <a:cs typeface="Calibri"/>
              </a:rPr>
              <a:t>applicable</a:t>
            </a:r>
            <a:r>
              <a:rPr sz="1600" spc="80" dirty="0">
                <a:solidFill>
                  <a:srgbClr val="FFFFFF"/>
                </a:solidFill>
                <a:latin typeface="Calibri"/>
                <a:cs typeface="Calibri"/>
              </a:rPr>
              <a:t>  </a:t>
            </a:r>
            <a:r>
              <a:rPr sz="1600" dirty="0">
                <a:solidFill>
                  <a:srgbClr val="FFFFFF"/>
                </a:solidFill>
                <a:latin typeface="Calibri"/>
                <a:cs typeface="Calibri"/>
              </a:rPr>
              <a:t>laws</a:t>
            </a:r>
            <a:r>
              <a:rPr sz="1600" spc="85" dirty="0">
                <a:solidFill>
                  <a:srgbClr val="FFFFFF"/>
                </a:solidFill>
                <a:latin typeface="Calibri"/>
                <a:cs typeface="Calibri"/>
              </a:rPr>
              <a:t>  </a:t>
            </a:r>
            <a:r>
              <a:rPr sz="1600" dirty="0">
                <a:solidFill>
                  <a:srgbClr val="FFFFFF"/>
                </a:solidFill>
                <a:latin typeface="Calibri"/>
                <a:cs typeface="Calibri"/>
              </a:rPr>
              <a:t>or</a:t>
            </a:r>
            <a:r>
              <a:rPr sz="1600" spc="80" dirty="0">
                <a:solidFill>
                  <a:srgbClr val="FFFFFF"/>
                </a:solidFill>
                <a:latin typeface="Calibri"/>
                <a:cs typeface="Calibri"/>
              </a:rPr>
              <a:t>  </a:t>
            </a:r>
            <a:r>
              <a:rPr sz="1600" spc="-10" dirty="0">
                <a:solidFill>
                  <a:srgbClr val="FFFFFF"/>
                </a:solidFill>
                <a:latin typeface="Calibri"/>
                <a:cs typeface="Calibri"/>
              </a:rPr>
              <a:t>governmental regulations</a:t>
            </a:r>
            <a:r>
              <a:rPr sz="1600" spc="-15" dirty="0">
                <a:solidFill>
                  <a:srgbClr val="FFFFFF"/>
                </a:solidFill>
                <a:latin typeface="Calibri"/>
                <a:cs typeface="Calibri"/>
              </a:rPr>
              <a:t> </a:t>
            </a:r>
            <a:r>
              <a:rPr sz="1600" dirty="0">
                <a:solidFill>
                  <a:srgbClr val="FFFFFF"/>
                </a:solidFill>
                <a:latin typeface="Calibri"/>
                <a:cs typeface="Calibri"/>
              </a:rPr>
              <a:t>or</a:t>
            </a:r>
            <a:r>
              <a:rPr sz="1600" spc="-15" dirty="0">
                <a:solidFill>
                  <a:srgbClr val="FFFFFF"/>
                </a:solidFill>
                <a:latin typeface="Calibri"/>
                <a:cs typeface="Calibri"/>
              </a:rPr>
              <a:t> </a:t>
            </a:r>
            <a:r>
              <a:rPr sz="1600" dirty="0">
                <a:solidFill>
                  <a:srgbClr val="FFFFFF"/>
                </a:solidFill>
                <a:latin typeface="Calibri"/>
                <a:cs typeface="Calibri"/>
              </a:rPr>
              <a:t>a</a:t>
            </a:r>
            <a:r>
              <a:rPr sz="1600" spc="-30" dirty="0">
                <a:solidFill>
                  <a:srgbClr val="FFFFFF"/>
                </a:solidFill>
                <a:latin typeface="Calibri"/>
                <a:cs typeface="Calibri"/>
              </a:rPr>
              <a:t> </a:t>
            </a:r>
            <a:r>
              <a:rPr sz="1600" dirty="0">
                <a:solidFill>
                  <a:srgbClr val="FFFFFF"/>
                </a:solidFill>
                <a:latin typeface="Calibri"/>
                <a:cs typeface="Calibri"/>
              </a:rPr>
              <a:t>valid</a:t>
            </a:r>
            <a:r>
              <a:rPr sz="1600" spc="-35" dirty="0">
                <a:solidFill>
                  <a:srgbClr val="FFFFFF"/>
                </a:solidFill>
                <a:latin typeface="Calibri"/>
                <a:cs typeface="Calibri"/>
              </a:rPr>
              <a:t> </a:t>
            </a:r>
            <a:r>
              <a:rPr sz="1600" dirty="0">
                <a:solidFill>
                  <a:srgbClr val="FFFFFF"/>
                </a:solidFill>
                <a:latin typeface="Calibri"/>
                <a:cs typeface="Calibri"/>
              </a:rPr>
              <a:t>order</a:t>
            </a:r>
            <a:r>
              <a:rPr sz="1600" spc="10" dirty="0">
                <a:solidFill>
                  <a:srgbClr val="FFFFFF"/>
                </a:solidFill>
                <a:latin typeface="Calibri"/>
                <a:cs typeface="Calibri"/>
              </a:rPr>
              <a:t> </a:t>
            </a:r>
            <a:r>
              <a:rPr sz="1600" dirty="0">
                <a:solidFill>
                  <a:srgbClr val="FFFFFF"/>
                </a:solidFill>
                <a:latin typeface="Calibri"/>
                <a:cs typeface="Calibri"/>
              </a:rPr>
              <a:t>issued</a:t>
            </a:r>
            <a:r>
              <a:rPr sz="1600" spc="-35" dirty="0">
                <a:solidFill>
                  <a:srgbClr val="FFFFFF"/>
                </a:solidFill>
                <a:latin typeface="Calibri"/>
                <a:cs typeface="Calibri"/>
              </a:rPr>
              <a:t> </a:t>
            </a:r>
            <a:r>
              <a:rPr sz="1600" dirty="0">
                <a:solidFill>
                  <a:srgbClr val="FFFFFF"/>
                </a:solidFill>
                <a:latin typeface="Calibri"/>
                <a:cs typeface="Calibri"/>
              </a:rPr>
              <a:t>by</a:t>
            </a:r>
            <a:r>
              <a:rPr sz="1600" spc="-40" dirty="0">
                <a:solidFill>
                  <a:srgbClr val="FFFFFF"/>
                </a:solidFill>
                <a:latin typeface="Calibri"/>
                <a:cs typeface="Calibri"/>
              </a:rPr>
              <a:t> </a:t>
            </a:r>
            <a:r>
              <a:rPr sz="1600" dirty="0">
                <a:solidFill>
                  <a:srgbClr val="FFFFFF"/>
                </a:solidFill>
                <a:latin typeface="Calibri"/>
                <a:cs typeface="Calibri"/>
              </a:rPr>
              <a:t>a</a:t>
            </a:r>
            <a:r>
              <a:rPr sz="1600" spc="-30" dirty="0">
                <a:solidFill>
                  <a:srgbClr val="FFFFFF"/>
                </a:solidFill>
                <a:latin typeface="Calibri"/>
                <a:cs typeface="Calibri"/>
              </a:rPr>
              <a:t> </a:t>
            </a:r>
            <a:r>
              <a:rPr sz="1600" dirty="0">
                <a:solidFill>
                  <a:srgbClr val="FFFFFF"/>
                </a:solidFill>
                <a:latin typeface="Calibri"/>
                <a:cs typeface="Calibri"/>
              </a:rPr>
              <a:t>court</a:t>
            </a:r>
            <a:r>
              <a:rPr sz="1600" spc="5" dirty="0">
                <a:solidFill>
                  <a:srgbClr val="FFFFFF"/>
                </a:solidFill>
                <a:latin typeface="Calibri"/>
                <a:cs typeface="Calibri"/>
              </a:rPr>
              <a:t> </a:t>
            </a:r>
            <a:r>
              <a:rPr sz="1600" dirty="0">
                <a:solidFill>
                  <a:srgbClr val="FFFFFF"/>
                </a:solidFill>
                <a:latin typeface="Calibri"/>
                <a:cs typeface="Calibri"/>
              </a:rPr>
              <a:t>or</a:t>
            </a:r>
            <a:r>
              <a:rPr sz="1600" spc="-20" dirty="0">
                <a:solidFill>
                  <a:srgbClr val="FFFFFF"/>
                </a:solidFill>
                <a:latin typeface="Calibri"/>
                <a:cs typeface="Calibri"/>
              </a:rPr>
              <a:t> </a:t>
            </a:r>
            <a:r>
              <a:rPr sz="1600" spc="-10" dirty="0">
                <a:solidFill>
                  <a:srgbClr val="FFFFFF"/>
                </a:solidFill>
                <a:latin typeface="Calibri"/>
                <a:cs typeface="Calibri"/>
              </a:rPr>
              <a:t>government</a:t>
            </a:r>
            <a:r>
              <a:rPr sz="1600" spc="-35" dirty="0">
                <a:solidFill>
                  <a:srgbClr val="FFFFFF"/>
                </a:solidFill>
                <a:latin typeface="Calibri"/>
                <a:cs typeface="Calibri"/>
              </a:rPr>
              <a:t> </a:t>
            </a:r>
            <a:r>
              <a:rPr sz="1600" dirty="0">
                <a:solidFill>
                  <a:srgbClr val="FFFFFF"/>
                </a:solidFill>
                <a:latin typeface="Calibri"/>
                <a:cs typeface="Calibri"/>
              </a:rPr>
              <a:t>agency</a:t>
            </a:r>
            <a:r>
              <a:rPr sz="1600" spc="-40" dirty="0">
                <a:solidFill>
                  <a:srgbClr val="FFFFFF"/>
                </a:solidFill>
                <a:latin typeface="Calibri"/>
                <a:cs typeface="Calibri"/>
              </a:rPr>
              <a:t> </a:t>
            </a:r>
            <a:r>
              <a:rPr sz="1600" dirty="0">
                <a:solidFill>
                  <a:srgbClr val="FFFFFF"/>
                </a:solidFill>
                <a:latin typeface="Calibri"/>
                <a:cs typeface="Calibri"/>
              </a:rPr>
              <a:t>of</a:t>
            </a:r>
            <a:r>
              <a:rPr sz="1600" spc="-15" dirty="0">
                <a:solidFill>
                  <a:srgbClr val="FFFFFF"/>
                </a:solidFill>
                <a:latin typeface="Calibri"/>
                <a:cs typeface="Calibri"/>
              </a:rPr>
              <a:t> </a:t>
            </a:r>
            <a:r>
              <a:rPr sz="1600" spc="-10" dirty="0">
                <a:solidFill>
                  <a:srgbClr val="FFFFFF"/>
                </a:solidFill>
                <a:latin typeface="Calibri"/>
                <a:cs typeface="Calibri"/>
              </a:rPr>
              <a:t>competent</a:t>
            </a:r>
            <a:r>
              <a:rPr sz="1600" spc="10" dirty="0">
                <a:solidFill>
                  <a:srgbClr val="FFFFFF"/>
                </a:solidFill>
                <a:latin typeface="Calibri"/>
                <a:cs typeface="Calibri"/>
              </a:rPr>
              <a:t> </a:t>
            </a:r>
            <a:r>
              <a:rPr sz="1600" spc="-10" dirty="0">
                <a:solidFill>
                  <a:srgbClr val="FFFFFF"/>
                </a:solidFill>
                <a:latin typeface="Calibri"/>
                <a:cs typeface="Calibri"/>
              </a:rPr>
              <a:t>jurisdiction.</a:t>
            </a:r>
            <a:endParaRPr sz="1600" dirty="0">
              <a:latin typeface="Calibri"/>
              <a:cs typeface="Calibri"/>
            </a:endParaRPr>
          </a:p>
          <a:p>
            <a:pPr marL="12700" marR="5080" algn="just">
              <a:lnSpc>
                <a:spcPct val="100000"/>
              </a:lnSpc>
              <a:spcBef>
                <a:spcPts val="1920"/>
              </a:spcBef>
            </a:pPr>
            <a:r>
              <a:rPr sz="1600" b="1" dirty="0">
                <a:solidFill>
                  <a:srgbClr val="FFFFFF"/>
                </a:solidFill>
                <a:latin typeface="Calibri"/>
                <a:cs typeface="Calibri"/>
              </a:rPr>
              <a:t>CREDITS:</a:t>
            </a:r>
            <a:r>
              <a:rPr sz="1600" b="1" spc="40" dirty="0">
                <a:solidFill>
                  <a:srgbClr val="FFFFFF"/>
                </a:solidFill>
                <a:latin typeface="Calibri"/>
                <a:cs typeface="Calibri"/>
              </a:rPr>
              <a:t> </a:t>
            </a:r>
            <a:r>
              <a:rPr sz="1600" dirty="0">
                <a:solidFill>
                  <a:srgbClr val="FFFFFF"/>
                </a:solidFill>
                <a:latin typeface="Calibri"/>
                <a:cs typeface="Calibri"/>
              </a:rPr>
              <a:t>All</a:t>
            </a:r>
            <a:r>
              <a:rPr sz="1600" spc="40" dirty="0">
                <a:solidFill>
                  <a:srgbClr val="FFFFFF"/>
                </a:solidFill>
                <a:latin typeface="Calibri"/>
                <a:cs typeface="Calibri"/>
              </a:rPr>
              <a:t> </a:t>
            </a:r>
            <a:r>
              <a:rPr sz="1600" dirty="0">
                <a:solidFill>
                  <a:srgbClr val="FFFFFF"/>
                </a:solidFill>
                <a:latin typeface="Calibri"/>
                <a:cs typeface="Calibri"/>
              </a:rPr>
              <a:t>details</a:t>
            </a:r>
            <a:r>
              <a:rPr sz="1600" spc="50" dirty="0">
                <a:solidFill>
                  <a:srgbClr val="FFFFFF"/>
                </a:solidFill>
                <a:latin typeface="Calibri"/>
                <a:cs typeface="Calibri"/>
              </a:rPr>
              <a:t> </a:t>
            </a:r>
            <a:r>
              <a:rPr sz="1600" dirty="0">
                <a:solidFill>
                  <a:srgbClr val="FFFFFF"/>
                </a:solidFill>
                <a:latin typeface="Calibri"/>
                <a:cs typeface="Calibri"/>
              </a:rPr>
              <a:t>under</a:t>
            </a:r>
            <a:r>
              <a:rPr sz="1600" spc="40" dirty="0">
                <a:solidFill>
                  <a:srgbClr val="FFFFFF"/>
                </a:solidFill>
                <a:latin typeface="Calibri"/>
                <a:cs typeface="Calibri"/>
              </a:rPr>
              <a:t> </a:t>
            </a:r>
            <a:r>
              <a:rPr sz="1600" dirty="0">
                <a:solidFill>
                  <a:srgbClr val="FFFFFF"/>
                </a:solidFill>
                <a:latin typeface="Calibri"/>
                <a:cs typeface="Calibri"/>
              </a:rPr>
              <a:t>the</a:t>
            </a:r>
            <a:r>
              <a:rPr sz="1600" spc="45" dirty="0">
                <a:solidFill>
                  <a:srgbClr val="FFFFFF"/>
                </a:solidFill>
                <a:latin typeface="Calibri"/>
                <a:cs typeface="Calibri"/>
              </a:rPr>
              <a:t> </a:t>
            </a:r>
            <a:r>
              <a:rPr sz="1600" b="1" dirty="0">
                <a:solidFill>
                  <a:srgbClr val="FFFFFF"/>
                </a:solidFill>
                <a:latin typeface="Calibri"/>
                <a:cs typeface="Calibri"/>
              </a:rPr>
              <a:t>credits</a:t>
            </a:r>
            <a:r>
              <a:rPr sz="1600" b="1" spc="55" dirty="0">
                <a:solidFill>
                  <a:srgbClr val="FFFFFF"/>
                </a:solidFill>
                <a:latin typeface="Calibri"/>
                <a:cs typeface="Calibri"/>
              </a:rPr>
              <a:t> </a:t>
            </a:r>
            <a:r>
              <a:rPr sz="1600" b="1" dirty="0">
                <a:solidFill>
                  <a:srgbClr val="FFFFFF"/>
                </a:solidFill>
                <a:latin typeface="Calibri"/>
                <a:cs typeface="Calibri"/>
              </a:rPr>
              <a:t>section</a:t>
            </a:r>
            <a:r>
              <a:rPr sz="1600" b="1" spc="35" dirty="0">
                <a:solidFill>
                  <a:srgbClr val="FFFFFF"/>
                </a:solidFill>
                <a:latin typeface="Calibri"/>
                <a:cs typeface="Calibri"/>
              </a:rPr>
              <a:t> </a:t>
            </a:r>
            <a:r>
              <a:rPr sz="1600" b="1" dirty="0">
                <a:solidFill>
                  <a:srgbClr val="FFFFFF"/>
                </a:solidFill>
                <a:latin typeface="Calibri"/>
                <a:cs typeface="Calibri"/>
              </a:rPr>
              <a:t>must</a:t>
            </a:r>
            <a:r>
              <a:rPr sz="1600" b="1" spc="25" dirty="0">
                <a:solidFill>
                  <a:srgbClr val="FFFFFF"/>
                </a:solidFill>
                <a:latin typeface="Calibri"/>
                <a:cs typeface="Calibri"/>
              </a:rPr>
              <a:t> </a:t>
            </a:r>
            <a:r>
              <a:rPr sz="1600" b="1" dirty="0">
                <a:solidFill>
                  <a:srgbClr val="FFFFFF"/>
                </a:solidFill>
                <a:latin typeface="Calibri"/>
                <a:cs typeface="Calibri"/>
              </a:rPr>
              <a:t>be</a:t>
            </a:r>
            <a:r>
              <a:rPr sz="1600" b="1" spc="40" dirty="0">
                <a:solidFill>
                  <a:srgbClr val="FFFFFF"/>
                </a:solidFill>
                <a:latin typeface="Calibri"/>
                <a:cs typeface="Calibri"/>
              </a:rPr>
              <a:t> </a:t>
            </a:r>
            <a:r>
              <a:rPr sz="1600" b="1" dirty="0">
                <a:solidFill>
                  <a:srgbClr val="FFFFFF"/>
                </a:solidFill>
                <a:latin typeface="Calibri"/>
                <a:cs typeface="Calibri"/>
              </a:rPr>
              <a:t>accurate</a:t>
            </a:r>
            <a:r>
              <a:rPr sz="1600" b="1" spc="35" dirty="0">
                <a:solidFill>
                  <a:srgbClr val="FFFFFF"/>
                </a:solidFill>
                <a:latin typeface="Calibri"/>
                <a:cs typeface="Calibri"/>
              </a:rPr>
              <a:t> </a:t>
            </a:r>
            <a:r>
              <a:rPr sz="1600" b="1" dirty="0">
                <a:solidFill>
                  <a:srgbClr val="FFFFFF"/>
                </a:solidFill>
                <a:latin typeface="Calibri"/>
                <a:cs typeface="Calibri"/>
              </a:rPr>
              <a:t>and</a:t>
            </a:r>
            <a:r>
              <a:rPr sz="1600" b="1" spc="25" dirty="0">
                <a:solidFill>
                  <a:srgbClr val="FFFFFF"/>
                </a:solidFill>
                <a:latin typeface="Calibri"/>
                <a:cs typeface="Calibri"/>
              </a:rPr>
              <a:t> </a:t>
            </a:r>
            <a:r>
              <a:rPr sz="1600" b="1" dirty="0">
                <a:solidFill>
                  <a:srgbClr val="FFFFFF"/>
                </a:solidFill>
                <a:latin typeface="Calibri"/>
                <a:cs typeface="Calibri"/>
              </a:rPr>
              <a:t>consistent</a:t>
            </a:r>
            <a:r>
              <a:rPr sz="1600" b="1" spc="50" dirty="0">
                <a:solidFill>
                  <a:srgbClr val="FFFFFF"/>
                </a:solidFill>
                <a:latin typeface="Calibri"/>
                <a:cs typeface="Calibri"/>
              </a:rPr>
              <a:t> </a:t>
            </a:r>
            <a:r>
              <a:rPr sz="1600" dirty="0">
                <a:solidFill>
                  <a:srgbClr val="FFFFFF"/>
                </a:solidFill>
                <a:latin typeface="Calibri"/>
                <a:cs typeface="Calibri"/>
              </a:rPr>
              <a:t>across</a:t>
            </a:r>
            <a:r>
              <a:rPr sz="1600" spc="45" dirty="0">
                <a:solidFill>
                  <a:srgbClr val="FFFFFF"/>
                </a:solidFill>
                <a:latin typeface="Calibri"/>
                <a:cs typeface="Calibri"/>
              </a:rPr>
              <a:t> </a:t>
            </a:r>
            <a:r>
              <a:rPr sz="1600" dirty="0">
                <a:solidFill>
                  <a:srgbClr val="FFFFFF"/>
                </a:solidFill>
                <a:latin typeface="Calibri"/>
                <a:cs typeface="Calibri"/>
              </a:rPr>
              <a:t>the</a:t>
            </a:r>
            <a:r>
              <a:rPr sz="1600" spc="45" dirty="0">
                <a:solidFill>
                  <a:srgbClr val="FFFFFF"/>
                </a:solidFill>
                <a:latin typeface="Calibri"/>
                <a:cs typeface="Calibri"/>
              </a:rPr>
              <a:t> </a:t>
            </a:r>
            <a:r>
              <a:rPr sz="1600" dirty="0">
                <a:solidFill>
                  <a:srgbClr val="FFFFFF"/>
                </a:solidFill>
                <a:latin typeface="Calibri"/>
                <a:cs typeface="Calibri"/>
              </a:rPr>
              <a:t>online</a:t>
            </a:r>
            <a:r>
              <a:rPr sz="1600" spc="40" dirty="0">
                <a:solidFill>
                  <a:srgbClr val="FFFFFF"/>
                </a:solidFill>
                <a:latin typeface="Calibri"/>
                <a:cs typeface="Calibri"/>
              </a:rPr>
              <a:t> </a:t>
            </a:r>
            <a:r>
              <a:rPr sz="1600" dirty="0">
                <a:solidFill>
                  <a:srgbClr val="FFFFFF"/>
                </a:solidFill>
                <a:latin typeface="Calibri"/>
                <a:cs typeface="Calibri"/>
              </a:rPr>
              <a:t>entry</a:t>
            </a:r>
            <a:r>
              <a:rPr sz="1600" spc="45" dirty="0">
                <a:solidFill>
                  <a:srgbClr val="FFFFFF"/>
                </a:solidFill>
                <a:latin typeface="Calibri"/>
                <a:cs typeface="Calibri"/>
              </a:rPr>
              <a:t> </a:t>
            </a:r>
            <a:r>
              <a:rPr sz="1600" dirty="0">
                <a:solidFill>
                  <a:srgbClr val="FFFFFF"/>
                </a:solidFill>
                <a:latin typeface="Calibri"/>
                <a:cs typeface="Calibri"/>
              </a:rPr>
              <a:t>form</a:t>
            </a:r>
            <a:r>
              <a:rPr sz="1600" spc="65" dirty="0">
                <a:solidFill>
                  <a:srgbClr val="FFFFFF"/>
                </a:solidFill>
                <a:latin typeface="Calibri"/>
                <a:cs typeface="Calibri"/>
              </a:rPr>
              <a:t> </a:t>
            </a:r>
            <a:r>
              <a:rPr sz="1600" spc="-25" dirty="0">
                <a:solidFill>
                  <a:srgbClr val="FFFFFF"/>
                </a:solidFill>
                <a:latin typeface="Calibri"/>
                <a:cs typeface="Calibri"/>
              </a:rPr>
              <a:t>and </a:t>
            </a:r>
            <a:r>
              <a:rPr sz="1600" dirty="0">
                <a:solidFill>
                  <a:srgbClr val="FFFFFF"/>
                </a:solidFill>
                <a:latin typeface="Calibri"/>
                <a:cs typeface="Calibri"/>
              </a:rPr>
              <a:t>written</a:t>
            </a:r>
            <a:r>
              <a:rPr sz="1600" spc="45" dirty="0">
                <a:solidFill>
                  <a:srgbClr val="FFFFFF"/>
                </a:solidFill>
                <a:latin typeface="Calibri"/>
                <a:cs typeface="Calibri"/>
              </a:rPr>
              <a:t> </a:t>
            </a:r>
            <a:r>
              <a:rPr sz="1600" dirty="0">
                <a:solidFill>
                  <a:srgbClr val="FFFFFF"/>
                </a:solidFill>
                <a:latin typeface="Calibri"/>
                <a:cs typeface="Calibri"/>
              </a:rPr>
              <a:t>submission.</a:t>
            </a:r>
            <a:r>
              <a:rPr sz="1600" spc="55" dirty="0">
                <a:solidFill>
                  <a:srgbClr val="FFFFFF"/>
                </a:solidFill>
                <a:latin typeface="Calibri"/>
                <a:cs typeface="Calibri"/>
              </a:rPr>
              <a:t> </a:t>
            </a:r>
            <a:r>
              <a:rPr sz="1600" dirty="0">
                <a:solidFill>
                  <a:srgbClr val="FFFFFF"/>
                </a:solidFill>
                <a:latin typeface="Calibri"/>
                <a:cs typeface="Calibri"/>
              </a:rPr>
              <a:t>These</a:t>
            </a:r>
            <a:r>
              <a:rPr sz="1600" spc="35" dirty="0">
                <a:solidFill>
                  <a:srgbClr val="FFFFFF"/>
                </a:solidFill>
                <a:latin typeface="Calibri"/>
                <a:cs typeface="Calibri"/>
              </a:rPr>
              <a:t> </a:t>
            </a:r>
            <a:r>
              <a:rPr sz="1600" dirty="0">
                <a:solidFill>
                  <a:srgbClr val="FFFFFF"/>
                </a:solidFill>
                <a:latin typeface="Calibri"/>
                <a:cs typeface="Calibri"/>
              </a:rPr>
              <a:t>credits</a:t>
            </a:r>
            <a:r>
              <a:rPr sz="1600" spc="50" dirty="0">
                <a:solidFill>
                  <a:srgbClr val="FFFFFF"/>
                </a:solidFill>
                <a:latin typeface="Calibri"/>
                <a:cs typeface="Calibri"/>
              </a:rPr>
              <a:t> </a:t>
            </a:r>
            <a:r>
              <a:rPr sz="1600" dirty="0">
                <a:solidFill>
                  <a:srgbClr val="FFFFFF"/>
                </a:solidFill>
                <a:latin typeface="Calibri"/>
                <a:cs typeface="Calibri"/>
              </a:rPr>
              <a:t>will</a:t>
            </a:r>
            <a:r>
              <a:rPr sz="1600" spc="45" dirty="0">
                <a:solidFill>
                  <a:srgbClr val="FFFFFF"/>
                </a:solidFill>
                <a:latin typeface="Calibri"/>
                <a:cs typeface="Calibri"/>
              </a:rPr>
              <a:t> </a:t>
            </a:r>
            <a:r>
              <a:rPr sz="1600" dirty="0">
                <a:solidFill>
                  <a:srgbClr val="FFFFFF"/>
                </a:solidFill>
                <a:latin typeface="Calibri"/>
                <a:cs typeface="Calibri"/>
              </a:rPr>
              <a:t>be</a:t>
            </a:r>
            <a:r>
              <a:rPr sz="1600" spc="35" dirty="0">
                <a:solidFill>
                  <a:srgbClr val="FFFFFF"/>
                </a:solidFill>
                <a:latin typeface="Calibri"/>
                <a:cs typeface="Calibri"/>
              </a:rPr>
              <a:t> </a:t>
            </a:r>
            <a:r>
              <a:rPr sz="1600" dirty="0">
                <a:solidFill>
                  <a:srgbClr val="FFFFFF"/>
                </a:solidFill>
                <a:latin typeface="Calibri"/>
                <a:cs typeface="Calibri"/>
              </a:rPr>
              <a:t>published</a:t>
            </a:r>
            <a:r>
              <a:rPr sz="1600" spc="70" dirty="0">
                <a:solidFill>
                  <a:srgbClr val="FFFFFF"/>
                </a:solidFill>
                <a:latin typeface="Calibri"/>
                <a:cs typeface="Calibri"/>
              </a:rPr>
              <a:t> </a:t>
            </a:r>
            <a:r>
              <a:rPr sz="1600" dirty="0">
                <a:solidFill>
                  <a:srgbClr val="FFFFFF"/>
                </a:solidFill>
                <a:latin typeface="Calibri"/>
                <a:cs typeface="Calibri"/>
              </a:rPr>
              <a:t>and</a:t>
            </a:r>
            <a:r>
              <a:rPr sz="1600" spc="45" dirty="0">
                <a:solidFill>
                  <a:srgbClr val="FFFFFF"/>
                </a:solidFill>
                <a:latin typeface="Calibri"/>
                <a:cs typeface="Calibri"/>
              </a:rPr>
              <a:t> </a:t>
            </a:r>
            <a:r>
              <a:rPr sz="1600" dirty="0">
                <a:solidFill>
                  <a:srgbClr val="FFFFFF"/>
                </a:solidFill>
                <a:latin typeface="Calibri"/>
                <a:cs typeface="Calibri"/>
              </a:rPr>
              <a:t>used</a:t>
            </a:r>
            <a:r>
              <a:rPr sz="1600" spc="40" dirty="0">
                <a:solidFill>
                  <a:srgbClr val="FFFFFF"/>
                </a:solidFill>
                <a:latin typeface="Calibri"/>
                <a:cs typeface="Calibri"/>
              </a:rPr>
              <a:t> </a:t>
            </a:r>
            <a:r>
              <a:rPr sz="1600" dirty="0">
                <a:solidFill>
                  <a:srgbClr val="FFFFFF"/>
                </a:solidFill>
                <a:latin typeface="Calibri"/>
                <a:cs typeface="Calibri"/>
              </a:rPr>
              <a:t>for</a:t>
            </a:r>
            <a:r>
              <a:rPr sz="1600" spc="60" dirty="0">
                <a:solidFill>
                  <a:srgbClr val="FFFFFF"/>
                </a:solidFill>
                <a:latin typeface="Calibri"/>
                <a:cs typeface="Calibri"/>
              </a:rPr>
              <a:t> </a:t>
            </a:r>
            <a:r>
              <a:rPr sz="1600" dirty="0">
                <a:solidFill>
                  <a:srgbClr val="FFFFFF"/>
                </a:solidFill>
                <a:latin typeface="Calibri"/>
                <a:cs typeface="Calibri"/>
              </a:rPr>
              <a:t>awards</a:t>
            </a:r>
            <a:r>
              <a:rPr sz="1600" spc="45" dirty="0">
                <a:solidFill>
                  <a:srgbClr val="FFFFFF"/>
                </a:solidFill>
                <a:latin typeface="Calibri"/>
                <a:cs typeface="Calibri"/>
              </a:rPr>
              <a:t> </a:t>
            </a:r>
            <a:r>
              <a:rPr sz="1600" dirty="0">
                <a:solidFill>
                  <a:srgbClr val="FFFFFF"/>
                </a:solidFill>
                <a:latin typeface="Calibri"/>
                <a:cs typeface="Calibri"/>
              </a:rPr>
              <a:t>presentations,</a:t>
            </a:r>
            <a:r>
              <a:rPr sz="1600" spc="85" dirty="0">
                <a:solidFill>
                  <a:srgbClr val="FFFFFF"/>
                </a:solidFill>
                <a:latin typeface="Calibri"/>
                <a:cs typeface="Calibri"/>
              </a:rPr>
              <a:t> </a:t>
            </a:r>
            <a:r>
              <a:rPr sz="1600" dirty="0">
                <a:solidFill>
                  <a:srgbClr val="FFFFFF"/>
                </a:solidFill>
                <a:latin typeface="Calibri"/>
                <a:cs typeface="Calibri"/>
              </a:rPr>
              <a:t>trophies,</a:t>
            </a:r>
            <a:r>
              <a:rPr sz="1600" spc="50" dirty="0">
                <a:solidFill>
                  <a:srgbClr val="FFFFFF"/>
                </a:solidFill>
                <a:latin typeface="Calibri"/>
                <a:cs typeface="Calibri"/>
              </a:rPr>
              <a:t> </a:t>
            </a:r>
            <a:r>
              <a:rPr sz="1600" dirty="0">
                <a:solidFill>
                  <a:srgbClr val="FFFFFF"/>
                </a:solidFill>
                <a:latin typeface="Calibri"/>
                <a:cs typeface="Calibri"/>
              </a:rPr>
              <a:t>and</a:t>
            </a:r>
            <a:r>
              <a:rPr sz="1600" spc="50" dirty="0">
                <a:solidFill>
                  <a:srgbClr val="FFFFFF"/>
                </a:solidFill>
                <a:latin typeface="Calibri"/>
                <a:cs typeface="Calibri"/>
              </a:rPr>
              <a:t> </a:t>
            </a:r>
            <a:r>
              <a:rPr sz="1600" dirty="0">
                <a:solidFill>
                  <a:srgbClr val="FFFFFF"/>
                </a:solidFill>
                <a:latin typeface="Calibri"/>
                <a:cs typeface="Calibri"/>
              </a:rPr>
              <a:t>all</a:t>
            </a:r>
            <a:r>
              <a:rPr sz="1600" spc="45" dirty="0">
                <a:solidFill>
                  <a:srgbClr val="FFFFFF"/>
                </a:solidFill>
                <a:latin typeface="Calibri"/>
                <a:cs typeface="Calibri"/>
              </a:rPr>
              <a:t> </a:t>
            </a:r>
            <a:r>
              <a:rPr sz="1600" spc="-10" dirty="0">
                <a:solidFill>
                  <a:srgbClr val="FFFFFF"/>
                </a:solidFill>
                <a:latin typeface="Calibri"/>
                <a:cs typeface="Calibri"/>
              </a:rPr>
              <a:t>awards- </a:t>
            </a:r>
            <a:r>
              <a:rPr sz="1600" dirty="0">
                <a:solidFill>
                  <a:srgbClr val="FFFFFF"/>
                </a:solidFill>
                <a:latin typeface="Calibri"/>
                <a:cs typeface="Calibri"/>
              </a:rPr>
              <a:t>related</a:t>
            </a:r>
            <a:r>
              <a:rPr sz="1600" spc="-35" dirty="0">
                <a:solidFill>
                  <a:srgbClr val="FFFFFF"/>
                </a:solidFill>
                <a:latin typeface="Calibri"/>
                <a:cs typeface="Calibri"/>
              </a:rPr>
              <a:t> </a:t>
            </a:r>
            <a:r>
              <a:rPr sz="1600" dirty="0">
                <a:solidFill>
                  <a:srgbClr val="FFFFFF"/>
                </a:solidFill>
                <a:latin typeface="Calibri"/>
                <a:cs typeface="Calibri"/>
              </a:rPr>
              <a:t>material.</a:t>
            </a:r>
            <a:r>
              <a:rPr sz="1600" spc="-45" dirty="0">
                <a:solidFill>
                  <a:srgbClr val="FFFFFF"/>
                </a:solidFill>
                <a:latin typeface="Calibri"/>
                <a:cs typeface="Calibri"/>
              </a:rPr>
              <a:t> </a:t>
            </a:r>
            <a:r>
              <a:rPr sz="1600" dirty="0">
                <a:solidFill>
                  <a:srgbClr val="FFFFFF"/>
                </a:solidFill>
                <a:latin typeface="Calibri"/>
                <a:cs typeface="Calibri"/>
              </a:rPr>
              <a:t>Once</a:t>
            </a:r>
            <a:r>
              <a:rPr sz="1600" spc="-75" dirty="0">
                <a:solidFill>
                  <a:srgbClr val="FFFFFF"/>
                </a:solidFill>
                <a:latin typeface="Calibri"/>
                <a:cs typeface="Calibri"/>
              </a:rPr>
              <a:t> </a:t>
            </a:r>
            <a:r>
              <a:rPr sz="1600" dirty="0">
                <a:solidFill>
                  <a:srgbClr val="FFFFFF"/>
                </a:solidFill>
                <a:latin typeface="Calibri"/>
                <a:cs typeface="Calibri"/>
              </a:rPr>
              <a:t>submitted,</a:t>
            </a:r>
            <a:r>
              <a:rPr sz="1600" spc="-40" dirty="0">
                <a:solidFill>
                  <a:srgbClr val="FFFFFF"/>
                </a:solidFill>
                <a:latin typeface="Calibri"/>
                <a:cs typeface="Calibri"/>
              </a:rPr>
              <a:t> </a:t>
            </a:r>
            <a:r>
              <a:rPr sz="1600" dirty="0">
                <a:solidFill>
                  <a:srgbClr val="FFFFFF"/>
                </a:solidFill>
                <a:latin typeface="Calibri"/>
                <a:cs typeface="Calibri"/>
              </a:rPr>
              <a:t>these</a:t>
            </a:r>
            <a:r>
              <a:rPr sz="1600" spc="-60" dirty="0">
                <a:solidFill>
                  <a:srgbClr val="FFFFFF"/>
                </a:solidFill>
                <a:latin typeface="Calibri"/>
                <a:cs typeface="Calibri"/>
              </a:rPr>
              <a:t> </a:t>
            </a:r>
            <a:r>
              <a:rPr sz="1600" dirty="0">
                <a:solidFill>
                  <a:srgbClr val="FFFFFF"/>
                </a:solidFill>
                <a:latin typeface="Calibri"/>
                <a:cs typeface="Calibri"/>
              </a:rPr>
              <a:t>cannot</a:t>
            </a:r>
            <a:r>
              <a:rPr sz="1600" spc="-55" dirty="0">
                <a:solidFill>
                  <a:srgbClr val="FFFFFF"/>
                </a:solidFill>
                <a:latin typeface="Calibri"/>
                <a:cs typeface="Calibri"/>
              </a:rPr>
              <a:t> </a:t>
            </a:r>
            <a:r>
              <a:rPr sz="1600" dirty="0">
                <a:solidFill>
                  <a:srgbClr val="FFFFFF"/>
                </a:solidFill>
                <a:latin typeface="Calibri"/>
                <a:cs typeface="Calibri"/>
              </a:rPr>
              <a:t>be</a:t>
            </a:r>
            <a:r>
              <a:rPr sz="1600" spc="-75" dirty="0">
                <a:solidFill>
                  <a:srgbClr val="FFFFFF"/>
                </a:solidFill>
                <a:latin typeface="Calibri"/>
                <a:cs typeface="Calibri"/>
              </a:rPr>
              <a:t> </a:t>
            </a:r>
            <a:r>
              <a:rPr sz="1600" spc="-10" dirty="0">
                <a:solidFill>
                  <a:srgbClr val="FFFFFF"/>
                </a:solidFill>
                <a:latin typeface="Calibri"/>
                <a:cs typeface="Calibri"/>
              </a:rPr>
              <a:t>changed.</a:t>
            </a:r>
            <a:endParaRPr sz="1600" dirty="0">
              <a:latin typeface="Calibri"/>
              <a:cs typeface="Calibri"/>
            </a:endParaRPr>
          </a:p>
        </p:txBody>
      </p:sp>
      <p:sp>
        <p:nvSpPr>
          <p:cNvPr id="3" name="object 3"/>
          <p:cNvSpPr txBox="1">
            <a:spLocks noGrp="1"/>
          </p:cNvSpPr>
          <p:nvPr>
            <p:ph type="title"/>
          </p:nvPr>
        </p:nvSpPr>
        <p:spPr>
          <a:prstGeom prst="rect">
            <a:avLst/>
          </a:prstGeom>
        </p:spPr>
        <p:txBody>
          <a:bodyPr vert="horz" wrap="square" lIns="0" tIns="294131" rIns="0" bIns="0" rtlCol="0">
            <a:spAutoFit/>
          </a:bodyPr>
          <a:lstStyle/>
          <a:p>
            <a:pPr marL="12700">
              <a:lnSpc>
                <a:spcPct val="100000"/>
              </a:lnSpc>
              <a:spcBef>
                <a:spcPts val="105"/>
              </a:spcBef>
            </a:pPr>
            <a:r>
              <a:rPr dirty="0"/>
              <a:t>TERMS</a:t>
            </a:r>
            <a:r>
              <a:rPr spc="-25" dirty="0"/>
              <a:t> </a:t>
            </a:r>
            <a:r>
              <a:rPr dirty="0"/>
              <a:t>AND</a:t>
            </a:r>
            <a:r>
              <a:rPr spc="-5" dirty="0"/>
              <a:t> </a:t>
            </a:r>
            <a:r>
              <a:rPr spc="-10" dirty="0"/>
              <a:t>CONDITIONS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52068" y="1254963"/>
            <a:ext cx="9435465" cy="5393690"/>
          </a:xfrm>
          <a:prstGeom prst="rect">
            <a:avLst/>
          </a:prstGeom>
        </p:spPr>
        <p:txBody>
          <a:bodyPr vert="horz" wrap="square" lIns="0" tIns="13970" rIns="0" bIns="0" rtlCol="0">
            <a:spAutoFit/>
          </a:bodyPr>
          <a:lstStyle/>
          <a:p>
            <a:pPr marL="12700" marR="5715" algn="just">
              <a:lnSpc>
                <a:spcPct val="100000"/>
              </a:lnSpc>
              <a:spcBef>
                <a:spcPts val="110"/>
              </a:spcBef>
            </a:pPr>
            <a:r>
              <a:rPr sz="1600" b="1" dirty="0">
                <a:solidFill>
                  <a:srgbClr val="FFFFFF"/>
                </a:solidFill>
                <a:latin typeface="Calibri"/>
                <a:cs typeface="Calibri"/>
              </a:rPr>
              <a:t>DEADLINES</a:t>
            </a:r>
            <a:r>
              <a:rPr sz="1600" dirty="0">
                <a:solidFill>
                  <a:srgbClr val="FFFFFF"/>
                </a:solidFill>
                <a:latin typeface="Calibri"/>
                <a:cs typeface="Calibri"/>
              </a:rPr>
              <a:t>:</a:t>
            </a:r>
            <a:r>
              <a:rPr sz="1600" spc="385" dirty="0">
                <a:solidFill>
                  <a:srgbClr val="FFFFFF"/>
                </a:solidFill>
                <a:latin typeface="Calibri"/>
                <a:cs typeface="Calibri"/>
              </a:rPr>
              <a:t> </a:t>
            </a:r>
            <a:r>
              <a:rPr sz="1600" dirty="0">
                <a:solidFill>
                  <a:srgbClr val="FFFFFF"/>
                </a:solidFill>
                <a:latin typeface="Calibri"/>
                <a:cs typeface="Calibri"/>
              </a:rPr>
              <a:t>The</a:t>
            </a:r>
            <a:r>
              <a:rPr sz="1600" spc="400" dirty="0">
                <a:solidFill>
                  <a:srgbClr val="FFFFFF"/>
                </a:solidFill>
                <a:latin typeface="Calibri"/>
                <a:cs typeface="Calibri"/>
              </a:rPr>
              <a:t> </a:t>
            </a:r>
            <a:r>
              <a:rPr sz="1600" dirty="0">
                <a:solidFill>
                  <a:srgbClr val="FFFFFF"/>
                </a:solidFill>
                <a:latin typeface="Calibri"/>
                <a:cs typeface="Calibri"/>
              </a:rPr>
              <a:t>Entrants</a:t>
            </a:r>
            <a:r>
              <a:rPr sz="1600" spc="400" dirty="0">
                <a:solidFill>
                  <a:srgbClr val="FFFFFF"/>
                </a:solidFill>
                <a:latin typeface="Calibri"/>
                <a:cs typeface="Calibri"/>
              </a:rPr>
              <a:t> </a:t>
            </a:r>
            <a:r>
              <a:rPr sz="1600" dirty="0">
                <a:solidFill>
                  <a:srgbClr val="FFFFFF"/>
                </a:solidFill>
                <a:latin typeface="Calibri"/>
                <a:cs typeface="Calibri"/>
              </a:rPr>
              <a:t>must</a:t>
            </a:r>
            <a:r>
              <a:rPr sz="1600" spc="400" dirty="0">
                <a:solidFill>
                  <a:srgbClr val="FFFFFF"/>
                </a:solidFill>
                <a:latin typeface="Calibri"/>
                <a:cs typeface="Calibri"/>
              </a:rPr>
              <a:t> </a:t>
            </a:r>
            <a:r>
              <a:rPr sz="1600" dirty="0">
                <a:solidFill>
                  <a:srgbClr val="FFFFFF"/>
                </a:solidFill>
                <a:latin typeface="Calibri"/>
                <a:cs typeface="Calibri"/>
              </a:rPr>
              <a:t>submit</a:t>
            </a:r>
            <a:r>
              <a:rPr sz="1600" spc="395" dirty="0">
                <a:solidFill>
                  <a:srgbClr val="FFFFFF"/>
                </a:solidFill>
                <a:latin typeface="Calibri"/>
                <a:cs typeface="Calibri"/>
              </a:rPr>
              <a:t> </a:t>
            </a:r>
            <a:r>
              <a:rPr sz="1600" dirty="0">
                <a:solidFill>
                  <a:srgbClr val="FFFFFF"/>
                </a:solidFill>
                <a:latin typeface="Calibri"/>
                <a:cs typeface="Calibri"/>
              </a:rPr>
              <a:t>their</a:t>
            </a:r>
            <a:r>
              <a:rPr sz="1600" spc="400" dirty="0">
                <a:solidFill>
                  <a:srgbClr val="FFFFFF"/>
                </a:solidFill>
                <a:latin typeface="Calibri"/>
                <a:cs typeface="Calibri"/>
              </a:rPr>
              <a:t> </a:t>
            </a:r>
            <a:r>
              <a:rPr sz="1600" dirty="0">
                <a:solidFill>
                  <a:srgbClr val="FFFFFF"/>
                </a:solidFill>
                <a:latin typeface="Calibri"/>
                <a:cs typeface="Calibri"/>
              </a:rPr>
              <a:t>entries</a:t>
            </a:r>
            <a:r>
              <a:rPr sz="1600" spc="395" dirty="0">
                <a:solidFill>
                  <a:srgbClr val="FFFFFF"/>
                </a:solidFill>
                <a:latin typeface="Calibri"/>
                <a:cs typeface="Calibri"/>
              </a:rPr>
              <a:t> </a:t>
            </a:r>
            <a:r>
              <a:rPr sz="1600" dirty="0">
                <a:solidFill>
                  <a:srgbClr val="FFFFFF"/>
                </a:solidFill>
                <a:latin typeface="Calibri"/>
                <a:cs typeface="Calibri"/>
              </a:rPr>
              <a:t>according</a:t>
            </a:r>
            <a:r>
              <a:rPr sz="1600" spc="420" dirty="0">
                <a:solidFill>
                  <a:srgbClr val="FFFFFF"/>
                </a:solidFill>
                <a:latin typeface="Calibri"/>
                <a:cs typeface="Calibri"/>
              </a:rPr>
              <a:t> </a:t>
            </a:r>
            <a:r>
              <a:rPr sz="1600" dirty="0">
                <a:solidFill>
                  <a:srgbClr val="FFFFFF"/>
                </a:solidFill>
                <a:latin typeface="Calibri"/>
                <a:cs typeface="Calibri"/>
              </a:rPr>
              <a:t>to</a:t>
            </a:r>
            <a:r>
              <a:rPr sz="1600" spc="395" dirty="0">
                <a:solidFill>
                  <a:srgbClr val="FFFFFF"/>
                </a:solidFill>
                <a:latin typeface="Calibri"/>
                <a:cs typeface="Calibri"/>
              </a:rPr>
              <a:t> </a:t>
            </a:r>
            <a:r>
              <a:rPr sz="1600" dirty="0">
                <a:solidFill>
                  <a:srgbClr val="FFFFFF"/>
                </a:solidFill>
                <a:latin typeface="Calibri"/>
                <a:cs typeface="Calibri"/>
              </a:rPr>
              <a:t>the</a:t>
            </a:r>
            <a:r>
              <a:rPr sz="1600" spc="405" dirty="0">
                <a:solidFill>
                  <a:srgbClr val="FFFFFF"/>
                </a:solidFill>
                <a:latin typeface="Calibri"/>
                <a:cs typeface="Calibri"/>
              </a:rPr>
              <a:t> </a:t>
            </a:r>
            <a:r>
              <a:rPr sz="1600" dirty="0">
                <a:solidFill>
                  <a:srgbClr val="FFFFFF"/>
                </a:solidFill>
                <a:latin typeface="Calibri"/>
                <a:cs typeface="Calibri"/>
              </a:rPr>
              <a:t>respective</a:t>
            </a:r>
            <a:r>
              <a:rPr sz="1600" spc="400" dirty="0">
                <a:solidFill>
                  <a:srgbClr val="FFFFFF"/>
                </a:solidFill>
                <a:latin typeface="Calibri"/>
                <a:cs typeface="Calibri"/>
              </a:rPr>
              <a:t> </a:t>
            </a:r>
            <a:r>
              <a:rPr sz="1600" dirty="0">
                <a:solidFill>
                  <a:srgbClr val="FFFFFF"/>
                </a:solidFill>
                <a:latin typeface="Calibri"/>
                <a:cs typeface="Calibri"/>
              </a:rPr>
              <a:t>entry</a:t>
            </a:r>
            <a:r>
              <a:rPr sz="1600" spc="400" dirty="0">
                <a:solidFill>
                  <a:srgbClr val="FFFFFF"/>
                </a:solidFill>
                <a:latin typeface="Calibri"/>
                <a:cs typeface="Calibri"/>
              </a:rPr>
              <a:t> </a:t>
            </a:r>
            <a:r>
              <a:rPr sz="1600" dirty="0">
                <a:solidFill>
                  <a:srgbClr val="FFFFFF"/>
                </a:solidFill>
                <a:latin typeface="Calibri"/>
                <a:cs typeface="Calibri"/>
              </a:rPr>
              <a:t>deadlines,</a:t>
            </a:r>
            <a:r>
              <a:rPr sz="1600" spc="409" dirty="0">
                <a:solidFill>
                  <a:srgbClr val="FFFFFF"/>
                </a:solidFill>
                <a:latin typeface="Calibri"/>
                <a:cs typeface="Calibri"/>
              </a:rPr>
              <a:t> </a:t>
            </a:r>
            <a:r>
              <a:rPr sz="1600" spc="-10" dirty="0">
                <a:solidFill>
                  <a:srgbClr val="FFFFFF"/>
                </a:solidFill>
                <a:latin typeface="Calibri"/>
                <a:cs typeface="Calibri"/>
              </a:rPr>
              <a:t>including </a:t>
            </a:r>
            <a:r>
              <a:rPr sz="1600" dirty="0">
                <a:solidFill>
                  <a:srgbClr val="FFFFFF"/>
                </a:solidFill>
                <a:latin typeface="Calibri"/>
                <a:cs typeface="Calibri"/>
              </a:rPr>
              <a:t>completion</a:t>
            </a:r>
            <a:r>
              <a:rPr sz="1600" spc="60" dirty="0">
                <a:solidFill>
                  <a:srgbClr val="FFFFFF"/>
                </a:solidFill>
                <a:latin typeface="Calibri"/>
                <a:cs typeface="Calibri"/>
              </a:rPr>
              <a:t> </a:t>
            </a:r>
            <a:r>
              <a:rPr sz="1600" dirty="0">
                <a:solidFill>
                  <a:srgbClr val="FFFFFF"/>
                </a:solidFill>
                <a:latin typeface="Calibri"/>
                <a:cs typeface="Calibri"/>
              </a:rPr>
              <a:t>of</a:t>
            </a:r>
            <a:r>
              <a:rPr sz="1600" spc="55" dirty="0">
                <a:solidFill>
                  <a:srgbClr val="FFFFFF"/>
                </a:solidFill>
                <a:latin typeface="Calibri"/>
                <a:cs typeface="Calibri"/>
              </a:rPr>
              <a:t> </a:t>
            </a:r>
            <a:r>
              <a:rPr sz="1600" dirty="0">
                <a:solidFill>
                  <a:srgbClr val="FFFFFF"/>
                </a:solidFill>
                <a:latin typeface="Calibri"/>
                <a:cs typeface="Calibri"/>
              </a:rPr>
              <a:t>payment,</a:t>
            </a:r>
            <a:r>
              <a:rPr sz="1600" spc="55" dirty="0">
                <a:solidFill>
                  <a:srgbClr val="FFFFFF"/>
                </a:solidFill>
                <a:latin typeface="Calibri"/>
                <a:cs typeface="Calibri"/>
              </a:rPr>
              <a:t> </a:t>
            </a:r>
            <a:r>
              <a:rPr sz="1600" dirty="0">
                <a:solidFill>
                  <a:srgbClr val="FFFFFF"/>
                </a:solidFill>
                <a:latin typeface="Calibri"/>
                <a:cs typeface="Calibri"/>
              </a:rPr>
              <a:t>to</a:t>
            </a:r>
            <a:r>
              <a:rPr sz="1600" spc="40" dirty="0">
                <a:solidFill>
                  <a:srgbClr val="FFFFFF"/>
                </a:solidFill>
                <a:latin typeface="Calibri"/>
                <a:cs typeface="Calibri"/>
              </a:rPr>
              <a:t> </a:t>
            </a:r>
            <a:r>
              <a:rPr sz="1600" dirty="0">
                <a:solidFill>
                  <a:srgbClr val="FFFFFF"/>
                </a:solidFill>
                <a:latin typeface="Calibri"/>
                <a:cs typeface="Calibri"/>
              </a:rPr>
              <a:t>allow</a:t>
            </a:r>
            <a:r>
              <a:rPr sz="1600" spc="70" dirty="0">
                <a:solidFill>
                  <a:srgbClr val="FFFFFF"/>
                </a:solidFill>
                <a:latin typeface="Calibri"/>
                <a:cs typeface="Calibri"/>
              </a:rPr>
              <a:t> </a:t>
            </a:r>
            <a:r>
              <a:rPr sz="1600" dirty="0">
                <a:solidFill>
                  <a:srgbClr val="FFFFFF"/>
                </a:solidFill>
                <a:latin typeface="Calibri"/>
                <a:cs typeface="Calibri"/>
              </a:rPr>
              <a:t>sufficient</a:t>
            </a:r>
            <a:r>
              <a:rPr sz="1600" spc="60" dirty="0">
                <a:solidFill>
                  <a:srgbClr val="FFFFFF"/>
                </a:solidFill>
                <a:latin typeface="Calibri"/>
                <a:cs typeface="Calibri"/>
              </a:rPr>
              <a:t> </a:t>
            </a:r>
            <a:r>
              <a:rPr sz="1600" dirty="0">
                <a:solidFill>
                  <a:srgbClr val="FFFFFF"/>
                </a:solidFill>
                <a:latin typeface="Calibri"/>
                <a:cs typeface="Calibri"/>
              </a:rPr>
              <a:t>time</a:t>
            </a:r>
            <a:r>
              <a:rPr sz="1600" spc="65" dirty="0">
                <a:solidFill>
                  <a:srgbClr val="FFFFFF"/>
                </a:solidFill>
                <a:latin typeface="Calibri"/>
                <a:cs typeface="Calibri"/>
              </a:rPr>
              <a:t> </a:t>
            </a:r>
            <a:r>
              <a:rPr sz="1600" dirty="0">
                <a:solidFill>
                  <a:srgbClr val="FFFFFF"/>
                </a:solidFill>
                <a:latin typeface="Calibri"/>
                <a:cs typeface="Calibri"/>
              </a:rPr>
              <a:t>to</a:t>
            </a:r>
            <a:r>
              <a:rPr sz="1600" spc="40" dirty="0">
                <a:solidFill>
                  <a:srgbClr val="FFFFFF"/>
                </a:solidFill>
                <a:latin typeface="Calibri"/>
                <a:cs typeface="Calibri"/>
              </a:rPr>
              <a:t> </a:t>
            </a:r>
            <a:r>
              <a:rPr sz="1600" dirty="0">
                <a:solidFill>
                  <a:srgbClr val="FFFFFF"/>
                </a:solidFill>
                <a:latin typeface="Calibri"/>
                <a:cs typeface="Calibri"/>
              </a:rPr>
              <a:t>process</a:t>
            </a:r>
            <a:r>
              <a:rPr sz="1600" spc="55" dirty="0">
                <a:solidFill>
                  <a:srgbClr val="FFFFFF"/>
                </a:solidFill>
                <a:latin typeface="Calibri"/>
                <a:cs typeface="Calibri"/>
              </a:rPr>
              <a:t> </a:t>
            </a:r>
            <a:r>
              <a:rPr sz="1600" dirty="0">
                <a:solidFill>
                  <a:srgbClr val="FFFFFF"/>
                </a:solidFill>
                <a:latin typeface="Calibri"/>
                <a:cs typeface="Calibri"/>
              </a:rPr>
              <a:t>and</a:t>
            </a:r>
            <a:r>
              <a:rPr sz="1600" spc="45" dirty="0">
                <a:solidFill>
                  <a:srgbClr val="FFFFFF"/>
                </a:solidFill>
                <a:latin typeface="Calibri"/>
                <a:cs typeface="Calibri"/>
              </a:rPr>
              <a:t> </a:t>
            </a:r>
            <a:r>
              <a:rPr sz="1600" dirty="0">
                <a:solidFill>
                  <a:srgbClr val="FFFFFF"/>
                </a:solidFill>
                <a:latin typeface="Calibri"/>
                <a:cs typeface="Calibri"/>
              </a:rPr>
              <a:t>resolve</a:t>
            </a:r>
            <a:r>
              <a:rPr sz="1600" spc="60" dirty="0">
                <a:solidFill>
                  <a:srgbClr val="FFFFFF"/>
                </a:solidFill>
                <a:latin typeface="Calibri"/>
                <a:cs typeface="Calibri"/>
              </a:rPr>
              <a:t> </a:t>
            </a:r>
            <a:r>
              <a:rPr sz="1600" dirty="0">
                <a:solidFill>
                  <a:srgbClr val="FFFFFF"/>
                </a:solidFill>
                <a:latin typeface="Calibri"/>
                <a:cs typeface="Calibri"/>
              </a:rPr>
              <a:t>any</a:t>
            </a:r>
            <a:r>
              <a:rPr sz="1600" spc="45" dirty="0">
                <a:solidFill>
                  <a:srgbClr val="FFFFFF"/>
                </a:solidFill>
                <a:latin typeface="Calibri"/>
                <a:cs typeface="Calibri"/>
              </a:rPr>
              <a:t> </a:t>
            </a:r>
            <a:r>
              <a:rPr sz="1600" dirty="0">
                <a:solidFill>
                  <a:srgbClr val="FFFFFF"/>
                </a:solidFill>
                <a:latin typeface="Calibri"/>
                <a:cs typeface="Calibri"/>
              </a:rPr>
              <a:t>issues</a:t>
            </a:r>
            <a:r>
              <a:rPr sz="1600" spc="65" dirty="0">
                <a:solidFill>
                  <a:srgbClr val="FFFFFF"/>
                </a:solidFill>
                <a:latin typeface="Calibri"/>
                <a:cs typeface="Calibri"/>
              </a:rPr>
              <a:t> </a:t>
            </a:r>
            <a:r>
              <a:rPr sz="1600" dirty="0">
                <a:solidFill>
                  <a:srgbClr val="FFFFFF"/>
                </a:solidFill>
                <a:latin typeface="Calibri"/>
                <a:cs typeface="Calibri"/>
              </a:rPr>
              <a:t>before</a:t>
            </a:r>
            <a:r>
              <a:rPr sz="1600" spc="60" dirty="0">
                <a:solidFill>
                  <a:srgbClr val="FFFFFF"/>
                </a:solidFill>
                <a:latin typeface="Calibri"/>
                <a:cs typeface="Calibri"/>
              </a:rPr>
              <a:t> </a:t>
            </a:r>
            <a:r>
              <a:rPr sz="1600" dirty="0">
                <a:solidFill>
                  <a:srgbClr val="FFFFFF"/>
                </a:solidFill>
                <a:latin typeface="Calibri"/>
                <a:cs typeface="Calibri"/>
              </a:rPr>
              <a:t>the</a:t>
            </a:r>
            <a:r>
              <a:rPr sz="1600" spc="55" dirty="0">
                <a:solidFill>
                  <a:srgbClr val="FFFFFF"/>
                </a:solidFill>
                <a:latin typeface="Calibri"/>
                <a:cs typeface="Calibri"/>
              </a:rPr>
              <a:t> </a:t>
            </a:r>
            <a:r>
              <a:rPr sz="1600" dirty="0">
                <a:solidFill>
                  <a:srgbClr val="FFFFFF"/>
                </a:solidFill>
                <a:latin typeface="Calibri"/>
                <a:cs typeface="Calibri"/>
              </a:rPr>
              <a:t>entries</a:t>
            </a:r>
            <a:r>
              <a:rPr sz="1600" spc="70" dirty="0">
                <a:solidFill>
                  <a:srgbClr val="FFFFFF"/>
                </a:solidFill>
                <a:latin typeface="Calibri"/>
                <a:cs typeface="Calibri"/>
              </a:rPr>
              <a:t> </a:t>
            </a:r>
            <a:r>
              <a:rPr sz="1600" dirty="0">
                <a:solidFill>
                  <a:srgbClr val="FFFFFF"/>
                </a:solidFill>
                <a:latin typeface="Calibri"/>
                <a:cs typeface="Calibri"/>
              </a:rPr>
              <a:t>are</a:t>
            </a:r>
            <a:r>
              <a:rPr sz="1600" spc="55" dirty="0">
                <a:solidFill>
                  <a:srgbClr val="FFFFFF"/>
                </a:solidFill>
                <a:latin typeface="Calibri"/>
                <a:cs typeface="Calibri"/>
              </a:rPr>
              <a:t> </a:t>
            </a:r>
            <a:r>
              <a:rPr sz="1600" spc="-10" dirty="0">
                <a:solidFill>
                  <a:srgbClr val="FFFFFF"/>
                </a:solidFill>
                <a:latin typeface="Calibri"/>
                <a:cs typeface="Calibri"/>
              </a:rPr>
              <a:t>pushed forward</a:t>
            </a:r>
            <a:r>
              <a:rPr sz="1600" spc="-15" dirty="0">
                <a:solidFill>
                  <a:srgbClr val="FFFFFF"/>
                </a:solidFill>
                <a:latin typeface="Calibri"/>
                <a:cs typeface="Calibri"/>
              </a:rPr>
              <a:t> </a:t>
            </a:r>
            <a:r>
              <a:rPr sz="1600" dirty="0">
                <a:solidFill>
                  <a:srgbClr val="FFFFFF"/>
                </a:solidFill>
                <a:latin typeface="Calibri"/>
                <a:cs typeface="Calibri"/>
              </a:rPr>
              <a:t>for</a:t>
            </a:r>
            <a:r>
              <a:rPr sz="1600" spc="-55" dirty="0">
                <a:solidFill>
                  <a:srgbClr val="FFFFFF"/>
                </a:solidFill>
                <a:latin typeface="Calibri"/>
                <a:cs typeface="Calibri"/>
              </a:rPr>
              <a:t> </a:t>
            </a:r>
            <a:r>
              <a:rPr sz="1600" dirty="0">
                <a:solidFill>
                  <a:srgbClr val="FFFFFF"/>
                </a:solidFill>
                <a:latin typeface="Calibri"/>
                <a:cs typeface="Calibri"/>
              </a:rPr>
              <a:t>preliminary</a:t>
            </a:r>
            <a:r>
              <a:rPr sz="1600" spc="-45" dirty="0">
                <a:solidFill>
                  <a:srgbClr val="FFFFFF"/>
                </a:solidFill>
                <a:latin typeface="Calibri"/>
                <a:cs typeface="Calibri"/>
              </a:rPr>
              <a:t> </a:t>
            </a:r>
            <a:r>
              <a:rPr sz="1600" dirty="0">
                <a:solidFill>
                  <a:srgbClr val="FFFFFF"/>
                </a:solidFill>
                <a:latin typeface="Calibri"/>
                <a:cs typeface="Calibri"/>
              </a:rPr>
              <a:t>judging.</a:t>
            </a:r>
            <a:r>
              <a:rPr sz="1600" spc="-65" dirty="0">
                <a:solidFill>
                  <a:srgbClr val="FFFFFF"/>
                </a:solidFill>
                <a:latin typeface="Calibri"/>
                <a:cs typeface="Calibri"/>
              </a:rPr>
              <a:t> </a:t>
            </a:r>
            <a:r>
              <a:rPr sz="1600" dirty="0">
                <a:solidFill>
                  <a:srgbClr val="FFFFFF"/>
                </a:solidFill>
                <a:latin typeface="Calibri"/>
                <a:cs typeface="Calibri"/>
              </a:rPr>
              <a:t>Any</a:t>
            </a:r>
            <a:r>
              <a:rPr sz="1600" spc="-70" dirty="0">
                <a:solidFill>
                  <a:srgbClr val="FFFFFF"/>
                </a:solidFill>
                <a:latin typeface="Calibri"/>
                <a:cs typeface="Calibri"/>
              </a:rPr>
              <a:t> </a:t>
            </a:r>
            <a:r>
              <a:rPr sz="1600" dirty="0">
                <a:solidFill>
                  <a:srgbClr val="FFFFFF"/>
                </a:solidFill>
                <a:latin typeface="Calibri"/>
                <a:cs typeface="Calibri"/>
              </a:rPr>
              <a:t>delay</a:t>
            </a:r>
            <a:r>
              <a:rPr sz="1600" spc="-55" dirty="0">
                <a:solidFill>
                  <a:srgbClr val="FFFFFF"/>
                </a:solidFill>
                <a:latin typeface="Calibri"/>
                <a:cs typeface="Calibri"/>
              </a:rPr>
              <a:t> </a:t>
            </a:r>
            <a:r>
              <a:rPr sz="1600" dirty="0">
                <a:solidFill>
                  <a:srgbClr val="FFFFFF"/>
                </a:solidFill>
                <a:latin typeface="Calibri"/>
                <a:cs typeface="Calibri"/>
              </a:rPr>
              <a:t>might</a:t>
            </a:r>
            <a:r>
              <a:rPr sz="1600" spc="-50" dirty="0">
                <a:solidFill>
                  <a:srgbClr val="FFFFFF"/>
                </a:solidFill>
                <a:latin typeface="Calibri"/>
                <a:cs typeface="Calibri"/>
              </a:rPr>
              <a:t> </a:t>
            </a:r>
            <a:r>
              <a:rPr sz="1600" dirty="0">
                <a:solidFill>
                  <a:srgbClr val="FFFFFF"/>
                </a:solidFill>
                <a:latin typeface="Calibri"/>
                <a:cs typeface="Calibri"/>
              </a:rPr>
              <a:t>result</a:t>
            </a:r>
            <a:r>
              <a:rPr sz="1600" spc="-45" dirty="0">
                <a:solidFill>
                  <a:srgbClr val="FFFFFF"/>
                </a:solidFill>
                <a:latin typeface="Calibri"/>
                <a:cs typeface="Calibri"/>
              </a:rPr>
              <a:t> </a:t>
            </a:r>
            <a:r>
              <a:rPr sz="1600" dirty="0">
                <a:solidFill>
                  <a:srgbClr val="FFFFFF"/>
                </a:solidFill>
                <a:latin typeface="Calibri"/>
                <a:cs typeface="Calibri"/>
              </a:rPr>
              <a:t>in</a:t>
            </a:r>
            <a:r>
              <a:rPr sz="1600" spc="-45" dirty="0">
                <a:solidFill>
                  <a:srgbClr val="FFFFFF"/>
                </a:solidFill>
                <a:latin typeface="Calibri"/>
                <a:cs typeface="Calibri"/>
              </a:rPr>
              <a:t> </a:t>
            </a:r>
            <a:r>
              <a:rPr sz="1600" spc="-10" dirty="0">
                <a:solidFill>
                  <a:srgbClr val="FFFFFF"/>
                </a:solidFill>
                <a:latin typeface="Calibri"/>
                <a:cs typeface="Calibri"/>
              </a:rPr>
              <a:t>disqualification.</a:t>
            </a:r>
            <a:endParaRPr sz="1600">
              <a:latin typeface="Calibri"/>
              <a:cs typeface="Calibri"/>
            </a:endParaRPr>
          </a:p>
          <a:p>
            <a:pPr marL="12700" marR="5080" algn="just">
              <a:lnSpc>
                <a:spcPct val="100000"/>
              </a:lnSpc>
              <a:spcBef>
                <a:spcPts val="1925"/>
              </a:spcBef>
            </a:pPr>
            <a:r>
              <a:rPr sz="1600" b="1" dirty="0">
                <a:solidFill>
                  <a:srgbClr val="FFFFFF"/>
                </a:solidFill>
                <a:latin typeface="Calibri"/>
                <a:cs typeface="Calibri"/>
              </a:rPr>
              <a:t>DISPUTES:</a:t>
            </a:r>
            <a:r>
              <a:rPr sz="1600" b="1" spc="-5" dirty="0">
                <a:solidFill>
                  <a:srgbClr val="FFFFFF"/>
                </a:solidFill>
                <a:latin typeface="Calibri"/>
                <a:cs typeface="Calibri"/>
              </a:rPr>
              <a:t> </a:t>
            </a:r>
            <a:r>
              <a:rPr sz="1600" dirty="0">
                <a:solidFill>
                  <a:srgbClr val="FFFFFF"/>
                </a:solidFill>
                <a:latin typeface="Calibri"/>
                <a:cs typeface="Calibri"/>
              </a:rPr>
              <a:t>The</a:t>
            </a:r>
            <a:r>
              <a:rPr sz="1600" spc="-10" dirty="0">
                <a:solidFill>
                  <a:srgbClr val="FFFFFF"/>
                </a:solidFill>
                <a:latin typeface="Calibri"/>
                <a:cs typeface="Calibri"/>
              </a:rPr>
              <a:t> </a:t>
            </a:r>
            <a:r>
              <a:rPr sz="1600" dirty="0">
                <a:solidFill>
                  <a:srgbClr val="FFFFFF"/>
                </a:solidFill>
                <a:latin typeface="Calibri"/>
                <a:cs typeface="Calibri"/>
              </a:rPr>
              <a:t>Organiser reserves</a:t>
            </a:r>
            <a:r>
              <a:rPr sz="1600" spc="25" dirty="0">
                <a:solidFill>
                  <a:srgbClr val="FFFFFF"/>
                </a:solidFill>
                <a:latin typeface="Calibri"/>
                <a:cs typeface="Calibri"/>
              </a:rPr>
              <a:t> </a:t>
            </a:r>
            <a:r>
              <a:rPr sz="1600" dirty="0">
                <a:solidFill>
                  <a:srgbClr val="FFFFFF"/>
                </a:solidFill>
                <a:latin typeface="Calibri"/>
                <a:cs typeface="Calibri"/>
              </a:rPr>
              <a:t>the</a:t>
            </a:r>
            <a:r>
              <a:rPr sz="1600" spc="5" dirty="0">
                <a:solidFill>
                  <a:srgbClr val="FFFFFF"/>
                </a:solidFill>
                <a:latin typeface="Calibri"/>
                <a:cs typeface="Calibri"/>
              </a:rPr>
              <a:t> </a:t>
            </a:r>
            <a:r>
              <a:rPr sz="1600" dirty="0">
                <a:solidFill>
                  <a:srgbClr val="FFFFFF"/>
                </a:solidFill>
                <a:latin typeface="Calibri"/>
                <a:cs typeface="Calibri"/>
              </a:rPr>
              <a:t>right</a:t>
            </a:r>
            <a:r>
              <a:rPr sz="1600" spc="20" dirty="0">
                <a:solidFill>
                  <a:srgbClr val="FFFFFF"/>
                </a:solidFill>
                <a:latin typeface="Calibri"/>
                <a:cs typeface="Calibri"/>
              </a:rPr>
              <a:t> </a:t>
            </a:r>
            <a:r>
              <a:rPr sz="1600" dirty="0">
                <a:solidFill>
                  <a:srgbClr val="FFFFFF"/>
                </a:solidFill>
                <a:latin typeface="Calibri"/>
                <a:cs typeface="Calibri"/>
              </a:rPr>
              <a:t>to withdraw</a:t>
            </a:r>
            <a:r>
              <a:rPr sz="1600" spc="10" dirty="0">
                <a:solidFill>
                  <a:srgbClr val="FFFFFF"/>
                </a:solidFill>
                <a:latin typeface="Calibri"/>
                <a:cs typeface="Calibri"/>
              </a:rPr>
              <a:t> </a:t>
            </a:r>
            <a:r>
              <a:rPr sz="1600" dirty="0">
                <a:solidFill>
                  <a:srgbClr val="FFFFFF"/>
                </a:solidFill>
                <a:latin typeface="Calibri"/>
                <a:cs typeface="Calibri"/>
              </a:rPr>
              <a:t>any entry</a:t>
            </a:r>
            <a:r>
              <a:rPr sz="1600" spc="15" dirty="0">
                <a:solidFill>
                  <a:srgbClr val="FFFFFF"/>
                </a:solidFill>
                <a:latin typeface="Calibri"/>
                <a:cs typeface="Calibri"/>
              </a:rPr>
              <a:t> </a:t>
            </a:r>
            <a:r>
              <a:rPr sz="1600" dirty="0">
                <a:solidFill>
                  <a:srgbClr val="FFFFFF"/>
                </a:solidFill>
                <a:latin typeface="Calibri"/>
                <a:cs typeface="Calibri"/>
              </a:rPr>
              <a:t>that breaches the</a:t>
            </a:r>
            <a:r>
              <a:rPr sz="1600" spc="20" dirty="0">
                <a:solidFill>
                  <a:srgbClr val="FFFFFF"/>
                </a:solidFill>
                <a:latin typeface="Calibri"/>
                <a:cs typeface="Calibri"/>
              </a:rPr>
              <a:t> </a:t>
            </a:r>
            <a:r>
              <a:rPr sz="1600" dirty="0">
                <a:solidFill>
                  <a:srgbClr val="FFFFFF"/>
                </a:solidFill>
                <a:latin typeface="Calibri"/>
                <a:cs typeface="Calibri"/>
              </a:rPr>
              <a:t>regulations</a:t>
            </a:r>
            <a:r>
              <a:rPr sz="1600" spc="-10" dirty="0">
                <a:solidFill>
                  <a:srgbClr val="FFFFFF"/>
                </a:solidFill>
                <a:latin typeface="Calibri"/>
                <a:cs typeface="Calibri"/>
              </a:rPr>
              <a:t> </a:t>
            </a:r>
            <a:r>
              <a:rPr sz="1600" dirty="0">
                <a:solidFill>
                  <a:srgbClr val="FFFFFF"/>
                </a:solidFill>
                <a:latin typeface="Calibri"/>
                <a:cs typeface="Calibri"/>
              </a:rPr>
              <a:t>in</a:t>
            </a:r>
            <a:r>
              <a:rPr sz="1600" spc="25" dirty="0">
                <a:solidFill>
                  <a:srgbClr val="FFFFFF"/>
                </a:solidFill>
                <a:latin typeface="Calibri"/>
                <a:cs typeface="Calibri"/>
              </a:rPr>
              <a:t> </a:t>
            </a:r>
            <a:r>
              <a:rPr sz="1600" dirty="0">
                <a:solidFill>
                  <a:srgbClr val="FFFFFF"/>
                </a:solidFill>
                <a:latin typeface="Calibri"/>
                <a:cs typeface="Calibri"/>
              </a:rPr>
              <a:t>the</a:t>
            </a:r>
            <a:r>
              <a:rPr sz="1600" spc="-5" dirty="0">
                <a:solidFill>
                  <a:srgbClr val="FFFFFF"/>
                </a:solidFill>
                <a:latin typeface="Calibri"/>
                <a:cs typeface="Calibri"/>
              </a:rPr>
              <a:t> </a:t>
            </a:r>
            <a:r>
              <a:rPr sz="1600" dirty="0">
                <a:solidFill>
                  <a:srgbClr val="FFFFFF"/>
                </a:solidFill>
                <a:latin typeface="Calibri"/>
                <a:cs typeface="Calibri"/>
              </a:rPr>
              <a:t>event</a:t>
            </a:r>
            <a:r>
              <a:rPr sz="1600" spc="20" dirty="0">
                <a:solidFill>
                  <a:srgbClr val="FFFFFF"/>
                </a:solidFill>
                <a:latin typeface="Calibri"/>
                <a:cs typeface="Calibri"/>
              </a:rPr>
              <a:t> </a:t>
            </a:r>
            <a:r>
              <a:rPr sz="1600" dirty="0">
                <a:solidFill>
                  <a:srgbClr val="FFFFFF"/>
                </a:solidFill>
                <a:latin typeface="Calibri"/>
                <a:cs typeface="Calibri"/>
              </a:rPr>
              <a:t>of</a:t>
            </a:r>
            <a:r>
              <a:rPr sz="1600" spc="-5" dirty="0">
                <a:solidFill>
                  <a:srgbClr val="FFFFFF"/>
                </a:solidFill>
                <a:latin typeface="Calibri"/>
                <a:cs typeface="Calibri"/>
              </a:rPr>
              <a:t> </a:t>
            </a:r>
            <a:r>
              <a:rPr sz="1600" spc="-50" dirty="0">
                <a:solidFill>
                  <a:srgbClr val="FFFFFF"/>
                </a:solidFill>
                <a:latin typeface="Calibri"/>
                <a:cs typeface="Calibri"/>
              </a:rPr>
              <a:t>a </a:t>
            </a:r>
            <a:r>
              <a:rPr sz="1600" dirty="0">
                <a:solidFill>
                  <a:srgbClr val="FFFFFF"/>
                </a:solidFill>
                <a:latin typeface="Calibri"/>
                <a:cs typeface="Calibri"/>
              </a:rPr>
              <a:t>complaint</a:t>
            </a:r>
            <a:r>
              <a:rPr sz="1600" spc="70" dirty="0">
                <a:solidFill>
                  <a:srgbClr val="FFFFFF"/>
                </a:solidFill>
                <a:latin typeface="Calibri"/>
                <a:cs typeface="Calibri"/>
              </a:rPr>
              <a:t> </a:t>
            </a:r>
            <a:r>
              <a:rPr sz="1600" dirty="0">
                <a:solidFill>
                  <a:srgbClr val="FFFFFF"/>
                </a:solidFill>
                <a:latin typeface="Calibri"/>
                <a:cs typeface="Calibri"/>
              </a:rPr>
              <a:t>against</a:t>
            </a:r>
            <a:r>
              <a:rPr sz="1600" spc="65" dirty="0">
                <a:solidFill>
                  <a:srgbClr val="FFFFFF"/>
                </a:solidFill>
                <a:latin typeface="Calibri"/>
                <a:cs typeface="Calibri"/>
              </a:rPr>
              <a:t> </a:t>
            </a:r>
            <a:r>
              <a:rPr sz="1600" dirty="0">
                <a:solidFill>
                  <a:srgbClr val="FFFFFF"/>
                </a:solidFill>
                <a:latin typeface="Calibri"/>
                <a:cs typeface="Calibri"/>
              </a:rPr>
              <a:t>any</a:t>
            </a:r>
            <a:r>
              <a:rPr sz="1600" spc="80" dirty="0">
                <a:solidFill>
                  <a:srgbClr val="FFFFFF"/>
                </a:solidFill>
                <a:latin typeface="Calibri"/>
                <a:cs typeface="Calibri"/>
              </a:rPr>
              <a:t> </a:t>
            </a:r>
            <a:r>
              <a:rPr sz="1600" dirty="0">
                <a:solidFill>
                  <a:srgbClr val="FFFFFF"/>
                </a:solidFill>
                <a:latin typeface="Calibri"/>
                <a:cs typeface="Calibri"/>
              </a:rPr>
              <a:t>winning</a:t>
            </a:r>
            <a:r>
              <a:rPr sz="1600" spc="90" dirty="0">
                <a:solidFill>
                  <a:srgbClr val="FFFFFF"/>
                </a:solidFill>
                <a:latin typeface="Calibri"/>
                <a:cs typeface="Calibri"/>
              </a:rPr>
              <a:t> </a:t>
            </a:r>
            <a:r>
              <a:rPr sz="1600" dirty="0">
                <a:solidFill>
                  <a:srgbClr val="FFFFFF"/>
                </a:solidFill>
                <a:latin typeface="Calibri"/>
                <a:cs typeface="Calibri"/>
              </a:rPr>
              <a:t>or</a:t>
            </a:r>
            <a:r>
              <a:rPr sz="1600" spc="75" dirty="0">
                <a:solidFill>
                  <a:srgbClr val="FFFFFF"/>
                </a:solidFill>
                <a:latin typeface="Calibri"/>
                <a:cs typeface="Calibri"/>
              </a:rPr>
              <a:t> </a:t>
            </a:r>
            <a:r>
              <a:rPr sz="1600" dirty="0">
                <a:solidFill>
                  <a:srgbClr val="FFFFFF"/>
                </a:solidFill>
                <a:latin typeface="Calibri"/>
                <a:cs typeface="Calibri"/>
              </a:rPr>
              <a:t>shortlisted</a:t>
            </a:r>
            <a:r>
              <a:rPr sz="1600" spc="80" dirty="0">
                <a:solidFill>
                  <a:srgbClr val="FFFFFF"/>
                </a:solidFill>
                <a:latin typeface="Calibri"/>
                <a:cs typeface="Calibri"/>
              </a:rPr>
              <a:t> </a:t>
            </a:r>
            <a:r>
              <a:rPr sz="1600" dirty="0">
                <a:solidFill>
                  <a:srgbClr val="FFFFFF"/>
                </a:solidFill>
                <a:latin typeface="Calibri"/>
                <a:cs typeface="Calibri"/>
              </a:rPr>
              <a:t>entry,</a:t>
            </a:r>
            <a:r>
              <a:rPr sz="1600" spc="90" dirty="0">
                <a:solidFill>
                  <a:srgbClr val="FFFFFF"/>
                </a:solidFill>
                <a:latin typeface="Calibri"/>
                <a:cs typeface="Calibri"/>
              </a:rPr>
              <a:t> </a:t>
            </a:r>
            <a:r>
              <a:rPr sz="1600" dirty="0">
                <a:solidFill>
                  <a:srgbClr val="FFFFFF"/>
                </a:solidFill>
                <a:latin typeface="Calibri"/>
                <a:cs typeface="Calibri"/>
              </a:rPr>
              <a:t>the</a:t>
            </a:r>
            <a:r>
              <a:rPr sz="1600" spc="65" dirty="0">
                <a:solidFill>
                  <a:srgbClr val="FFFFFF"/>
                </a:solidFill>
                <a:latin typeface="Calibri"/>
                <a:cs typeface="Calibri"/>
              </a:rPr>
              <a:t> </a:t>
            </a:r>
            <a:r>
              <a:rPr sz="1600" dirty="0">
                <a:solidFill>
                  <a:srgbClr val="FFFFFF"/>
                </a:solidFill>
                <a:latin typeface="Calibri"/>
                <a:cs typeface="Calibri"/>
              </a:rPr>
              <a:t>Organiser</a:t>
            </a:r>
            <a:r>
              <a:rPr sz="1600" spc="80" dirty="0">
                <a:solidFill>
                  <a:srgbClr val="FFFFFF"/>
                </a:solidFill>
                <a:latin typeface="Calibri"/>
                <a:cs typeface="Calibri"/>
              </a:rPr>
              <a:t> </a:t>
            </a:r>
            <a:r>
              <a:rPr sz="1600" dirty="0">
                <a:solidFill>
                  <a:srgbClr val="FFFFFF"/>
                </a:solidFill>
                <a:latin typeface="Calibri"/>
                <a:cs typeface="Calibri"/>
              </a:rPr>
              <a:t>will</a:t>
            </a:r>
            <a:r>
              <a:rPr sz="1600" spc="70" dirty="0">
                <a:solidFill>
                  <a:srgbClr val="FFFFFF"/>
                </a:solidFill>
                <a:latin typeface="Calibri"/>
                <a:cs typeface="Calibri"/>
              </a:rPr>
              <a:t> </a:t>
            </a:r>
            <a:r>
              <a:rPr sz="1600" dirty="0">
                <a:solidFill>
                  <a:srgbClr val="FFFFFF"/>
                </a:solidFill>
                <a:latin typeface="Calibri"/>
                <a:cs typeface="Calibri"/>
              </a:rPr>
              <a:t>conduct</a:t>
            </a:r>
            <a:r>
              <a:rPr sz="1600" spc="75" dirty="0">
                <a:solidFill>
                  <a:srgbClr val="FFFFFF"/>
                </a:solidFill>
                <a:latin typeface="Calibri"/>
                <a:cs typeface="Calibri"/>
              </a:rPr>
              <a:t> </a:t>
            </a:r>
            <a:r>
              <a:rPr sz="1600" dirty="0">
                <a:solidFill>
                  <a:srgbClr val="FFFFFF"/>
                </a:solidFill>
                <a:latin typeface="Calibri"/>
                <a:cs typeface="Calibri"/>
              </a:rPr>
              <a:t>a</a:t>
            </a:r>
            <a:r>
              <a:rPr sz="1600" spc="80" dirty="0">
                <a:solidFill>
                  <a:srgbClr val="FFFFFF"/>
                </a:solidFill>
                <a:latin typeface="Calibri"/>
                <a:cs typeface="Calibri"/>
              </a:rPr>
              <a:t> </a:t>
            </a:r>
            <a:r>
              <a:rPr sz="1600" dirty="0">
                <a:solidFill>
                  <a:srgbClr val="FFFFFF"/>
                </a:solidFill>
                <a:latin typeface="Calibri"/>
                <a:cs typeface="Calibri"/>
              </a:rPr>
              <a:t>full</a:t>
            </a:r>
            <a:r>
              <a:rPr sz="1600" spc="75" dirty="0">
                <a:solidFill>
                  <a:srgbClr val="FFFFFF"/>
                </a:solidFill>
                <a:latin typeface="Calibri"/>
                <a:cs typeface="Calibri"/>
              </a:rPr>
              <a:t> </a:t>
            </a:r>
            <a:r>
              <a:rPr sz="1600" dirty="0">
                <a:solidFill>
                  <a:srgbClr val="FFFFFF"/>
                </a:solidFill>
                <a:latin typeface="Calibri"/>
                <a:cs typeface="Calibri"/>
              </a:rPr>
              <a:t>investigation</a:t>
            </a:r>
            <a:r>
              <a:rPr sz="1600" spc="70" dirty="0">
                <a:solidFill>
                  <a:srgbClr val="FFFFFF"/>
                </a:solidFill>
                <a:latin typeface="Calibri"/>
                <a:cs typeface="Calibri"/>
              </a:rPr>
              <a:t> </a:t>
            </a:r>
            <a:r>
              <a:rPr sz="1600" dirty="0">
                <a:solidFill>
                  <a:srgbClr val="FFFFFF"/>
                </a:solidFill>
                <a:latin typeface="Calibri"/>
                <a:cs typeface="Calibri"/>
              </a:rPr>
              <a:t>into</a:t>
            </a:r>
            <a:r>
              <a:rPr sz="1600" spc="95" dirty="0">
                <a:solidFill>
                  <a:srgbClr val="FFFFFF"/>
                </a:solidFill>
                <a:latin typeface="Calibri"/>
                <a:cs typeface="Calibri"/>
              </a:rPr>
              <a:t> </a:t>
            </a:r>
            <a:r>
              <a:rPr sz="1600" dirty="0">
                <a:solidFill>
                  <a:srgbClr val="FFFFFF"/>
                </a:solidFill>
                <a:latin typeface="Calibri"/>
                <a:cs typeface="Calibri"/>
              </a:rPr>
              <a:t>each</a:t>
            </a:r>
            <a:r>
              <a:rPr sz="1600" spc="75" dirty="0">
                <a:solidFill>
                  <a:srgbClr val="FFFFFF"/>
                </a:solidFill>
                <a:latin typeface="Calibri"/>
                <a:cs typeface="Calibri"/>
              </a:rPr>
              <a:t> </a:t>
            </a:r>
            <a:r>
              <a:rPr sz="1600" spc="-20" dirty="0">
                <a:solidFill>
                  <a:srgbClr val="FFFFFF"/>
                </a:solidFill>
                <a:latin typeface="Calibri"/>
                <a:cs typeface="Calibri"/>
              </a:rPr>
              <a:t>case </a:t>
            </a:r>
            <a:r>
              <a:rPr sz="1600" dirty="0">
                <a:solidFill>
                  <a:srgbClr val="FFFFFF"/>
                </a:solidFill>
                <a:latin typeface="Calibri"/>
                <a:cs typeface="Calibri"/>
              </a:rPr>
              <a:t>and</a:t>
            </a:r>
            <a:r>
              <a:rPr sz="1600" spc="-5" dirty="0">
                <a:solidFill>
                  <a:srgbClr val="FFFFFF"/>
                </a:solidFill>
                <a:latin typeface="Calibri"/>
                <a:cs typeface="Calibri"/>
              </a:rPr>
              <a:t> </a:t>
            </a:r>
            <a:r>
              <a:rPr sz="1600" dirty="0">
                <a:solidFill>
                  <a:srgbClr val="FFFFFF"/>
                </a:solidFill>
                <a:latin typeface="Calibri"/>
                <a:cs typeface="Calibri"/>
              </a:rPr>
              <a:t>will</a:t>
            </a:r>
            <a:r>
              <a:rPr sz="1600" spc="-10" dirty="0">
                <a:solidFill>
                  <a:srgbClr val="FFFFFF"/>
                </a:solidFill>
                <a:latin typeface="Calibri"/>
                <a:cs typeface="Calibri"/>
              </a:rPr>
              <a:t> </a:t>
            </a:r>
            <a:r>
              <a:rPr sz="1600" dirty="0">
                <a:solidFill>
                  <a:srgbClr val="FFFFFF"/>
                </a:solidFill>
                <a:latin typeface="Calibri"/>
                <a:cs typeface="Calibri"/>
              </a:rPr>
              <a:t>request</a:t>
            </a:r>
            <a:r>
              <a:rPr sz="1600" spc="10" dirty="0">
                <a:solidFill>
                  <a:srgbClr val="FFFFFF"/>
                </a:solidFill>
                <a:latin typeface="Calibri"/>
                <a:cs typeface="Calibri"/>
              </a:rPr>
              <a:t> </a:t>
            </a:r>
            <a:r>
              <a:rPr sz="1600" dirty="0">
                <a:solidFill>
                  <a:srgbClr val="FFFFFF"/>
                </a:solidFill>
                <a:latin typeface="Calibri"/>
                <a:cs typeface="Calibri"/>
              </a:rPr>
              <a:t>detailed</a:t>
            </a:r>
            <a:r>
              <a:rPr sz="1600" spc="-5" dirty="0">
                <a:solidFill>
                  <a:srgbClr val="FFFFFF"/>
                </a:solidFill>
                <a:latin typeface="Calibri"/>
                <a:cs typeface="Calibri"/>
              </a:rPr>
              <a:t> </a:t>
            </a:r>
            <a:r>
              <a:rPr sz="1600" dirty="0">
                <a:solidFill>
                  <a:srgbClr val="FFFFFF"/>
                </a:solidFill>
                <a:latin typeface="Calibri"/>
                <a:cs typeface="Calibri"/>
              </a:rPr>
              <a:t>documentation from</a:t>
            </a:r>
            <a:r>
              <a:rPr sz="1600" spc="10" dirty="0">
                <a:solidFill>
                  <a:srgbClr val="FFFFFF"/>
                </a:solidFill>
                <a:latin typeface="Calibri"/>
                <a:cs typeface="Calibri"/>
              </a:rPr>
              <a:t> </a:t>
            </a:r>
            <a:r>
              <a:rPr sz="1600" dirty="0">
                <a:solidFill>
                  <a:srgbClr val="FFFFFF"/>
                </a:solidFill>
                <a:latin typeface="Calibri"/>
                <a:cs typeface="Calibri"/>
              </a:rPr>
              <a:t>all</a:t>
            </a:r>
            <a:r>
              <a:rPr sz="1600" spc="-10" dirty="0">
                <a:solidFill>
                  <a:srgbClr val="FFFFFF"/>
                </a:solidFill>
                <a:latin typeface="Calibri"/>
                <a:cs typeface="Calibri"/>
              </a:rPr>
              <a:t> </a:t>
            </a:r>
            <a:r>
              <a:rPr sz="1600" dirty="0">
                <a:solidFill>
                  <a:srgbClr val="FFFFFF"/>
                </a:solidFill>
                <a:latin typeface="Calibri"/>
                <a:cs typeface="Calibri"/>
              </a:rPr>
              <a:t>parties</a:t>
            </a:r>
            <a:r>
              <a:rPr sz="1600" spc="15" dirty="0">
                <a:solidFill>
                  <a:srgbClr val="FFFFFF"/>
                </a:solidFill>
                <a:latin typeface="Calibri"/>
                <a:cs typeface="Calibri"/>
              </a:rPr>
              <a:t> </a:t>
            </a:r>
            <a:r>
              <a:rPr sz="1600" dirty="0">
                <a:solidFill>
                  <a:srgbClr val="FFFFFF"/>
                </a:solidFill>
                <a:latin typeface="Calibri"/>
                <a:cs typeface="Calibri"/>
              </a:rPr>
              <a:t>concerned,</a:t>
            </a:r>
            <a:r>
              <a:rPr sz="1600" spc="10" dirty="0">
                <a:solidFill>
                  <a:srgbClr val="FFFFFF"/>
                </a:solidFill>
                <a:latin typeface="Calibri"/>
                <a:cs typeface="Calibri"/>
              </a:rPr>
              <a:t> </a:t>
            </a:r>
            <a:r>
              <a:rPr sz="1600" dirty="0">
                <a:solidFill>
                  <a:srgbClr val="FFFFFF"/>
                </a:solidFill>
                <a:latin typeface="Calibri"/>
                <a:cs typeface="Calibri"/>
              </a:rPr>
              <a:t>including</a:t>
            </a:r>
            <a:r>
              <a:rPr sz="1600" spc="10" dirty="0">
                <a:solidFill>
                  <a:srgbClr val="FFFFFF"/>
                </a:solidFill>
                <a:latin typeface="Calibri"/>
                <a:cs typeface="Calibri"/>
              </a:rPr>
              <a:t> </a:t>
            </a:r>
            <a:r>
              <a:rPr sz="1600" dirty="0">
                <a:solidFill>
                  <a:srgbClr val="FFFFFF"/>
                </a:solidFill>
                <a:latin typeface="Calibri"/>
                <a:cs typeface="Calibri"/>
              </a:rPr>
              <a:t>the</a:t>
            </a:r>
            <a:r>
              <a:rPr sz="1600" spc="-10" dirty="0">
                <a:solidFill>
                  <a:srgbClr val="FFFFFF"/>
                </a:solidFill>
                <a:latin typeface="Calibri"/>
                <a:cs typeface="Calibri"/>
              </a:rPr>
              <a:t> </a:t>
            </a:r>
            <a:r>
              <a:rPr sz="1600" dirty="0">
                <a:solidFill>
                  <a:srgbClr val="FFFFFF"/>
                </a:solidFill>
                <a:latin typeface="Calibri"/>
                <a:cs typeface="Calibri"/>
              </a:rPr>
              <a:t>complainant,</a:t>
            </a:r>
            <a:r>
              <a:rPr sz="1600" spc="10" dirty="0">
                <a:solidFill>
                  <a:srgbClr val="FFFFFF"/>
                </a:solidFill>
                <a:latin typeface="Calibri"/>
                <a:cs typeface="Calibri"/>
              </a:rPr>
              <a:t> </a:t>
            </a:r>
            <a:r>
              <a:rPr sz="1600" dirty="0">
                <a:solidFill>
                  <a:srgbClr val="FFFFFF"/>
                </a:solidFill>
                <a:latin typeface="Calibri"/>
                <a:cs typeface="Calibri"/>
              </a:rPr>
              <a:t>the</a:t>
            </a:r>
            <a:r>
              <a:rPr sz="1600" spc="15" dirty="0">
                <a:solidFill>
                  <a:srgbClr val="FFFFFF"/>
                </a:solidFill>
                <a:latin typeface="Calibri"/>
                <a:cs typeface="Calibri"/>
              </a:rPr>
              <a:t> </a:t>
            </a:r>
            <a:r>
              <a:rPr sz="1600" dirty="0">
                <a:solidFill>
                  <a:srgbClr val="FFFFFF"/>
                </a:solidFill>
                <a:latin typeface="Calibri"/>
                <a:cs typeface="Calibri"/>
              </a:rPr>
              <a:t>entrants,</a:t>
            </a:r>
            <a:r>
              <a:rPr sz="1600" spc="5" dirty="0">
                <a:solidFill>
                  <a:srgbClr val="FFFFFF"/>
                </a:solidFill>
                <a:latin typeface="Calibri"/>
                <a:cs typeface="Calibri"/>
              </a:rPr>
              <a:t> </a:t>
            </a:r>
            <a:r>
              <a:rPr sz="1600" spc="-25" dirty="0">
                <a:solidFill>
                  <a:srgbClr val="FFFFFF"/>
                </a:solidFill>
                <a:latin typeface="Calibri"/>
                <a:cs typeface="Calibri"/>
              </a:rPr>
              <a:t>and </a:t>
            </a:r>
            <a:r>
              <a:rPr sz="1600" dirty="0">
                <a:solidFill>
                  <a:srgbClr val="FFFFFF"/>
                </a:solidFill>
                <a:latin typeface="Calibri"/>
                <a:cs typeface="Calibri"/>
              </a:rPr>
              <a:t>the</a:t>
            </a:r>
            <a:r>
              <a:rPr sz="1600" spc="-10" dirty="0">
                <a:solidFill>
                  <a:srgbClr val="FFFFFF"/>
                </a:solidFill>
                <a:latin typeface="Calibri"/>
                <a:cs typeface="Calibri"/>
              </a:rPr>
              <a:t> client.</a:t>
            </a:r>
            <a:endParaRPr sz="1600">
              <a:latin typeface="Calibri"/>
              <a:cs typeface="Calibri"/>
            </a:endParaRPr>
          </a:p>
          <a:p>
            <a:pPr marL="12700" marR="5080" algn="just">
              <a:lnSpc>
                <a:spcPct val="100000"/>
              </a:lnSpc>
              <a:spcBef>
                <a:spcPts val="1920"/>
              </a:spcBef>
            </a:pPr>
            <a:r>
              <a:rPr sz="1600" dirty="0">
                <a:solidFill>
                  <a:srgbClr val="FFFFFF"/>
                </a:solidFill>
                <a:latin typeface="Calibri"/>
                <a:cs typeface="Calibri"/>
              </a:rPr>
              <a:t>The</a:t>
            </a:r>
            <a:r>
              <a:rPr sz="1600" spc="65" dirty="0">
                <a:solidFill>
                  <a:srgbClr val="FFFFFF"/>
                </a:solidFill>
                <a:latin typeface="Calibri"/>
                <a:cs typeface="Calibri"/>
              </a:rPr>
              <a:t> </a:t>
            </a:r>
            <a:r>
              <a:rPr sz="1600" dirty="0">
                <a:solidFill>
                  <a:srgbClr val="FFFFFF"/>
                </a:solidFill>
                <a:latin typeface="Calibri"/>
                <a:cs typeface="Calibri"/>
              </a:rPr>
              <a:t>Entrant</a:t>
            </a:r>
            <a:r>
              <a:rPr sz="1600" spc="70" dirty="0">
                <a:solidFill>
                  <a:srgbClr val="FFFFFF"/>
                </a:solidFill>
                <a:latin typeface="Calibri"/>
                <a:cs typeface="Calibri"/>
              </a:rPr>
              <a:t> </a:t>
            </a:r>
            <a:r>
              <a:rPr sz="1600" dirty="0">
                <a:solidFill>
                  <a:srgbClr val="FFFFFF"/>
                </a:solidFill>
                <a:latin typeface="Calibri"/>
                <a:cs typeface="Calibri"/>
              </a:rPr>
              <a:t>will</a:t>
            </a:r>
            <a:r>
              <a:rPr sz="1600" spc="70" dirty="0">
                <a:solidFill>
                  <a:srgbClr val="FFFFFF"/>
                </a:solidFill>
                <a:latin typeface="Calibri"/>
                <a:cs typeface="Calibri"/>
              </a:rPr>
              <a:t> </a:t>
            </a:r>
            <a:r>
              <a:rPr sz="1600" dirty="0">
                <a:solidFill>
                  <a:srgbClr val="FFFFFF"/>
                </a:solidFill>
                <a:latin typeface="Calibri"/>
                <a:cs typeface="Calibri"/>
              </a:rPr>
              <a:t>be</a:t>
            </a:r>
            <a:r>
              <a:rPr sz="1600" spc="65" dirty="0">
                <a:solidFill>
                  <a:srgbClr val="FFFFFF"/>
                </a:solidFill>
                <a:latin typeface="Calibri"/>
                <a:cs typeface="Calibri"/>
              </a:rPr>
              <a:t> </a:t>
            </a:r>
            <a:r>
              <a:rPr sz="1600" dirty="0">
                <a:solidFill>
                  <a:srgbClr val="FFFFFF"/>
                </a:solidFill>
                <a:latin typeface="Calibri"/>
                <a:cs typeface="Calibri"/>
              </a:rPr>
              <a:t>solely</a:t>
            </a:r>
            <a:r>
              <a:rPr sz="1600" spc="75" dirty="0">
                <a:solidFill>
                  <a:srgbClr val="FFFFFF"/>
                </a:solidFill>
                <a:latin typeface="Calibri"/>
                <a:cs typeface="Calibri"/>
              </a:rPr>
              <a:t> </a:t>
            </a:r>
            <a:r>
              <a:rPr sz="1600" dirty="0">
                <a:solidFill>
                  <a:srgbClr val="FFFFFF"/>
                </a:solidFill>
                <a:latin typeface="Calibri"/>
                <a:cs typeface="Calibri"/>
              </a:rPr>
              <a:t>responsible</a:t>
            </a:r>
            <a:r>
              <a:rPr sz="1600" spc="75" dirty="0">
                <a:solidFill>
                  <a:srgbClr val="FFFFFF"/>
                </a:solidFill>
                <a:latin typeface="Calibri"/>
                <a:cs typeface="Calibri"/>
              </a:rPr>
              <a:t> </a:t>
            </a:r>
            <a:r>
              <a:rPr sz="1600" dirty="0">
                <a:solidFill>
                  <a:srgbClr val="FFFFFF"/>
                </a:solidFill>
                <a:latin typeface="Calibri"/>
                <a:cs typeface="Calibri"/>
              </a:rPr>
              <a:t>for</a:t>
            </a:r>
            <a:r>
              <a:rPr sz="1600" spc="65" dirty="0">
                <a:solidFill>
                  <a:srgbClr val="FFFFFF"/>
                </a:solidFill>
                <a:latin typeface="Calibri"/>
                <a:cs typeface="Calibri"/>
              </a:rPr>
              <a:t> </a:t>
            </a:r>
            <a:r>
              <a:rPr sz="1600" dirty="0">
                <a:solidFill>
                  <a:srgbClr val="FFFFFF"/>
                </a:solidFill>
                <a:latin typeface="Calibri"/>
                <a:cs typeface="Calibri"/>
              </a:rPr>
              <a:t>clarifying</a:t>
            </a:r>
            <a:r>
              <a:rPr sz="1600" spc="95" dirty="0">
                <a:solidFill>
                  <a:srgbClr val="FFFFFF"/>
                </a:solidFill>
                <a:latin typeface="Calibri"/>
                <a:cs typeface="Calibri"/>
              </a:rPr>
              <a:t> </a:t>
            </a:r>
            <a:r>
              <a:rPr sz="1600" dirty="0">
                <a:solidFill>
                  <a:srgbClr val="FFFFFF"/>
                </a:solidFill>
                <a:latin typeface="Calibri"/>
                <a:cs typeface="Calibri"/>
              </a:rPr>
              <a:t>the</a:t>
            </a:r>
            <a:r>
              <a:rPr sz="1600" spc="65" dirty="0">
                <a:solidFill>
                  <a:srgbClr val="FFFFFF"/>
                </a:solidFill>
                <a:latin typeface="Calibri"/>
                <a:cs typeface="Calibri"/>
              </a:rPr>
              <a:t> </a:t>
            </a:r>
            <a:r>
              <a:rPr sz="1600" dirty="0">
                <a:solidFill>
                  <a:srgbClr val="FFFFFF"/>
                </a:solidFill>
                <a:latin typeface="Calibri"/>
                <a:cs typeface="Calibri"/>
              </a:rPr>
              <a:t>case</a:t>
            </a:r>
            <a:r>
              <a:rPr sz="1600" spc="75" dirty="0">
                <a:solidFill>
                  <a:srgbClr val="FFFFFF"/>
                </a:solidFill>
                <a:latin typeface="Calibri"/>
                <a:cs typeface="Calibri"/>
              </a:rPr>
              <a:t> </a:t>
            </a:r>
            <a:r>
              <a:rPr sz="1600" dirty="0">
                <a:solidFill>
                  <a:srgbClr val="FFFFFF"/>
                </a:solidFill>
                <a:latin typeface="Calibri"/>
                <a:cs typeface="Calibri"/>
              </a:rPr>
              <a:t>including</a:t>
            </a:r>
            <a:r>
              <a:rPr sz="1600" spc="70" dirty="0">
                <a:solidFill>
                  <a:srgbClr val="FFFFFF"/>
                </a:solidFill>
                <a:latin typeface="Calibri"/>
                <a:cs typeface="Calibri"/>
              </a:rPr>
              <a:t> </a:t>
            </a:r>
            <a:r>
              <a:rPr sz="1600" dirty="0">
                <a:solidFill>
                  <a:srgbClr val="FFFFFF"/>
                </a:solidFill>
                <a:latin typeface="Calibri"/>
                <a:cs typeface="Calibri"/>
              </a:rPr>
              <a:t>confirmation</a:t>
            </a:r>
            <a:r>
              <a:rPr sz="1600" spc="70" dirty="0">
                <a:solidFill>
                  <a:srgbClr val="FFFFFF"/>
                </a:solidFill>
                <a:latin typeface="Calibri"/>
                <a:cs typeface="Calibri"/>
              </a:rPr>
              <a:t> </a:t>
            </a:r>
            <a:r>
              <a:rPr sz="1600" dirty="0">
                <a:solidFill>
                  <a:srgbClr val="FFFFFF"/>
                </a:solidFill>
                <a:latin typeface="Calibri"/>
                <a:cs typeface="Calibri"/>
              </a:rPr>
              <a:t>of</a:t>
            </a:r>
            <a:r>
              <a:rPr sz="1600" spc="70" dirty="0">
                <a:solidFill>
                  <a:srgbClr val="FFFFFF"/>
                </a:solidFill>
                <a:latin typeface="Calibri"/>
                <a:cs typeface="Calibri"/>
              </a:rPr>
              <a:t> </a:t>
            </a:r>
            <a:r>
              <a:rPr sz="1600" dirty="0">
                <a:solidFill>
                  <a:srgbClr val="FFFFFF"/>
                </a:solidFill>
                <a:latin typeface="Calibri"/>
                <a:cs typeface="Calibri"/>
              </a:rPr>
              <a:t>approval</a:t>
            </a:r>
            <a:r>
              <a:rPr sz="1600" spc="65" dirty="0">
                <a:solidFill>
                  <a:srgbClr val="FFFFFF"/>
                </a:solidFill>
                <a:latin typeface="Calibri"/>
                <a:cs typeface="Calibri"/>
              </a:rPr>
              <a:t> </a:t>
            </a:r>
            <a:r>
              <a:rPr sz="1600" dirty="0">
                <a:solidFill>
                  <a:srgbClr val="FFFFFF"/>
                </a:solidFill>
                <a:latin typeface="Calibri"/>
                <a:cs typeface="Calibri"/>
              </a:rPr>
              <a:t>from</a:t>
            </a:r>
            <a:r>
              <a:rPr sz="1600" spc="90" dirty="0">
                <a:solidFill>
                  <a:srgbClr val="FFFFFF"/>
                </a:solidFill>
                <a:latin typeface="Calibri"/>
                <a:cs typeface="Calibri"/>
              </a:rPr>
              <a:t> </a:t>
            </a:r>
            <a:r>
              <a:rPr sz="1600" dirty="0">
                <a:solidFill>
                  <a:srgbClr val="FFFFFF"/>
                </a:solidFill>
                <a:latin typeface="Calibri"/>
                <a:cs typeface="Calibri"/>
              </a:rPr>
              <a:t>the</a:t>
            </a:r>
            <a:r>
              <a:rPr sz="1600" spc="70" dirty="0">
                <a:solidFill>
                  <a:srgbClr val="FFFFFF"/>
                </a:solidFill>
                <a:latin typeface="Calibri"/>
                <a:cs typeface="Calibri"/>
              </a:rPr>
              <a:t> </a:t>
            </a:r>
            <a:r>
              <a:rPr sz="1600" spc="-10" dirty="0">
                <a:solidFill>
                  <a:srgbClr val="FFFFFF"/>
                </a:solidFill>
                <a:latin typeface="Calibri"/>
                <a:cs typeface="Calibri"/>
              </a:rPr>
              <a:t>brand’s </a:t>
            </a:r>
            <a:r>
              <a:rPr sz="1600" dirty="0">
                <a:solidFill>
                  <a:srgbClr val="FFFFFF"/>
                </a:solidFill>
                <a:latin typeface="Calibri"/>
                <a:cs typeface="Calibri"/>
              </a:rPr>
              <a:t>representative.</a:t>
            </a:r>
            <a:r>
              <a:rPr sz="1600" spc="135" dirty="0">
                <a:solidFill>
                  <a:srgbClr val="FFFFFF"/>
                </a:solidFill>
                <a:latin typeface="Calibri"/>
                <a:cs typeface="Calibri"/>
              </a:rPr>
              <a:t> </a:t>
            </a:r>
            <a:r>
              <a:rPr sz="1600" dirty="0">
                <a:solidFill>
                  <a:srgbClr val="FFFFFF"/>
                </a:solidFill>
                <a:latin typeface="Calibri"/>
                <a:cs typeface="Calibri"/>
              </a:rPr>
              <a:t>The</a:t>
            </a:r>
            <a:r>
              <a:rPr sz="1600" spc="120" dirty="0">
                <a:solidFill>
                  <a:srgbClr val="FFFFFF"/>
                </a:solidFill>
                <a:latin typeface="Calibri"/>
                <a:cs typeface="Calibri"/>
              </a:rPr>
              <a:t> </a:t>
            </a:r>
            <a:r>
              <a:rPr sz="1600" dirty="0">
                <a:solidFill>
                  <a:srgbClr val="FFFFFF"/>
                </a:solidFill>
                <a:latin typeface="Calibri"/>
                <a:cs typeface="Calibri"/>
              </a:rPr>
              <a:t>Organiser</a:t>
            </a:r>
            <a:r>
              <a:rPr sz="1600" spc="130" dirty="0">
                <a:solidFill>
                  <a:srgbClr val="FFFFFF"/>
                </a:solidFill>
                <a:latin typeface="Calibri"/>
                <a:cs typeface="Calibri"/>
              </a:rPr>
              <a:t> </a:t>
            </a:r>
            <a:r>
              <a:rPr sz="1600" dirty="0">
                <a:solidFill>
                  <a:srgbClr val="FFFFFF"/>
                </a:solidFill>
                <a:latin typeface="Calibri"/>
                <a:cs typeface="Calibri"/>
              </a:rPr>
              <a:t>will</a:t>
            </a:r>
            <a:r>
              <a:rPr sz="1600" spc="120" dirty="0">
                <a:solidFill>
                  <a:srgbClr val="FFFFFF"/>
                </a:solidFill>
                <a:latin typeface="Calibri"/>
                <a:cs typeface="Calibri"/>
              </a:rPr>
              <a:t> </a:t>
            </a:r>
            <a:r>
              <a:rPr sz="1600" dirty="0">
                <a:solidFill>
                  <a:srgbClr val="FFFFFF"/>
                </a:solidFill>
                <a:latin typeface="Calibri"/>
                <a:cs typeface="Calibri"/>
              </a:rPr>
              <a:t>have</a:t>
            </a:r>
            <a:r>
              <a:rPr sz="1600" spc="125" dirty="0">
                <a:solidFill>
                  <a:srgbClr val="FFFFFF"/>
                </a:solidFill>
                <a:latin typeface="Calibri"/>
                <a:cs typeface="Calibri"/>
              </a:rPr>
              <a:t> </a:t>
            </a:r>
            <a:r>
              <a:rPr sz="1600" dirty="0">
                <a:solidFill>
                  <a:srgbClr val="FFFFFF"/>
                </a:solidFill>
                <a:latin typeface="Calibri"/>
                <a:cs typeface="Calibri"/>
              </a:rPr>
              <a:t>no</a:t>
            </a:r>
            <a:r>
              <a:rPr sz="1600" spc="130" dirty="0">
                <a:solidFill>
                  <a:srgbClr val="FFFFFF"/>
                </a:solidFill>
                <a:latin typeface="Calibri"/>
                <a:cs typeface="Calibri"/>
              </a:rPr>
              <a:t> </a:t>
            </a:r>
            <a:r>
              <a:rPr sz="1600" dirty="0">
                <a:solidFill>
                  <a:srgbClr val="FFFFFF"/>
                </a:solidFill>
                <a:latin typeface="Calibri"/>
                <a:cs typeface="Calibri"/>
              </a:rPr>
              <a:t>hesitation</a:t>
            </a:r>
            <a:r>
              <a:rPr sz="1600" spc="125" dirty="0">
                <a:solidFill>
                  <a:srgbClr val="FFFFFF"/>
                </a:solidFill>
                <a:latin typeface="Calibri"/>
                <a:cs typeface="Calibri"/>
              </a:rPr>
              <a:t> </a:t>
            </a:r>
            <a:r>
              <a:rPr sz="1600" dirty="0">
                <a:solidFill>
                  <a:srgbClr val="FFFFFF"/>
                </a:solidFill>
                <a:latin typeface="Calibri"/>
                <a:cs typeface="Calibri"/>
              </a:rPr>
              <a:t>in</a:t>
            </a:r>
            <a:r>
              <a:rPr sz="1600" spc="135" dirty="0">
                <a:solidFill>
                  <a:srgbClr val="FFFFFF"/>
                </a:solidFill>
                <a:latin typeface="Calibri"/>
                <a:cs typeface="Calibri"/>
              </a:rPr>
              <a:t> </a:t>
            </a:r>
            <a:r>
              <a:rPr sz="1600" dirty="0">
                <a:solidFill>
                  <a:srgbClr val="FFFFFF"/>
                </a:solidFill>
                <a:latin typeface="Calibri"/>
                <a:cs typeface="Calibri"/>
              </a:rPr>
              <a:t>withdrawing</a:t>
            </a:r>
            <a:r>
              <a:rPr sz="1600" spc="140" dirty="0">
                <a:solidFill>
                  <a:srgbClr val="FFFFFF"/>
                </a:solidFill>
                <a:latin typeface="Calibri"/>
                <a:cs typeface="Calibri"/>
              </a:rPr>
              <a:t> </a:t>
            </a:r>
            <a:r>
              <a:rPr sz="1600" dirty="0">
                <a:solidFill>
                  <a:srgbClr val="FFFFFF"/>
                </a:solidFill>
                <a:latin typeface="Calibri"/>
                <a:cs typeface="Calibri"/>
              </a:rPr>
              <a:t>an</a:t>
            </a:r>
            <a:r>
              <a:rPr sz="1600" spc="85" dirty="0">
                <a:solidFill>
                  <a:srgbClr val="FFFFFF"/>
                </a:solidFill>
                <a:latin typeface="Calibri"/>
                <a:cs typeface="Calibri"/>
              </a:rPr>
              <a:t> </a:t>
            </a:r>
            <a:r>
              <a:rPr sz="1600" dirty="0">
                <a:solidFill>
                  <a:srgbClr val="FFFFFF"/>
                </a:solidFill>
                <a:latin typeface="Calibri"/>
                <a:cs typeface="Calibri"/>
              </a:rPr>
              <a:t>award</a:t>
            </a:r>
            <a:r>
              <a:rPr sz="1600" spc="120" dirty="0">
                <a:solidFill>
                  <a:srgbClr val="FFFFFF"/>
                </a:solidFill>
                <a:latin typeface="Calibri"/>
                <a:cs typeface="Calibri"/>
              </a:rPr>
              <a:t> </a:t>
            </a:r>
            <a:r>
              <a:rPr sz="1600" dirty="0">
                <a:solidFill>
                  <a:srgbClr val="FFFFFF"/>
                </a:solidFill>
                <a:latin typeface="Calibri"/>
                <a:cs typeface="Calibri"/>
              </a:rPr>
              <a:t>in</a:t>
            </a:r>
            <a:r>
              <a:rPr sz="1600" spc="135" dirty="0">
                <a:solidFill>
                  <a:srgbClr val="FFFFFF"/>
                </a:solidFill>
                <a:latin typeface="Calibri"/>
                <a:cs typeface="Calibri"/>
              </a:rPr>
              <a:t> </a:t>
            </a:r>
            <a:r>
              <a:rPr sz="1600" dirty="0">
                <a:solidFill>
                  <a:srgbClr val="FFFFFF"/>
                </a:solidFill>
                <a:latin typeface="Calibri"/>
                <a:cs typeface="Calibri"/>
              </a:rPr>
              <a:t>cases</a:t>
            </a:r>
            <a:r>
              <a:rPr sz="1600" spc="125" dirty="0">
                <a:solidFill>
                  <a:srgbClr val="FFFFFF"/>
                </a:solidFill>
                <a:latin typeface="Calibri"/>
                <a:cs typeface="Calibri"/>
              </a:rPr>
              <a:t> </a:t>
            </a:r>
            <a:r>
              <a:rPr sz="1600" dirty="0">
                <a:solidFill>
                  <a:srgbClr val="FFFFFF"/>
                </a:solidFill>
                <a:latin typeface="Calibri"/>
                <a:cs typeface="Calibri"/>
              </a:rPr>
              <a:t>where</a:t>
            </a:r>
            <a:r>
              <a:rPr sz="1600" spc="125" dirty="0">
                <a:solidFill>
                  <a:srgbClr val="FFFFFF"/>
                </a:solidFill>
                <a:latin typeface="Calibri"/>
                <a:cs typeface="Calibri"/>
              </a:rPr>
              <a:t> </a:t>
            </a:r>
            <a:r>
              <a:rPr sz="1600" dirty="0">
                <a:solidFill>
                  <a:srgbClr val="FFFFFF"/>
                </a:solidFill>
                <a:latin typeface="Calibri"/>
                <a:cs typeface="Calibri"/>
              </a:rPr>
              <a:t>the</a:t>
            </a:r>
            <a:r>
              <a:rPr sz="1600" spc="125" dirty="0">
                <a:solidFill>
                  <a:srgbClr val="FFFFFF"/>
                </a:solidFill>
                <a:latin typeface="Calibri"/>
                <a:cs typeface="Calibri"/>
              </a:rPr>
              <a:t> </a:t>
            </a:r>
            <a:r>
              <a:rPr sz="1600" dirty="0">
                <a:solidFill>
                  <a:srgbClr val="FFFFFF"/>
                </a:solidFill>
                <a:latin typeface="Calibri"/>
                <a:cs typeface="Calibri"/>
              </a:rPr>
              <a:t>complaint</a:t>
            </a:r>
            <a:r>
              <a:rPr sz="1600" spc="150" dirty="0">
                <a:solidFill>
                  <a:srgbClr val="FFFFFF"/>
                </a:solidFill>
                <a:latin typeface="Calibri"/>
                <a:cs typeface="Calibri"/>
              </a:rPr>
              <a:t> </a:t>
            </a:r>
            <a:r>
              <a:rPr sz="1600" spc="-25" dirty="0">
                <a:solidFill>
                  <a:srgbClr val="FFFFFF"/>
                </a:solidFill>
                <a:latin typeface="Calibri"/>
                <a:cs typeface="Calibri"/>
              </a:rPr>
              <a:t>is </a:t>
            </a:r>
            <a:r>
              <a:rPr sz="1600" spc="-10" dirty="0">
                <a:solidFill>
                  <a:srgbClr val="FFFFFF"/>
                </a:solidFill>
                <a:latin typeface="Calibri"/>
                <a:cs typeface="Calibri"/>
              </a:rPr>
              <a:t>upheld.</a:t>
            </a:r>
            <a:endParaRPr sz="1600">
              <a:latin typeface="Calibri"/>
              <a:cs typeface="Calibri"/>
            </a:endParaRPr>
          </a:p>
          <a:p>
            <a:pPr marL="12700" marR="20955" algn="just">
              <a:lnSpc>
                <a:spcPct val="100000"/>
              </a:lnSpc>
              <a:spcBef>
                <a:spcPts val="1925"/>
              </a:spcBef>
            </a:pPr>
            <a:r>
              <a:rPr sz="1600" b="1" spc="-20" dirty="0">
                <a:solidFill>
                  <a:srgbClr val="FFFFFF"/>
                </a:solidFill>
                <a:latin typeface="Calibri"/>
                <a:cs typeface="Calibri"/>
              </a:rPr>
              <a:t>DUPLICATE</a:t>
            </a:r>
            <a:r>
              <a:rPr sz="1600" b="1" spc="-85" dirty="0">
                <a:solidFill>
                  <a:srgbClr val="FFFFFF"/>
                </a:solidFill>
                <a:latin typeface="Calibri"/>
                <a:cs typeface="Calibri"/>
              </a:rPr>
              <a:t> </a:t>
            </a:r>
            <a:r>
              <a:rPr sz="1600" b="1" spc="-20" dirty="0">
                <a:solidFill>
                  <a:srgbClr val="FFFFFF"/>
                </a:solidFill>
                <a:latin typeface="Calibri"/>
                <a:cs typeface="Calibri"/>
              </a:rPr>
              <a:t>ENTRY:</a:t>
            </a:r>
            <a:r>
              <a:rPr sz="1600" b="1" spc="-65" dirty="0">
                <a:solidFill>
                  <a:srgbClr val="FFFFFF"/>
                </a:solidFill>
                <a:latin typeface="Calibri"/>
                <a:cs typeface="Calibri"/>
              </a:rPr>
              <a:t> </a:t>
            </a:r>
            <a:r>
              <a:rPr sz="1600" spc="-10" dirty="0">
                <a:solidFill>
                  <a:srgbClr val="FFFFFF"/>
                </a:solidFill>
                <a:latin typeface="Calibri"/>
                <a:cs typeface="Calibri"/>
              </a:rPr>
              <a:t>Duplicate</a:t>
            </a:r>
            <a:r>
              <a:rPr sz="1600" spc="5" dirty="0">
                <a:solidFill>
                  <a:srgbClr val="FFFFFF"/>
                </a:solidFill>
                <a:latin typeface="Calibri"/>
                <a:cs typeface="Calibri"/>
              </a:rPr>
              <a:t> </a:t>
            </a:r>
            <a:r>
              <a:rPr sz="1600" dirty="0">
                <a:solidFill>
                  <a:srgbClr val="FFFFFF"/>
                </a:solidFill>
                <a:latin typeface="Calibri"/>
                <a:cs typeface="Calibri"/>
              </a:rPr>
              <a:t>entries</a:t>
            </a:r>
            <a:r>
              <a:rPr sz="1600" spc="5" dirty="0">
                <a:solidFill>
                  <a:srgbClr val="FFFFFF"/>
                </a:solidFill>
                <a:latin typeface="Calibri"/>
                <a:cs typeface="Calibri"/>
              </a:rPr>
              <a:t> </a:t>
            </a:r>
            <a:r>
              <a:rPr sz="1600" dirty="0">
                <a:solidFill>
                  <a:srgbClr val="FFFFFF"/>
                </a:solidFill>
                <a:latin typeface="Calibri"/>
                <a:cs typeface="Calibri"/>
              </a:rPr>
              <a:t>cannot</a:t>
            </a:r>
            <a:r>
              <a:rPr sz="1600" spc="-30" dirty="0">
                <a:solidFill>
                  <a:srgbClr val="FFFFFF"/>
                </a:solidFill>
                <a:latin typeface="Calibri"/>
                <a:cs typeface="Calibri"/>
              </a:rPr>
              <a:t> </a:t>
            </a:r>
            <a:r>
              <a:rPr sz="1600" dirty="0">
                <a:solidFill>
                  <a:srgbClr val="FFFFFF"/>
                </a:solidFill>
                <a:latin typeface="Calibri"/>
                <a:cs typeface="Calibri"/>
              </a:rPr>
              <a:t>be</a:t>
            </a:r>
            <a:r>
              <a:rPr sz="1600" spc="-45" dirty="0">
                <a:solidFill>
                  <a:srgbClr val="FFFFFF"/>
                </a:solidFill>
                <a:latin typeface="Calibri"/>
                <a:cs typeface="Calibri"/>
              </a:rPr>
              <a:t> </a:t>
            </a:r>
            <a:r>
              <a:rPr sz="1600" spc="-10" dirty="0">
                <a:solidFill>
                  <a:srgbClr val="FFFFFF"/>
                </a:solidFill>
                <a:latin typeface="Calibri"/>
                <a:cs typeface="Calibri"/>
              </a:rPr>
              <a:t>withdrawn</a:t>
            </a:r>
            <a:r>
              <a:rPr sz="1600" spc="-40" dirty="0">
                <a:solidFill>
                  <a:srgbClr val="FFFFFF"/>
                </a:solidFill>
                <a:latin typeface="Calibri"/>
                <a:cs typeface="Calibri"/>
              </a:rPr>
              <a:t> </a:t>
            </a:r>
            <a:r>
              <a:rPr sz="1600" dirty="0">
                <a:solidFill>
                  <a:srgbClr val="FFFFFF"/>
                </a:solidFill>
                <a:latin typeface="Calibri"/>
                <a:cs typeface="Calibri"/>
              </a:rPr>
              <a:t>or</a:t>
            </a:r>
            <a:r>
              <a:rPr sz="1600" spc="-20" dirty="0">
                <a:solidFill>
                  <a:srgbClr val="FFFFFF"/>
                </a:solidFill>
                <a:latin typeface="Calibri"/>
                <a:cs typeface="Calibri"/>
              </a:rPr>
              <a:t> </a:t>
            </a:r>
            <a:r>
              <a:rPr sz="1600" dirty="0">
                <a:solidFill>
                  <a:srgbClr val="FFFFFF"/>
                </a:solidFill>
                <a:latin typeface="Calibri"/>
                <a:cs typeface="Calibri"/>
              </a:rPr>
              <a:t>cancelled,</a:t>
            </a:r>
            <a:r>
              <a:rPr sz="1600" spc="-15" dirty="0">
                <a:solidFill>
                  <a:srgbClr val="FFFFFF"/>
                </a:solidFill>
                <a:latin typeface="Calibri"/>
                <a:cs typeface="Calibri"/>
              </a:rPr>
              <a:t> </a:t>
            </a:r>
            <a:r>
              <a:rPr sz="1600" dirty="0">
                <a:solidFill>
                  <a:srgbClr val="FFFFFF"/>
                </a:solidFill>
                <a:latin typeface="Calibri"/>
                <a:cs typeface="Calibri"/>
              </a:rPr>
              <a:t>and</a:t>
            </a:r>
            <a:r>
              <a:rPr sz="1600" spc="-65" dirty="0">
                <a:solidFill>
                  <a:srgbClr val="FFFFFF"/>
                </a:solidFill>
                <a:latin typeface="Calibri"/>
                <a:cs typeface="Calibri"/>
              </a:rPr>
              <a:t> </a:t>
            </a:r>
            <a:r>
              <a:rPr sz="1600" dirty="0">
                <a:solidFill>
                  <a:srgbClr val="FFFFFF"/>
                </a:solidFill>
                <a:latin typeface="Calibri"/>
                <a:cs typeface="Calibri"/>
              </a:rPr>
              <a:t>the</a:t>
            </a:r>
            <a:r>
              <a:rPr sz="1600" spc="-25" dirty="0">
                <a:solidFill>
                  <a:srgbClr val="FFFFFF"/>
                </a:solidFill>
                <a:latin typeface="Calibri"/>
                <a:cs typeface="Calibri"/>
              </a:rPr>
              <a:t> </a:t>
            </a:r>
            <a:r>
              <a:rPr sz="1600" spc="-10" dirty="0">
                <a:solidFill>
                  <a:srgbClr val="FFFFFF"/>
                </a:solidFill>
                <a:latin typeface="Calibri"/>
                <a:cs typeface="Calibri"/>
              </a:rPr>
              <a:t>Entrant</a:t>
            </a:r>
            <a:r>
              <a:rPr sz="1600" spc="-25" dirty="0">
                <a:solidFill>
                  <a:srgbClr val="FFFFFF"/>
                </a:solidFill>
                <a:latin typeface="Calibri"/>
                <a:cs typeface="Calibri"/>
              </a:rPr>
              <a:t> </a:t>
            </a:r>
            <a:r>
              <a:rPr sz="1600" dirty="0">
                <a:solidFill>
                  <a:srgbClr val="FFFFFF"/>
                </a:solidFill>
                <a:latin typeface="Calibri"/>
                <a:cs typeface="Calibri"/>
              </a:rPr>
              <a:t>will</a:t>
            </a:r>
            <a:r>
              <a:rPr sz="1600" spc="-25" dirty="0">
                <a:solidFill>
                  <a:srgbClr val="FFFFFF"/>
                </a:solidFill>
                <a:latin typeface="Calibri"/>
                <a:cs typeface="Calibri"/>
              </a:rPr>
              <a:t> </a:t>
            </a:r>
            <a:r>
              <a:rPr sz="1600" dirty="0">
                <a:solidFill>
                  <a:srgbClr val="FFFFFF"/>
                </a:solidFill>
                <a:latin typeface="Calibri"/>
                <a:cs typeface="Calibri"/>
              </a:rPr>
              <a:t>be</a:t>
            </a:r>
            <a:r>
              <a:rPr sz="1600" spc="-45" dirty="0">
                <a:solidFill>
                  <a:srgbClr val="FFFFFF"/>
                </a:solidFill>
                <a:latin typeface="Calibri"/>
                <a:cs typeface="Calibri"/>
              </a:rPr>
              <a:t> </a:t>
            </a:r>
            <a:r>
              <a:rPr sz="1600" dirty="0">
                <a:solidFill>
                  <a:srgbClr val="FFFFFF"/>
                </a:solidFill>
                <a:latin typeface="Calibri"/>
                <a:cs typeface="Calibri"/>
              </a:rPr>
              <a:t>liable</a:t>
            </a:r>
            <a:r>
              <a:rPr sz="1600" spc="-40" dirty="0">
                <a:solidFill>
                  <a:srgbClr val="FFFFFF"/>
                </a:solidFill>
                <a:latin typeface="Calibri"/>
                <a:cs typeface="Calibri"/>
              </a:rPr>
              <a:t> </a:t>
            </a:r>
            <a:r>
              <a:rPr sz="1600" dirty="0">
                <a:solidFill>
                  <a:srgbClr val="FFFFFF"/>
                </a:solidFill>
                <a:latin typeface="Calibri"/>
                <a:cs typeface="Calibri"/>
              </a:rPr>
              <a:t>for</a:t>
            </a:r>
            <a:r>
              <a:rPr sz="1600" spc="-20" dirty="0">
                <a:solidFill>
                  <a:srgbClr val="FFFFFF"/>
                </a:solidFill>
                <a:latin typeface="Calibri"/>
                <a:cs typeface="Calibri"/>
              </a:rPr>
              <a:t> </a:t>
            </a:r>
            <a:r>
              <a:rPr sz="1600" dirty="0">
                <a:solidFill>
                  <a:srgbClr val="FFFFFF"/>
                </a:solidFill>
                <a:latin typeface="Calibri"/>
                <a:cs typeface="Calibri"/>
              </a:rPr>
              <a:t>the</a:t>
            </a:r>
            <a:r>
              <a:rPr sz="1600" spc="-25" dirty="0">
                <a:solidFill>
                  <a:srgbClr val="FFFFFF"/>
                </a:solidFill>
                <a:latin typeface="Calibri"/>
                <a:cs typeface="Calibri"/>
              </a:rPr>
              <a:t> </a:t>
            </a:r>
            <a:r>
              <a:rPr sz="1600" spc="-10" dirty="0">
                <a:solidFill>
                  <a:srgbClr val="FFFFFF"/>
                </a:solidFill>
                <a:latin typeface="Calibri"/>
                <a:cs typeface="Calibri"/>
              </a:rPr>
              <a:t>entry </a:t>
            </a:r>
            <a:r>
              <a:rPr sz="1600" dirty="0">
                <a:solidFill>
                  <a:srgbClr val="FFFFFF"/>
                </a:solidFill>
                <a:latin typeface="Calibri"/>
                <a:cs typeface="Calibri"/>
              </a:rPr>
              <a:t>fee.</a:t>
            </a:r>
            <a:r>
              <a:rPr sz="1600" spc="-20" dirty="0">
                <a:solidFill>
                  <a:srgbClr val="FFFFFF"/>
                </a:solidFill>
                <a:latin typeface="Calibri"/>
                <a:cs typeface="Calibri"/>
              </a:rPr>
              <a:t> </a:t>
            </a:r>
            <a:r>
              <a:rPr sz="1600" dirty="0">
                <a:solidFill>
                  <a:srgbClr val="FFFFFF"/>
                </a:solidFill>
                <a:latin typeface="Calibri"/>
                <a:cs typeface="Calibri"/>
              </a:rPr>
              <a:t>The</a:t>
            </a:r>
            <a:r>
              <a:rPr sz="1600" spc="-50" dirty="0">
                <a:solidFill>
                  <a:srgbClr val="FFFFFF"/>
                </a:solidFill>
                <a:latin typeface="Calibri"/>
                <a:cs typeface="Calibri"/>
              </a:rPr>
              <a:t> </a:t>
            </a:r>
            <a:r>
              <a:rPr sz="1600" dirty="0">
                <a:solidFill>
                  <a:srgbClr val="FFFFFF"/>
                </a:solidFill>
                <a:latin typeface="Calibri"/>
                <a:cs typeface="Calibri"/>
              </a:rPr>
              <a:t>paid</a:t>
            </a:r>
            <a:r>
              <a:rPr sz="1600" spc="-65" dirty="0">
                <a:solidFill>
                  <a:srgbClr val="FFFFFF"/>
                </a:solidFill>
                <a:latin typeface="Calibri"/>
                <a:cs typeface="Calibri"/>
              </a:rPr>
              <a:t> </a:t>
            </a:r>
            <a:r>
              <a:rPr sz="1600" dirty="0">
                <a:solidFill>
                  <a:srgbClr val="FFFFFF"/>
                </a:solidFill>
                <a:latin typeface="Calibri"/>
                <a:cs typeface="Calibri"/>
              </a:rPr>
              <a:t>fee</a:t>
            </a:r>
            <a:r>
              <a:rPr sz="1600" spc="-5" dirty="0">
                <a:solidFill>
                  <a:srgbClr val="FFFFFF"/>
                </a:solidFill>
                <a:latin typeface="Calibri"/>
                <a:cs typeface="Calibri"/>
              </a:rPr>
              <a:t> </a:t>
            </a:r>
            <a:r>
              <a:rPr sz="1600" dirty="0">
                <a:solidFill>
                  <a:srgbClr val="FFFFFF"/>
                </a:solidFill>
                <a:latin typeface="Calibri"/>
                <a:cs typeface="Calibri"/>
              </a:rPr>
              <a:t>is</a:t>
            </a:r>
            <a:r>
              <a:rPr sz="1600" spc="-40" dirty="0">
                <a:solidFill>
                  <a:srgbClr val="FFFFFF"/>
                </a:solidFill>
                <a:latin typeface="Calibri"/>
                <a:cs typeface="Calibri"/>
              </a:rPr>
              <a:t> </a:t>
            </a:r>
            <a:r>
              <a:rPr sz="1600" spc="-10" dirty="0">
                <a:solidFill>
                  <a:srgbClr val="FFFFFF"/>
                </a:solidFill>
                <a:latin typeface="Calibri"/>
                <a:cs typeface="Calibri"/>
              </a:rPr>
              <a:t>non-</a:t>
            </a:r>
            <a:r>
              <a:rPr sz="1600" dirty="0">
                <a:solidFill>
                  <a:srgbClr val="FFFFFF"/>
                </a:solidFill>
                <a:latin typeface="Calibri"/>
                <a:cs typeface="Calibri"/>
              </a:rPr>
              <a:t>refundable.</a:t>
            </a:r>
            <a:r>
              <a:rPr sz="1600" spc="-20" dirty="0">
                <a:solidFill>
                  <a:srgbClr val="FFFFFF"/>
                </a:solidFill>
                <a:latin typeface="Calibri"/>
                <a:cs typeface="Calibri"/>
              </a:rPr>
              <a:t> </a:t>
            </a:r>
            <a:r>
              <a:rPr sz="1600" dirty="0">
                <a:solidFill>
                  <a:srgbClr val="FFFFFF"/>
                </a:solidFill>
                <a:latin typeface="Calibri"/>
                <a:cs typeface="Calibri"/>
              </a:rPr>
              <a:t>Any</a:t>
            </a:r>
            <a:r>
              <a:rPr sz="1600" spc="-65" dirty="0">
                <a:solidFill>
                  <a:srgbClr val="FFFFFF"/>
                </a:solidFill>
                <a:latin typeface="Calibri"/>
                <a:cs typeface="Calibri"/>
              </a:rPr>
              <a:t> </a:t>
            </a:r>
            <a:r>
              <a:rPr sz="1600" dirty="0">
                <a:solidFill>
                  <a:srgbClr val="FFFFFF"/>
                </a:solidFill>
                <a:latin typeface="Calibri"/>
                <a:cs typeface="Calibri"/>
              </a:rPr>
              <a:t>entry</a:t>
            </a:r>
            <a:r>
              <a:rPr sz="1600" spc="-5" dirty="0">
                <a:solidFill>
                  <a:srgbClr val="FFFFFF"/>
                </a:solidFill>
                <a:latin typeface="Calibri"/>
                <a:cs typeface="Calibri"/>
              </a:rPr>
              <a:t> </a:t>
            </a:r>
            <a:r>
              <a:rPr sz="1600" dirty="0">
                <a:solidFill>
                  <a:srgbClr val="FFFFFF"/>
                </a:solidFill>
                <a:latin typeface="Calibri"/>
                <a:cs typeface="Calibri"/>
              </a:rPr>
              <a:t>fees due</a:t>
            </a:r>
            <a:r>
              <a:rPr sz="1600" spc="-40" dirty="0">
                <a:solidFill>
                  <a:srgbClr val="FFFFFF"/>
                </a:solidFill>
                <a:latin typeface="Calibri"/>
                <a:cs typeface="Calibri"/>
              </a:rPr>
              <a:t> </a:t>
            </a:r>
            <a:r>
              <a:rPr sz="1600" dirty="0">
                <a:solidFill>
                  <a:srgbClr val="FFFFFF"/>
                </a:solidFill>
                <a:latin typeface="Calibri"/>
                <a:cs typeface="Calibri"/>
              </a:rPr>
              <a:t>but</a:t>
            </a:r>
            <a:r>
              <a:rPr sz="1600" spc="-50" dirty="0">
                <a:solidFill>
                  <a:srgbClr val="FFFFFF"/>
                </a:solidFill>
                <a:latin typeface="Calibri"/>
                <a:cs typeface="Calibri"/>
              </a:rPr>
              <a:t> </a:t>
            </a:r>
            <a:r>
              <a:rPr sz="1600" dirty="0">
                <a:solidFill>
                  <a:srgbClr val="FFFFFF"/>
                </a:solidFill>
                <a:latin typeface="Calibri"/>
                <a:cs typeface="Calibri"/>
              </a:rPr>
              <a:t>unpaid</a:t>
            </a:r>
            <a:r>
              <a:rPr sz="1600" spc="-40" dirty="0">
                <a:solidFill>
                  <a:srgbClr val="FFFFFF"/>
                </a:solidFill>
                <a:latin typeface="Calibri"/>
                <a:cs typeface="Calibri"/>
              </a:rPr>
              <a:t> </a:t>
            </a:r>
            <a:r>
              <a:rPr sz="1600" dirty="0">
                <a:solidFill>
                  <a:srgbClr val="FFFFFF"/>
                </a:solidFill>
                <a:latin typeface="Calibri"/>
                <a:cs typeface="Calibri"/>
              </a:rPr>
              <a:t>at</a:t>
            </a:r>
            <a:r>
              <a:rPr sz="1600" spc="-30" dirty="0">
                <a:solidFill>
                  <a:srgbClr val="FFFFFF"/>
                </a:solidFill>
                <a:latin typeface="Calibri"/>
                <a:cs typeface="Calibri"/>
              </a:rPr>
              <a:t> </a:t>
            </a:r>
            <a:r>
              <a:rPr sz="1600" dirty="0">
                <a:solidFill>
                  <a:srgbClr val="FFFFFF"/>
                </a:solidFill>
                <a:latin typeface="Calibri"/>
                <a:cs typeface="Calibri"/>
              </a:rPr>
              <a:t>the</a:t>
            </a:r>
            <a:r>
              <a:rPr sz="1600" spc="-45" dirty="0">
                <a:solidFill>
                  <a:srgbClr val="FFFFFF"/>
                </a:solidFill>
                <a:latin typeface="Calibri"/>
                <a:cs typeface="Calibri"/>
              </a:rPr>
              <a:t> </a:t>
            </a:r>
            <a:r>
              <a:rPr sz="1600" dirty="0">
                <a:solidFill>
                  <a:srgbClr val="FFFFFF"/>
                </a:solidFill>
                <a:latin typeface="Calibri"/>
                <a:cs typeface="Calibri"/>
              </a:rPr>
              <a:t>time</a:t>
            </a:r>
            <a:r>
              <a:rPr sz="1600" spc="-40" dirty="0">
                <a:solidFill>
                  <a:srgbClr val="FFFFFF"/>
                </a:solidFill>
                <a:latin typeface="Calibri"/>
                <a:cs typeface="Calibri"/>
              </a:rPr>
              <a:t> </a:t>
            </a:r>
            <a:r>
              <a:rPr sz="1600" dirty="0">
                <a:solidFill>
                  <a:srgbClr val="FFFFFF"/>
                </a:solidFill>
                <a:latin typeface="Calibri"/>
                <a:cs typeface="Calibri"/>
              </a:rPr>
              <a:t>of</a:t>
            </a:r>
            <a:r>
              <a:rPr sz="1600" spc="-25" dirty="0">
                <a:solidFill>
                  <a:srgbClr val="FFFFFF"/>
                </a:solidFill>
                <a:latin typeface="Calibri"/>
                <a:cs typeface="Calibri"/>
              </a:rPr>
              <a:t> </a:t>
            </a:r>
            <a:r>
              <a:rPr sz="1600" dirty="0">
                <a:solidFill>
                  <a:srgbClr val="FFFFFF"/>
                </a:solidFill>
                <a:latin typeface="Calibri"/>
                <a:cs typeface="Calibri"/>
              </a:rPr>
              <a:t>withdrawal</a:t>
            </a:r>
            <a:r>
              <a:rPr sz="1600" spc="-45" dirty="0">
                <a:solidFill>
                  <a:srgbClr val="FFFFFF"/>
                </a:solidFill>
                <a:latin typeface="Calibri"/>
                <a:cs typeface="Calibri"/>
              </a:rPr>
              <a:t> </a:t>
            </a:r>
            <a:r>
              <a:rPr sz="1600" dirty="0">
                <a:solidFill>
                  <a:srgbClr val="FFFFFF"/>
                </a:solidFill>
                <a:latin typeface="Calibri"/>
                <a:cs typeface="Calibri"/>
              </a:rPr>
              <a:t>are</a:t>
            </a:r>
            <a:r>
              <a:rPr sz="1600" spc="-20" dirty="0">
                <a:solidFill>
                  <a:srgbClr val="FFFFFF"/>
                </a:solidFill>
                <a:latin typeface="Calibri"/>
                <a:cs typeface="Calibri"/>
              </a:rPr>
              <a:t> </a:t>
            </a:r>
            <a:r>
              <a:rPr sz="1600" dirty="0">
                <a:solidFill>
                  <a:srgbClr val="FFFFFF"/>
                </a:solidFill>
                <a:latin typeface="Calibri"/>
                <a:cs typeface="Calibri"/>
              </a:rPr>
              <a:t>immediately</a:t>
            </a:r>
            <a:r>
              <a:rPr sz="1600" spc="-45" dirty="0">
                <a:solidFill>
                  <a:srgbClr val="FFFFFF"/>
                </a:solidFill>
                <a:latin typeface="Calibri"/>
                <a:cs typeface="Calibri"/>
              </a:rPr>
              <a:t> </a:t>
            </a:r>
            <a:r>
              <a:rPr sz="1600" spc="-25" dirty="0">
                <a:solidFill>
                  <a:srgbClr val="FFFFFF"/>
                </a:solidFill>
                <a:latin typeface="Calibri"/>
                <a:cs typeface="Calibri"/>
              </a:rPr>
              <a:t>due </a:t>
            </a:r>
            <a:r>
              <a:rPr sz="1600" dirty="0">
                <a:solidFill>
                  <a:srgbClr val="FFFFFF"/>
                </a:solidFill>
                <a:latin typeface="Calibri"/>
                <a:cs typeface="Calibri"/>
              </a:rPr>
              <a:t>and </a:t>
            </a:r>
            <a:r>
              <a:rPr sz="1600" spc="-10" dirty="0">
                <a:solidFill>
                  <a:srgbClr val="FFFFFF"/>
                </a:solidFill>
                <a:latin typeface="Calibri"/>
                <a:cs typeface="Calibri"/>
              </a:rPr>
              <a:t>payable.</a:t>
            </a:r>
            <a:endParaRPr sz="1600">
              <a:latin typeface="Calibri"/>
              <a:cs typeface="Calibri"/>
            </a:endParaRPr>
          </a:p>
          <a:p>
            <a:pPr marL="12700" marR="5080" algn="just">
              <a:lnSpc>
                <a:spcPct val="100000"/>
              </a:lnSpc>
              <a:spcBef>
                <a:spcPts val="1925"/>
              </a:spcBef>
            </a:pPr>
            <a:r>
              <a:rPr sz="1600" dirty="0">
                <a:solidFill>
                  <a:srgbClr val="FFFFFF"/>
                </a:solidFill>
                <a:latin typeface="Calibri"/>
                <a:cs typeface="Calibri"/>
              </a:rPr>
              <a:t>The</a:t>
            </a:r>
            <a:r>
              <a:rPr sz="1600" spc="-35" dirty="0">
                <a:solidFill>
                  <a:srgbClr val="FFFFFF"/>
                </a:solidFill>
                <a:latin typeface="Calibri"/>
                <a:cs typeface="Calibri"/>
              </a:rPr>
              <a:t> </a:t>
            </a:r>
            <a:r>
              <a:rPr sz="1600" spc="-10" dirty="0">
                <a:solidFill>
                  <a:srgbClr val="FFFFFF"/>
                </a:solidFill>
                <a:latin typeface="Calibri"/>
                <a:cs typeface="Calibri"/>
              </a:rPr>
              <a:t>Entrant</a:t>
            </a:r>
            <a:r>
              <a:rPr sz="1600" spc="-20" dirty="0">
                <a:solidFill>
                  <a:srgbClr val="FFFFFF"/>
                </a:solidFill>
                <a:latin typeface="Calibri"/>
                <a:cs typeface="Calibri"/>
              </a:rPr>
              <a:t> </a:t>
            </a:r>
            <a:r>
              <a:rPr sz="1600" dirty="0">
                <a:solidFill>
                  <a:srgbClr val="FFFFFF"/>
                </a:solidFill>
                <a:latin typeface="Calibri"/>
                <a:cs typeface="Calibri"/>
              </a:rPr>
              <a:t>may</a:t>
            </a:r>
            <a:r>
              <a:rPr sz="1600" spc="-20" dirty="0">
                <a:solidFill>
                  <a:srgbClr val="FFFFFF"/>
                </a:solidFill>
                <a:latin typeface="Calibri"/>
                <a:cs typeface="Calibri"/>
              </a:rPr>
              <a:t> </a:t>
            </a:r>
            <a:r>
              <a:rPr sz="1600" dirty="0">
                <a:solidFill>
                  <a:srgbClr val="FFFFFF"/>
                </a:solidFill>
                <a:latin typeface="Calibri"/>
                <a:cs typeface="Calibri"/>
              </a:rPr>
              <a:t>request</a:t>
            </a:r>
            <a:r>
              <a:rPr sz="1600" spc="-5" dirty="0">
                <a:solidFill>
                  <a:srgbClr val="FFFFFF"/>
                </a:solidFill>
                <a:latin typeface="Calibri"/>
                <a:cs typeface="Calibri"/>
              </a:rPr>
              <a:t> </a:t>
            </a:r>
            <a:r>
              <a:rPr sz="1600" dirty="0">
                <a:solidFill>
                  <a:srgbClr val="FFFFFF"/>
                </a:solidFill>
                <a:latin typeface="Calibri"/>
                <a:cs typeface="Calibri"/>
              </a:rPr>
              <a:t>to</a:t>
            </a:r>
            <a:r>
              <a:rPr sz="1600" spc="-5" dirty="0">
                <a:solidFill>
                  <a:srgbClr val="FFFFFF"/>
                </a:solidFill>
                <a:latin typeface="Calibri"/>
                <a:cs typeface="Calibri"/>
              </a:rPr>
              <a:t> </a:t>
            </a:r>
            <a:r>
              <a:rPr sz="1600" dirty="0">
                <a:solidFill>
                  <a:srgbClr val="FFFFFF"/>
                </a:solidFill>
                <a:latin typeface="Calibri"/>
                <a:cs typeface="Calibri"/>
              </a:rPr>
              <a:t>replace</a:t>
            </a:r>
            <a:r>
              <a:rPr sz="1600" spc="-25" dirty="0">
                <a:solidFill>
                  <a:srgbClr val="FFFFFF"/>
                </a:solidFill>
                <a:latin typeface="Calibri"/>
                <a:cs typeface="Calibri"/>
              </a:rPr>
              <a:t> </a:t>
            </a:r>
            <a:r>
              <a:rPr sz="1600" dirty="0">
                <a:solidFill>
                  <a:srgbClr val="FFFFFF"/>
                </a:solidFill>
                <a:latin typeface="Calibri"/>
                <a:cs typeface="Calibri"/>
              </a:rPr>
              <a:t>the</a:t>
            </a:r>
            <a:r>
              <a:rPr sz="1600" spc="-25" dirty="0">
                <a:solidFill>
                  <a:srgbClr val="FFFFFF"/>
                </a:solidFill>
                <a:latin typeface="Calibri"/>
                <a:cs typeface="Calibri"/>
              </a:rPr>
              <a:t> </a:t>
            </a:r>
            <a:r>
              <a:rPr sz="1600" dirty="0">
                <a:solidFill>
                  <a:srgbClr val="FFFFFF"/>
                </a:solidFill>
                <a:latin typeface="Calibri"/>
                <a:cs typeface="Calibri"/>
              </a:rPr>
              <a:t>duplicate</a:t>
            </a:r>
            <a:r>
              <a:rPr sz="1600" spc="-5" dirty="0">
                <a:solidFill>
                  <a:srgbClr val="FFFFFF"/>
                </a:solidFill>
                <a:latin typeface="Calibri"/>
                <a:cs typeface="Calibri"/>
              </a:rPr>
              <a:t> </a:t>
            </a:r>
            <a:r>
              <a:rPr sz="1600" dirty="0">
                <a:solidFill>
                  <a:srgbClr val="FFFFFF"/>
                </a:solidFill>
                <a:latin typeface="Calibri"/>
                <a:cs typeface="Calibri"/>
              </a:rPr>
              <a:t>entry with</a:t>
            </a:r>
            <a:r>
              <a:rPr sz="1600" spc="-20" dirty="0">
                <a:solidFill>
                  <a:srgbClr val="FFFFFF"/>
                </a:solidFill>
                <a:latin typeface="Calibri"/>
                <a:cs typeface="Calibri"/>
              </a:rPr>
              <a:t> </a:t>
            </a:r>
            <a:r>
              <a:rPr sz="1600" dirty="0">
                <a:solidFill>
                  <a:srgbClr val="FFFFFF"/>
                </a:solidFill>
                <a:latin typeface="Calibri"/>
                <a:cs typeface="Calibri"/>
              </a:rPr>
              <a:t>a</a:t>
            </a:r>
            <a:r>
              <a:rPr sz="1600" spc="-15" dirty="0">
                <a:solidFill>
                  <a:srgbClr val="FFFFFF"/>
                </a:solidFill>
                <a:latin typeface="Calibri"/>
                <a:cs typeface="Calibri"/>
              </a:rPr>
              <a:t> </a:t>
            </a:r>
            <a:r>
              <a:rPr sz="1600" dirty="0">
                <a:solidFill>
                  <a:srgbClr val="FFFFFF"/>
                </a:solidFill>
                <a:latin typeface="Calibri"/>
                <a:cs typeface="Calibri"/>
              </a:rPr>
              <a:t>new</a:t>
            </a:r>
            <a:r>
              <a:rPr sz="1600" spc="5" dirty="0">
                <a:solidFill>
                  <a:srgbClr val="FFFFFF"/>
                </a:solidFill>
                <a:latin typeface="Calibri"/>
                <a:cs typeface="Calibri"/>
              </a:rPr>
              <a:t> </a:t>
            </a:r>
            <a:r>
              <a:rPr sz="1600" dirty="0">
                <a:solidFill>
                  <a:srgbClr val="FFFFFF"/>
                </a:solidFill>
                <a:latin typeface="Calibri"/>
                <a:cs typeface="Calibri"/>
              </a:rPr>
              <a:t>category or</a:t>
            </a:r>
            <a:r>
              <a:rPr sz="1600" spc="-25" dirty="0">
                <a:solidFill>
                  <a:srgbClr val="FFFFFF"/>
                </a:solidFill>
                <a:latin typeface="Calibri"/>
                <a:cs typeface="Calibri"/>
              </a:rPr>
              <a:t> </a:t>
            </a:r>
            <a:r>
              <a:rPr sz="1600" dirty="0">
                <a:solidFill>
                  <a:srgbClr val="FFFFFF"/>
                </a:solidFill>
                <a:latin typeface="Calibri"/>
                <a:cs typeface="Calibri"/>
              </a:rPr>
              <a:t>move</a:t>
            </a:r>
            <a:r>
              <a:rPr sz="1600" spc="-20" dirty="0">
                <a:solidFill>
                  <a:srgbClr val="FFFFFF"/>
                </a:solidFill>
                <a:latin typeface="Calibri"/>
                <a:cs typeface="Calibri"/>
              </a:rPr>
              <a:t> </a:t>
            </a:r>
            <a:r>
              <a:rPr sz="1600" dirty="0">
                <a:solidFill>
                  <a:srgbClr val="FFFFFF"/>
                </a:solidFill>
                <a:latin typeface="Calibri"/>
                <a:cs typeface="Calibri"/>
              </a:rPr>
              <a:t>the</a:t>
            </a:r>
            <a:r>
              <a:rPr sz="1600" spc="-5" dirty="0">
                <a:solidFill>
                  <a:srgbClr val="FFFFFF"/>
                </a:solidFill>
                <a:latin typeface="Calibri"/>
                <a:cs typeface="Calibri"/>
              </a:rPr>
              <a:t> </a:t>
            </a:r>
            <a:r>
              <a:rPr sz="1600" dirty="0">
                <a:solidFill>
                  <a:srgbClr val="FFFFFF"/>
                </a:solidFill>
                <a:latin typeface="Calibri"/>
                <a:cs typeface="Calibri"/>
              </a:rPr>
              <a:t>duplicate</a:t>
            </a:r>
            <a:r>
              <a:rPr sz="1600" spc="-5" dirty="0">
                <a:solidFill>
                  <a:srgbClr val="FFFFFF"/>
                </a:solidFill>
                <a:latin typeface="Calibri"/>
                <a:cs typeface="Calibri"/>
              </a:rPr>
              <a:t> </a:t>
            </a:r>
            <a:r>
              <a:rPr sz="1600" dirty="0">
                <a:solidFill>
                  <a:srgbClr val="FFFFFF"/>
                </a:solidFill>
                <a:latin typeface="Calibri"/>
                <a:cs typeface="Calibri"/>
              </a:rPr>
              <a:t>entry</a:t>
            </a:r>
            <a:r>
              <a:rPr sz="1600" spc="-5" dirty="0">
                <a:solidFill>
                  <a:srgbClr val="FFFFFF"/>
                </a:solidFill>
                <a:latin typeface="Calibri"/>
                <a:cs typeface="Calibri"/>
              </a:rPr>
              <a:t> </a:t>
            </a:r>
            <a:r>
              <a:rPr sz="1600" dirty="0">
                <a:solidFill>
                  <a:srgbClr val="FFFFFF"/>
                </a:solidFill>
                <a:latin typeface="Calibri"/>
                <a:cs typeface="Calibri"/>
              </a:rPr>
              <a:t>to</a:t>
            </a:r>
            <a:r>
              <a:rPr sz="1600" spc="-30" dirty="0">
                <a:solidFill>
                  <a:srgbClr val="FFFFFF"/>
                </a:solidFill>
                <a:latin typeface="Calibri"/>
                <a:cs typeface="Calibri"/>
              </a:rPr>
              <a:t> </a:t>
            </a:r>
            <a:r>
              <a:rPr sz="1600" dirty="0">
                <a:solidFill>
                  <a:srgbClr val="FFFFFF"/>
                </a:solidFill>
                <a:latin typeface="Calibri"/>
                <a:cs typeface="Calibri"/>
              </a:rPr>
              <a:t>a</a:t>
            </a:r>
            <a:r>
              <a:rPr sz="1600" spc="-15" dirty="0">
                <a:solidFill>
                  <a:srgbClr val="FFFFFF"/>
                </a:solidFill>
                <a:latin typeface="Calibri"/>
                <a:cs typeface="Calibri"/>
              </a:rPr>
              <a:t> </a:t>
            </a:r>
            <a:r>
              <a:rPr sz="1600" spc="-25" dirty="0">
                <a:solidFill>
                  <a:srgbClr val="FFFFFF"/>
                </a:solidFill>
                <a:latin typeface="Calibri"/>
                <a:cs typeface="Calibri"/>
              </a:rPr>
              <a:t>new </a:t>
            </a:r>
            <a:r>
              <a:rPr sz="1600" dirty="0">
                <a:solidFill>
                  <a:srgbClr val="FFFFFF"/>
                </a:solidFill>
                <a:latin typeface="Calibri"/>
                <a:cs typeface="Calibri"/>
              </a:rPr>
              <a:t>category with</a:t>
            </a:r>
            <a:r>
              <a:rPr sz="1600" spc="25" dirty="0">
                <a:solidFill>
                  <a:srgbClr val="FFFFFF"/>
                </a:solidFill>
                <a:latin typeface="Calibri"/>
                <a:cs typeface="Calibri"/>
              </a:rPr>
              <a:t> </a:t>
            </a:r>
            <a:r>
              <a:rPr sz="1600" dirty="0">
                <a:solidFill>
                  <a:srgbClr val="FFFFFF"/>
                </a:solidFill>
                <a:latin typeface="Calibri"/>
                <a:cs typeface="Calibri"/>
              </a:rPr>
              <a:t>the Organiser’s</a:t>
            </a:r>
            <a:r>
              <a:rPr sz="1600" spc="5" dirty="0">
                <a:solidFill>
                  <a:srgbClr val="FFFFFF"/>
                </a:solidFill>
                <a:latin typeface="Calibri"/>
                <a:cs typeface="Calibri"/>
              </a:rPr>
              <a:t> </a:t>
            </a:r>
            <a:r>
              <a:rPr sz="1600" dirty="0">
                <a:solidFill>
                  <a:srgbClr val="FFFFFF"/>
                </a:solidFill>
                <a:latin typeface="Calibri"/>
                <a:cs typeface="Calibri"/>
              </a:rPr>
              <a:t>approval</a:t>
            </a:r>
            <a:r>
              <a:rPr sz="1600" spc="-5" dirty="0">
                <a:solidFill>
                  <a:srgbClr val="FFFFFF"/>
                </a:solidFill>
                <a:latin typeface="Calibri"/>
                <a:cs typeface="Calibri"/>
              </a:rPr>
              <a:t> </a:t>
            </a:r>
            <a:r>
              <a:rPr sz="1600" dirty="0">
                <a:solidFill>
                  <a:srgbClr val="FFFFFF"/>
                </a:solidFill>
                <a:latin typeface="Calibri"/>
                <a:cs typeface="Calibri"/>
              </a:rPr>
              <a:t>provided that</a:t>
            </a:r>
            <a:r>
              <a:rPr sz="1600" spc="-10" dirty="0">
                <a:solidFill>
                  <a:srgbClr val="FFFFFF"/>
                </a:solidFill>
                <a:latin typeface="Calibri"/>
                <a:cs typeface="Calibri"/>
              </a:rPr>
              <a:t> </a:t>
            </a:r>
            <a:r>
              <a:rPr sz="1600" dirty="0">
                <a:solidFill>
                  <a:srgbClr val="FFFFFF"/>
                </a:solidFill>
                <a:latin typeface="Calibri"/>
                <a:cs typeface="Calibri"/>
              </a:rPr>
              <a:t>the</a:t>
            </a:r>
            <a:r>
              <a:rPr sz="1600" spc="25" dirty="0">
                <a:solidFill>
                  <a:srgbClr val="FFFFFF"/>
                </a:solidFill>
                <a:latin typeface="Calibri"/>
                <a:cs typeface="Calibri"/>
              </a:rPr>
              <a:t> </a:t>
            </a:r>
            <a:r>
              <a:rPr sz="1600" dirty="0">
                <a:solidFill>
                  <a:srgbClr val="FFFFFF"/>
                </a:solidFill>
                <a:latin typeface="Calibri"/>
                <a:cs typeface="Calibri"/>
              </a:rPr>
              <a:t>entry</a:t>
            </a:r>
            <a:r>
              <a:rPr sz="1600" spc="20" dirty="0">
                <a:solidFill>
                  <a:srgbClr val="FFFFFF"/>
                </a:solidFill>
                <a:latin typeface="Calibri"/>
                <a:cs typeface="Calibri"/>
              </a:rPr>
              <a:t> </a:t>
            </a:r>
            <a:r>
              <a:rPr sz="1600" dirty="0">
                <a:solidFill>
                  <a:srgbClr val="FFFFFF"/>
                </a:solidFill>
                <a:latin typeface="Calibri"/>
                <a:cs typeface="Calibri"/>
              </a:rPr>
              <a:t>fee paid will not</a:t>
            </a:r>
            <a:r>
              <a:rPr sz="1600" spc="-5" dirty="0">
                <a:solidFill>
                  <a:srgbClr val="FFFFFF"/>
                </a:solidFill>
                <a:latin typeface="Calibri"/>
                <a:cs typeface="Calibri"/>
              </a:rPr>
              <a:t> </a:t>
            </a:r>
            <a:r>
              <a:rPr sz="1600" dirty="0">
                <a:solidFill>
                  <a:srgbClr val="FFFFFF"/>
                </a:solidFill>
                <a:latin typeface="Calibri"/>
                <a:cs typeface="Calibri"/>
              </a:rPr>
              <a:t>be</a:t>
            </a:r>
            <a:r>
              <a:rPr sz="1600" spc="20" dirty="0">
                <a:solidFill>
                  <a:srgbClr val="FFFFFF"/>
                </a:solidFill>
                <a:latin typeface="Calibri"/>
                <a:cs typeface="Calibri"/>
              </a:rPr>
              <a:t> </a:t>
            </a:r>
            <a:r>
              <a:rPr sz="1600" dirty="0">
                <a:solidFill>
                  <a:srgbClr val="FFFFFF"/>
                </a:solidFill>
                <a:latin typeface="Calibri"/>
                <a:cs typeface="Calibri"/>
              </a:rPr>
              <a:t>refunded in</a:t>
            </a:r>
            <a:r>
              <a:rPr sz="1600" spc="25" dirty="0">
                <a:solidFill>
                  <a:srgbClr val="FFFFFF"/>
                </a:solidFill>
                <a:latin typeface="Calibri"/>
                <a:cs typeface="Calibri"/>
              </a:rPr>
              <a:t> </a:t>
            </a:r>
            <a:r>
              <a:rPr sz="1600" dirty="0">
                <a:solidFill>
                  <a:srgbClr val="FFFFFF"/>
                </a:solidFill>
                <a:latin typeface="Calibri"/>
                <a:cs typeface="Calibri"/>
              </a:rPr>
              <a:t>respect of</a:t>
            </a:r>
            <a:r>
              <a:rPr sz="1600" spc="-5" dirty="0">
                <a:solidFill>
                  <a:srgbClr val="FFFFFF"/>
                </a:solidFill>
                <a:latin typeface="Calibri"/>
                <a:cs typeface="Calibri"/>
              </a:rPr>
              <a:t> </a:t>
            </a:r>
            <a:r>
              <a:rPr sz="1600" dirty="0">
                <a:solidFill>
                  <a:srgbClr val="FFFFFF"/>
                </a:solidFill>
                <a:latin typeface="Calibri"/>
                <a:cs typeface="Calibri"/>
              </a:rPr>
              <a:t>any </a:t>
            </a:r>
            <a:r>
              <a:rPr sz="1600" spc="-25" dirty="0">
                <a:solidFill>
                  <a:srgbClr val="FFFFFF"/>
                </a:solidFill>
                <a:latin typeface="Calibri"/>
                <a:cs typeface="Calibri"/>
              </a:rPr>
              <a:t>fee </a:t>
            </a:r>
            <a:r>
              <a:rPr sz="1600" spc="-10" dirty="0">
                <a:solidFill>
                  <a:srgbClr val="FFFFFF"/>
                </a:solidFill>
                <a:latin typeface="Calibri"/>
                <a:cs typeface="Calibri"/>
              </a:rPr>
              <a:t>difference</a:t>
            </a:r>
            <a:r>
              <a:rPr sz="1600" spc="-25" dirty="0">
                <a:solidFill>
                  <a:srgbClr val="FFFFFF"/>
                </a:solidFill>
                <a:latin typeface="Calibri"/>
                <a:cs typeface="Calibri"/>
              </a:rPr>
              <a:t> </a:t>
            </a:r>
            <a:r>
              <a:rPr sz="1600" dirty="0">
                <a:solidFill>
                  <a:srgbClr val="FFFFFF"/>
                </a:solidFill>
                <a:latin typeface="Calibri"/>
                <a:cs typeface="Calibri"/>
              </a:rPr>
              <a:t>between</a:t>
            </a:r>
            <a:r>
              <a:rPr sz="1600" spc="-15" dirty="0">
                <a:solidFill>
                  <a:srgbClr val="FFFFFF"/>
                </a:solidFill>
                <a:latin typeface="Calibri"/>
                <a:cs typeface="Calibri"/>
              </a:rPr>
              <a:t> </a:t>
            </a:r>
            <a:r>
              <a:rPr sz="1600" dirty="0">
                <a:solidFill>
                  <a:srgbClr val="FFFFFF"/>
                </a:solidFill>
                <a:latin typeface="Calibri"/>
                <a:cs typeface="Calibri"/>
              </a:rPr>
              <a:t>the</a:t>
            </a:r>
            <a:r>
              <a:rPr sz="1600" spc="-15" dirty="0">
                <a:solidFill>
                  <a:srgbClr val="FFFFFF"/>
                </a:solidFill>
                <a:latin typeface="Calibri"/>
                <a:cs typeface="Calibri"/>
              </a:rPr>
              <a:t> </a:t>
            </a:r>
            <a:r>
              <a:rPr sz="1600" dirty="0">
                <a:solidFill>
                  <a:srgbClr val="FFFFFF"/>
                </a:solidFill>
                <a:latin typeface="Calibri"/>
                <a:cs typeface="Calibri"/>
              </a:rPr>
              <a:t>entry</a:t>
            </a:r>
            <a:r>
              <a:rPr sz="1600" spc="-5" dirty="0">
                <a:solidFill>
                  <a:srgbClr val="FFFFFF"/>
                </a:solidFill>
                <a:latin typeface="Calibri"/>
                <a:cs typeface="Calibri"/>
              </a:rPr>
              <a:t> </a:t>
            </a:r>
            <a:r>
              <a:rPr sz="1600" dirty="0">
                <a:solidFill>
                  <a:srgbClr val="FFFFFF"/>
                </a:solidFill>
                <a:latin typeface="Calibri"/>
                <a:cs typeface="Calibri"/>
              </a:rPr>
              <a:t>fee</a:t>
            </a:r>
            <a:r>
              <a:rPr sz="1600" spc="-25" dirty="0">
                <a:solidFill>
                  <a:srgbClr val="FFFFFF"/>
                </a:solidFill>
                <a:latin typeface="Calibri"/>
                <a:cs typeface="Calibri"/>
              </a:rPr>
              <a:t> </a:t>
            </a:r>
            <a:r>
              <a:rPr sz="1600" dirty="0">
                <a:solidFill>
                  <a:srgbClr val="FFFFFF"/>
                </a:solidFill>
                <a:latin typeface="Calibri"/>
                <a:cs typeface="Calibri"/>
              </a:rPr>
              <a:t>payable</a:t>
            </a:r>
            <a:r>
              <a:rPr sz="1600" spc="-15" dirty="0">
                <a:solidFill>
                  <a:srgbClr val="FFFFFF"/>
                </a:solidFill>
                <a:latin typeface="Calibri"/>
                <a:cs typeface="Calibri"/>
              </a:rPr>
              <a:t> </a:t>
            </a:r>
            <a:r>
              <a:rPr sz="1600" dirty="0">
                <a:solidFill>
                  <a:srgbClr val="FFFFFF"/>
                </a:solidFill>
                <a:latin typeface="Calibri"/>
                <a:cs typeface="Calibri"/>
              </a:rPr>
              <a:t>for the</a:t>
            </a:r>
            <a:r>
              <a:rPr sz="1600" spc="-20" dirty="0">
                <a:solidFill>
                  <a:srgbClr val="FFFFFF"/>
                </a:solidFill>
                <a:latin typeface="Calibri"/>
                <a:cs typeface="Calibri"/>
              </a:rPr>
              <a:t> </a:t>
            </a:r>
            <a:r>
              <a:rPr sz="1600" dirty="0">
                <a:solidFill>
                  <a:srgbClr val="FFFFFF"/>
                </a:solidFill>
                <a:latin typeface="Calibri"/>
                <a:cs typeface="Calibri"/>
              </a:rPr>
              <a:t>original</a:t>
            </a:r>
            <a:r>
              <a:rPr sz="1600" spc="-15" dirty="0">
                <a:solidFill>
                  <a:srgbClr val="FFFFFF"/>
                </a:solidFill>
                <a:latin typeface="Calibri"/>
                <a:cs typeface="Calibri"/>
              </a:rPr>
              <a:t> </a:t>
            </a:r>
            <a:r>
              <a:rPr sz="1600" dirty="0">
                <a:solidFill>
                  <a:srgbClr val="FFFFFF"/>
                </a:solidFill>
                <a:latin typeface="Calibri"/>
                <a:cs typeface="Calibri"/>
              </a:rPr>
              <a:t>category</a:t>
            </a:r>
            <a:r>
              <a:rPr sz="1600" spc="-20" dirty="0">
                <a:solidFill>
                  <a:srgbClr val="FFFFFF"/>
                </a:solidFill>
                <a:latin typeface="Calibri"/>
                <a:cs typeface="Calibri"/>
              </a:rPr>
              <a:t> </a:t>
            </a:r>
            <a:r>
              <a:rPr sz="1600" dirty="0">
                <a:solidFill>
                  <a:srgbClr val="FFFFFF"/>
                </a:solidFill>
                <a:latin typeface="Calibri"/>
                <a:cs typeface="Calibri"/>
              </a:rPr>
              <a:t>or the</a:t>
            </a:r>
            <a:r>
              <a:rPr sz="1600" spc="-25" dirty="0">
                <a:solidFill>
                  <a:srgbClr val="FFFFFF"/>
                </a:solidFill>
                <a:latin typeface="Calibri"/>
                <a:cs typeface="Calibri"/>
              </a:rPr>
              <a:t> </a:t>
            </a:r>
            <a:r>
              <a:rPr sz="1600" dirty="0">
                <a:solidFill>
                  <a:srgbClr val="FFFFFF"/>
                </a:solidFill>
                <a:latin typeface="Calibri"/>
                <a:cs typeface="Calibri"/>
              </a:rPr>
              <a:t>new</a:t>
            </a:r>
            <a:r>
              <a:rPr sz="1600" spc="-15" dirty="0">
                <a:solidFill>
                  <a:srgbClr val="FFFFFF"/>
                </a:solidFill>
                <a:latin typeface="Calibri"/>
                <a:cs typeface="Calibri"/>
              </a:rPr>
              <a:t> </a:t>
            </a:r>
            <a:r>
              <a:rPr sz="1600" spc="-20" dirty="0">
                <a:solidFill>
                  <a:srgbClr val="FFFFFF"/>
                </a:solidFill>
                <a:latin typeface="Calibri"/>
                <a:cs typeface="Calibri"/>
              </a:rPr>
              <a:t>category.</a:t>
            </a:r>
            <a:r>
              <a:rPr sz="1600" spc="-15" dirty="0">
                <a:solidFill>
                  <a:srgbClr val="FFFFFF"/>
                </a:solidFill>
                <a:latin typeface="Calibri"/>
                <a:cs typeface="Calibri"/>
              </a:rPr>
              <a:t> </a:t>
            </a:r>
            <a:r>
              <a:rPr sz="1600" dirty="0">
                <a:solidFill>
                  <a:srgbClr val="FFFFFF"/>
                </a:solidFill>
                <a:latin typeface="Calibri"/>
                <a:cs typeface="Calibri"/>
              </a:rPr>
              <a:t>The</a:t>
            </a:r>
            <a:r>
              <a:rPr sz="1600" spc="-25" dirty="0">
                <a:solidFill>
                  <a:srgbClr val="FFFFFF"/>
                </a:solidFill>
                <a:latin typeface="Calibri"/>
                <a:cs typeface="Calibri"/>
              </a:rPr>
              <a:t> </a:t>
            </a:r>
            <a:r>
              <a:rPr sz="1600" dirty="0">
                <a:solidFill>
                  <a:srgbClr val="FFFFFF"/>
                </a:solidFill>
                <a:latin typeface="Calibri"/>
                <a:cs typeface="Calibri"/>
              </a:rPr>
              <a:t>Entrant is</a:t>
            </a:r>
            <a:r>
              <a:rPr sz="1600" spc="5" dirty="0">
                <a:solidFill>
                  <a:srgbClr val="FFFFFF"/>
                </a:solidFill>
                <a:latin typeface="Calibri"/>
                <a:cs typeface="Calibri"/>
              </a:rPr>
              <a:t> </a:t>
            </a:r>
            <a:r>
              <a:rPr sz="1600" dirty="0">
                <a:solidFill>
                  <a:srgbClr val="FFFFFF"/>
                </a:solidFill>
                <a:latin typeface="Calibri"/>
                <a:cs typeface="Calibri"/>
              </a:rPr>
              <a:t>required</a:t>
            </a:r>
            <a:r>
              <a:rPr sz="1600" spc="5" dirty="0">
                <a:solidFill>
                  <a:srgbClr val="FFFFFF"/>
                </a:solidFill>
                <a:latin typeface="Calibri"/>
                <a:cs typeface="Calibri"/>
              </a:rPr>
              <a:t> </a:t>
            </a:r>
            <a:r>
              <a:rPr sz="1600" spc="-25" dirty="0">
                <a:solidFill>
                  <a:srgbClr val="FFFFFF"/>
                </a:solidFill>
                <a:latin typeface="Calibri"/>
                <a:cs typeface="Calibri"/>
              </a:rPr>
              <a:t>to </a:t>
            </a:r>
            <a:r>
              <a:rPr sz="1600" dirty="0">
                <a:solidFill>
                  <a:srgbClr val="FFFFFF"/>
                </a:solidFill>
                <a:latin typeface="Calibri"/>
                <a:cs typeface="Calibri"/>
              </a:rPr>
              <a:t>pay</a:t>
            </a:r>
            <a:r>
              <a:rPr sz="1600" spc="-50" dirty="0">
                <a:solidFill>
                  <a:srgbClr val="FFFFFF"/>
                </a:solidFill>
                <a:latin typeface="Calibri"/>
                <a:cs typeface="Calibri"/>
              </a:rPr>
              <a:t> </a:t>
            </a:r>
            <a:r>
              <a:rPr sz="1600" dirty="0">
                <a:solidFill>
                  <a:srgbClr val="FFFFFF"/>
                </a:solidFill>
                <a:latin typeface="Calibri"/>
                <a:cs typeface="Calibri"/>
              </a:rPr>
              <a:t>any</a:t>
            </a:r>
            <a:r>
              <a:rPr sz="1600" spc="-45" dirty="0">
                <a:solidFill>
                  <a:srgbClr val="FFFFFF"/>
                </a:solidFill>
                <a:latin typeface="Calibri"/>
                <a:cs typeface="Calibri"/>
              </a:rPr>
              <a:t> </a:t>
            </a:r>
            <a:r>
              <a:rPr sz="1600" dirty="0">
                <a:solidFill>
                  <a:srgbClr val="FFFFFF"/>
                </a:solidFill>
                <a:latin typeface="Calibri"/>
                <a:cs typeface="Calibri"/>
              </a:rPr>
              <a:t>additional</a:t>
            </a:r>
            <a:r>
              <a:rPr sz="1600" spc="-45" dirty="0">
                <a:solidFill>
                  <a:srgbClr val="FFFFFF"/>
                </a:solidFill>
                <a:latin typeface="Calibri"/>
                <a:cs typeface="Calibri"/>
              </a:rPr>
              <a:t> </a:t>
            </a:r>
            <a:r>
              <a:rPr sz="1600" dirty="0">
                <a:solidFill>
                  <a:srgbClr val="FFFFFF"/>
                </a:solidFill>
                <a:latin typeface="Calibri"/>
                <a:cs typeface="Calibri"/>
              </a:rPr>
              <a:t>amount</a:t>
            </a:r>
            <a:r>
              <a:rPr sz="1600" spc="-45" dirty="0">
                <a:solidFill>
                  <a:srgbClr val="FFFFFF"/>
                </a:solidFill>
                <a:latin typeface="Calibri"/>
                <a:cs typeface="Calibri"/>
              </a:rPr>
              <a:t> </a:t>
            </a:r>
            <a:r>
              <a:rPr sz="1600" dirty="0">
                <a:solidFill>
                  <a:srgbClr val="FFFFFF"/>
                </a:solidFill>
                <a:latin typeface="Calibri"/>
                <a:cs typeface="Calibri"/>
              </a:rPr>
              <a:t>in</a:t>
            </a:r>
            <a:r>
              <a:rPr sz="1600" spc="-25" dirty="0">
                <a:solidFill>
                  <a:srgbClr val="FFFFFF"/>
                </a:solidFill>
                <a:latin typeface="Calibri"/>
                <a:cs typeface="Calibri"/>
              </a:rPr>
              <a:t> </a:t>
            </a:r>
            <a:r>
              <a:rPr sz="1600" dirty="0">
                <a:solidFill>
                  <a:srgbClr val="FFFFFF"/>
                </a:solidFill>
                <a:latin typeface="Calibri"/>
                <a:cs typeface="Calibri"/>
              </a:rPr>
              <a:t>respect</a:t>
            </a:r>
            <a:r>
              <a:rPr sz="1600" spc="-25" dirty="0">
                <a:solidFill>
                  <a:srgbClr val="FFFFFF"/>
                </a:solidFill>
                <a:latin typeface="Calibri"/>
                <a:cs typeface="Calibri"/>
              </a:rPr>
              <a:t> </a:t>
            </a:r>
            <a:r>
              <a:rPr sz="1600" dirty="0">
                <a:solidFill>
                  <a:srgbClr val="FFFFFF"/>
                </a:solidFill>
                <a:latin typeface="Calibri"/>
                <a:cs typeface="Calibri"/>
              </a:rPr>
              <a:t>of</a:t>
            </a:r>
            <a:r>
              <a:rPr sz="1600" spc="-45" dirty="0">
                <a:solidFill>
                  <a:srgbClr val="FFFFFF"/>
                </a:solidFill>
                <a:latin typeface="Calibri"/>
                <a:cs typeface="Calibri"/>
              </a:rPr>
              <a:t> </a:t>
            </a:r>
            <a:r>
              <a:rPr sz="1600" dirty="0">
                <a:solidFill>
                  <a:srgbClr val="FFFFFF"/>
                </a:solidFill>
                <a:latin typeface="Calibri"/>
                <a:cs typeface="Calibri"/>
              </a:rPr>
              <a:t>any</a:t>
            </a:r>
            <a:r>
              <a:rPr sz="1600" spc="-25" dirty="0">
                <a:solidFill>
                  <a:srgbClr val="FFFFFF"/>
                </a:solidFill>
                <a:latin typeface="Calibri"/>
                <a:cs typeface="Calibri"/>
              </a:rPr>
              <a:t> </a:t>
            </a:r>
            <a:r>
              <a:rPr sz="1600" dirty="0">
                <a:solidFill>
                  <a:srgbClr val="FFFFFF"/>
                </a:solidFill>
                <a:latin typeface="Calibri"/>
                <a:cs typeface="Calibri"/>
              </a:rPr>
              <a:t>fee</a:t>
            </a:r>
            <a:r>
              <a:rPr sz="1600" spc="-25" dirty="0">
                <a:solidFill>
                  <a:srgbClr val="FFFFFF"/>
                </a:solidFill>
                <a:latin typeface="Calibri"/>
                <a:cs typeface="Calibri"/>
              </a:rPr>
              <a:t> </a:t>
            </a:r>
            <a:r>
              <a:rPr sz="1600" spc="-10" dirty="0">
                <a:solidFill>
                  <a:srgbClr val="FFFFFF"/>
                </a:solidFill>
                <a:latin typeface="Calibri"/>
                <a:cs typeface="Calibri"/>
              </a:rPr>
              <a:t>difference</a:t>
            </a:r>
            <a:r>
              <a:rPr sz="1600" spc="-45" dirty="0">
                <a:solidFill>
                  <a:srgbClr val="FFFFFF"/>
                </a:solidFill>
                <a:latin typeface="Calibri"/>
                <a:cs typeface="Calibri"/>
              </a:rPr>
              <a:t> </a:t>
            </a:r>
            <a:r>
              <a:rPr sz="1600" dirty="0">
                <a:solidFill>
                  <a:srgbClr val="FFFFFF"/>
                </a:solidFill>
                <a:latin typeface="Calibri"/>
                <a:cs typeface="Calibri"/>
              </a:rPr>
              <a:t>between</a:t>
            </a:r>
            <a:r>
              <a:rPr sz="1600" spc="-25" dirty="0">
                <a:solidFill>
                  <a:srgbClr val="FFFFFF"/>
                </a:solidFill>
                <a:latin typeface="Calibri"/>
                <a:cs typeface="Calibri"/>
              </a:rPr>
              <a:t> </a:t>
            </a:r>
            <a:r>
              <a:rPr sz="1600" dirty="0">
                <a:solidFill>
                  <a:srgbClr val="FFFFFF"/>
                </a:solidFill>
                <a:latin typeface="Calibri"/>
                <a:cs typeface="Calibri"/>
              </a:rPr>
              <a:t>the</a:t>
            </a:r>
            <a:r>
              <a:rPr sz="1600" spc="-30" dirty="0">
                <a:solidFill>
                  <a:srgbClr val="FFFFFF"/>
                </a:solidFill>
                <a:latin typeface="Calibri"/>
                <a:cs typeface="Calibri"/>
              </a:rPr>
              <a:t> </a:t>
            </a:r>
            <a:r>
              <a:rPr sz="1600" dirty="0">
                <a:solidFill>
                  <a:srgbClr val="FFFFFF"/>
                </a:solidFill>
                <a:latin typeface="Calibri"/>
                <a:cs typeface="Calibri"/>
              </a:rPr>
              <a:t>entry</a:t>
            </a:r>
            <a:r>
              <a:rPr sz="1600" spc="-25" dirty="0">
                <a:solidFill>
                  <a:srgbClr val="FFFFFF"/>
                </a:solidFill>
                <a:latin typeface="Calibri"/>
                <a:cs typeface="Calibri"/>
              </a:rPr>
              <a:t> </a:t>
            </a:r>
            <a:r>
              <a:rPr sz="1600" dirty="0">
                <a:solidFill>
                  <a:srgbClr val="FFFFFF"/>
                </a:solidFill>
                <a:latin typeface="Calibri"/>
                <a:cs typeface="Calibri"/>
              </a:rPr>
              <a:t>fee</a:t>
            </a:r>
            <a:r>
              <a:rPr sz="1600" spc="-45" dirty="0">
                <a:solidFill>
                  <a:srgbClr val="FFFFFF"/>
                </a:solidFill>
                <a:latin typeface="Calibri"/>
                <a:cs typeface="Calibri"/>
              </a:rPr>
              <a:t> </a:t>
            </a:r>
            <a:r>
              <a:rPr sz="1600" spc="-10" dirty="0">
                <a:solidFill>
                  <a:srgbClr val="FFFFFF"/>
                </a:solidFill>
                <a:latin typeface="Calibri"/>
                <a:cs typeface="Calibri"/>
              </a:rPr>
              <a:t>payable</a:t>
            </a:r>
            <a:r>
              <a:rPr sz="1600" spc="-45" dirty="0">
                <a:solidFill>
                  <a:srgbClr val="FFFFFF"/>
                </a:solidFill>
                <a:latin typeface="Calibri"/>
                <a:cs typeface="Calibri"/>
              </a:rPr>
              <a:t> </a:t>
            </a:r>
            <a:r>
              <a:rPr sz="1600" dirty="0">
                <a:solidFill>
                  <a:srgbClr val="FFFFFF"/>
                </a:solidFill>
                <a:latin typeface="Calibri"/>
                <a:cs typeface="Calibri"/>
              </a:rPr>
              <a:t>for</a:t>
            </a:r>
            <a:r>
              <a:rPr sz="1600" spc="-25" dirty="0">
                <a:solidFill>
                  <a:srgbClr val="FFFFFF"/>
                </a:solidFill>
                <a:latin typeface="Calibri"/>
                <a:cs typeface="Calibri"/>
              </a:rPr>
              <a:t> </a:t>
            </a:r>
            <a:r>
              <a:rPr sz="1600" dirty="0">
                <a:solidFill>
                  <a:srgbClr val="FFFFFF"/>
                </a:solidFill>
                <a:latin typeface="Calibri"/>
                <a:cs typeface="Calibri"/>
              </a:rPr>
              <a:t>the</a:t>
            </a:r>
            <a:r>
              <a:rPr sz="1600" spc="-35" dirty="0">
                <a:solidFill>
                  <a:srgbClr val="FFFFFF"/>
                </a:solidFill>
                <a:latin typeface="Calibri"/>
                <a:cs typeface="Calibri"/>
              </a:rPr>
              <a:t> </a:t>
            </a:r>
            <a:r>
              <a:rPr sz="1600" dirty="0">
                <a:solidFill>
                  <a:srgbClr val="FFFFFF"/>
                </a:solidFill>
                <a:latin typeface="Calibri"/>
                <a:cs typeface="Calibri"/>
              </a:rPr>
              <a:t>original</a:t>
            </a:r>
            <a:r>
              <a:rPr sz="1600" spc="-45" dirty="0">
                <a:solidFill>
                  <a:srgbClr val="FFFFFF"/>
                </a:solidFill>
                <a:latin typeface="Calibri"/>
                <a:cs typeface="Calibri"/>
              </a:rPr>
              <a:t> </a:t>
            </a:r>
            <a:r>
              <a:rPr sz="1600" spc="-10" dirty="0">
                <a:solidFill>
                  <a:srgbClr val="FFFFFF"/>
                </a:solidFill>
                <a:latin typeface="Calibri"/>
                <a:cs typeface="Calibri"/>
              </a:rPr>
              <a:t>category </a:t>
            </a:r>
            <a:r>
              <a:rPr sz="1600" dirty="0">
                <a:solidFill>
                  <a:srgbClr val="FFFFFF"/>
                </a:solidFill>
                <a:latin typeface="Calibri"/>
                <a:cs typeface="Calibri"/>
              </a:rPr>
              <a:t>and</a:t>
            </a:r>
            <a:r>
              <a:rPr sz="1600" spc="-20" dirty="0">
                <a:solidFill>
                  <a:srgbClr val="FFFFFF"/>
                </a:solidFill>
                <a:latin typeface="Calibri"/>
                <a:cs typeface="Calibri"/>
              </a:rPr>
              <a:t> </a:t>
            </a:r>
            <a:r>
              <a:rPr sz="1600" dirty="0">
                <a:solidFill>
                  <a:srgbClr val="FFFFFF"/>
                </a:solidFill>
                <a:latin typeface="Calibri"/>
                <a:cs typeface="Calibri"/>
              </a:rPr>
              <a:t>the</a:t>
            </a:r>
            <a:r>
              <a:rPr sz="1600" spc="-20" dirty="0">
                <a:solidFill>
                  <a:srgbClr val="FFFFFF"/>
                </a:solidFill>
                <a:latin typeface="Calibri"/>
                <a:cs typeface="Calibri"/>
              </a:rPr>
              <a:t> </a:t>
            </a:r>
            <a:r>
              <a:rPr sz="1600" dirty="0">
                <a:solidFill>
                  <a:srgbClr val="FFFFFF"/>
                </a:solidFill>
                <a:latin typeface="Calibri"/>
                <a:cs typeface="Calibri"/>
              </a:rPr>
              <a:t>new</a:t>
            </a:r>
            <a:r>
              <a:rPr sz="1600" spc="-5" dirty="0">
                <a:solidFill>
                  <a:srgbClr val="FFFFFF"/>
                </a:solidFill>
                <a:latin typeface="Calibri"/>
                <a:cs typeface="Calibri"/>
              </a:rPr>
              <a:t> </a:t>
            </a:r>
            <a:r>
              <a:rPr sz="1600" spc="-10" dirty="0">
                <a:solidFill>
                  <a:srgbClr val="FFFFFF"/>
                </a:solidFill>
                <a:latin typeface="Calibri"/>
                <a:cs typeface="Calibri"/>
              </a:rPr>
              <a:t>category.</a:t>
            </a:r>
            <a:endParaRPr sz="1600">
              <a:latin typeface="Calibri"/>
              <a:cs typeface="Calibri"/>
            </a:endParaRPr>
          </a:p>
        </p:txBody>
      </p:sp>
      <p:sp>
        <p:nvSpPr>
          <p:cNvPr id="3" name="object 3"/>
          <p:cNvSpPr txBox="1">
            <a:spLocks noGrp="1"/>
          </p:cNvSpPr>
          <p:nvPr>
            <p:ph type="title"/>
          </p:nvPr>
        </p:nvSpPr>
        <p:spPr>
          <a:prstGeom prst="rect">
            <a:avLst/>
          </a:prstGeom>
        </p:spPr>
        <p:txBody>
          <a:bodyPr vert="horz" wrap="square" lIns="0" tIns="294131" rIns="0" bIns="0" rtlCol="0">
            <a:spAutoFit/>
          </a:bodyPr>
          <a:lstStyle/>
          <a:p>
            <a:pPr marL="12700">
              <a:lnSpc>
                <a:spcPct val="100000"/>
              </a:lnSpc>
              <a:spcBef>
                <a:spcPts val="105"/>
              </a:spcBef>
            </a:pPr>
            <a:r>
              <a:rPr dirty="0"/>
              <a:t>TERMS</a:t>
            </a:r>
            <a:r>
              <a:rPr spc="-25" dirty="0"/>
              <a:t> </a:t>
            </a:r>
            <a:r>
              <a:rPr dirty="0"/>
              <a:t>AND</a:t>
            </a:r>
            <a:r>
              <a:rPr spc="-5" dirty="0"/>
              <a:t> </a:t>
            </a:r>
            <a:r>
              <a:rPr spc="-10" dirty="0"/>
              <a:t>CONDITIONS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52068" y="1211960"/>
            <a:ext cx="9364345" cy="5393690"/>
          </a:xfrm>
          <a:prstGeom prst="rect">
            <a:avLst/>
          </a:prstGeom>
        </p:spPr>
        <p:txBody>
          <a:bodyPr vert="horz" wrap="square" lIns="0" tIns="13335" rIns="0" bIns="0" rtlCol="0">
            <a:spAutoFit/>
          </a:bodyPr>
          <a:lstStyle/>
          <a:p>
            <a:pPr marL="12700" marR="9525" algn="just">
              <a:lnSpc>
                <a:spcPct val="100000"/>
              </a:lnSpc>
              <a:spcBef>
                <a:spcPts val="105"/>
              </a:spcBef>
            </a:pPr>
            <a:r>
              <a:rPr sz="1600" b="1" dirty="0">
                <a:solidFill>
                  <a:srgbClr val="FFFFFF"/>
                </a:solidFill>
                <a:latin typeface="Calibri"/>
                <a:cs typeface="Calibri"/>
              </a:rPr>
              <a:t>ELIGIBILITY:</a:t>
            </a:r>
            <a:r>
              <a:rPr sz="1600" b="1" spc="100" dirty="0">
                <a:solidFill>
                  <a:srgbClr val="FFFFFF"/>
                </a:solidFill>
                <a:latin typeface="Calibri"/>
                <a:cs typeface="Calibri"/>
              </a:rPr>
              <a:t> </a:t>
            </a:r>
            <a:r>
              <a:rPr sz="1600" dirty="0">
                <a:solidFill>
                  <a:srgbClr val="FFFFFF"/>
                </a:solidFill>
                <a:latin typeface="Calibri"/>
                <a:cs typeface="Calibri"/>
              </a:rPr>
              <a:t>To</a:t>
            </a:r>
            <a:r>
              <a:rPr sz="1600" spc="120" dirty="0">
                <a:solidFill>
                  <a:srgbClr val="FFFFFF"/>
                </a:solidFill>
                <a:latin typeface="Calibri"/>
                <a:cs typeface="Calibri"/>
              </a:rPr>
              <a:t> </a:t>
            </a:r>
            <a:r>
              <a:rPr sz="1600" dirty="0">
                <a:solidFill>
                  <a:srgbClr val="FFFFFF"/>
                </a:solidFill>
                <a:latin typeface="Calibri"/>
                <a:cs typeface="Calibri"/>
              </a:rPr>
              <a:t>be</a:t>
            </a:r>
            <a:r>
              <a:rPr sz="1600" spc="114" dirty="0">
                <a:solidFill>
                  <a:srgbClr val="FFFFFF"/>
                </a:solidFill>
                <a:latin typeface="Calibri"/>
                <a:cs typeface="Calibri"/>
              </a:rPr>
              <a:t> </a:t>
            </a:r>
            <a:r>
              <a:rPr sz="1600" dirty="0">
                <a:solidFill>
                  <a:srgbClr val="FFFFFF"/>
                </a:solidFill>
                <a:latin typeface="Calibri"/>
                <a:cs typeface="Calibri"/>
              </a:rPr>
              <a:t>eligible,</a:t>
            </a:r>
            <a:r>
              <a:rPr sz="1600" spc="135" dirty="0">
                <a:solidFill>
                  <a:srgbClr val="FFFFFF"/>
                </a:solidFill>
                <a:latin typeface="Calibri"/>
                <a:cs typeface="Calibri"/>
              </a:rPr>
              <a:t> </a:t>
            </a:r>
            <a:r>
              <a:rPr sz="1600" dirty="0">
                <a:solidFill>
                  <a:srgbClr val="FFFFFF"/>
                </a:solidFill>
                <a:latin typeface="Calibri"/>
                <a:cs typeface="Calibri"/>
              </a:rPr>
              <a:t>all</a:t>
            </a:r>
            <a:r>
              <a:rPr sz="1600" spc="114" dirty="0">
                <a:solidFill>
                  <a:srgbClr val="FFFFFF"/>
                </a:solidFill>
                <a:latin typeface="Calibri"/>
                <a:cs typeface="Calibri"/>
              </a:rPr>
              <a:t> </a:t>
            </a:r>
            <a:r>
              <a:rPr sz="1600" dirty="0">
                <a:solidFill>
                  <a:srgbClr val="FFFFFF"/>
                </a:solidFill>
                <a:latin typeface="Calibri"/>
                <a:cs typeface="Calibri"/>
              </a:rPr>
              <a:t>entries</a:t>
            </a:r>
            <a:r>
              <a:rPr sz="1600" spc="125" dirty="0">
                <a:solidFill>
                  <a:srgbClr val="FFFFFF"/>
                </a:solidFill>
                <a:latin typeface="Calibri"/>
                <a:cs typeface="Calibri"/>
              </a:rPr>
              <a:t> </a:t>
            </a:r>
            <a:r>
              <a:rPr sz="1600" dirty="0">
                <a:solidFill>
                  <a:srgbClr val="FFFFFF"/>
                </a:solidFill>
                <a:latin typeface="Calibri"/>
                <a:cs typeface="Calibri"/>
              </a:rPr>
              <a:t>must</a:t>
            </a:r>
            <a:r>
              <a:rPr sz="1600" spc="120" dirty="0">
                <a:solidFill>
                  <a:srgbClr val="FFFFFF"/>
                </a:solidFill>
                <a:latin typeface="Calibri"/>
                <a:cs typeface="Calibri"/>
              </a:rPr>
              <a:t> </a:t>
            </a:r>
            <a:r>
              <a:rPr sz="1600" dirty="0">
                <a:solidFill>
                  <a:srgbClr val="FFFFFF"/>
                </a:solidFill>
                <a:latin typeface="Calibri"/>
                <a:cs typeface="Calibri"/>
              </a:rPr>
              <a:t>comply</a:t>
            </a:r>
            <a:r>
              <a:rPr sz="1600" spc="120" dirty="0">
                <a:solidFill>
                  <a:srgbClr val="FFFFFF"/>
                </a:solidFill>
                <a:latin typeface="Calibri"/>
                <a:cs typeface="Calibri"/>
              </a:rPr>
              <a:t> </a:t>
            </a:r>
            <a:r>
              <a:rPr sz="1600" dirty="0">
                <a:solidFill>
                  <a:srgbClr val="FFFFFF"/>
                </a:solidFill>
                <a:latin typeface="Calibri"/>
                <a:cs typeface="Calibri"/>
              </a:rPr>
              <a:t>with</a:t>
            </a:r>
            <a:r>
              <a:rPr sz="1600" spc="120" dirty="0">
                <a:solidFill>
                  <a:srgbClr val="FFFFFF"/>
                </a:solidFill>
                <a:latin typeface="Calibri"/>
                <a:cs typeface="Calibri"/>
              </a:rPr>
              <a:t> </a:t>
            </a:r>
            <a:r>
              <a:rPr sz="1600" dirty="0">
                <a:solidFill>
                  <a:srgbClr val="FFFFFF"/>
                </a:solidFill>
                <a:latin typeface="Calibri"/>
                <a:cs typeface="Calibri"/>
              </a:rPr>
              <a:t>the</a:t>
            </a:r>
            <a:r>
              <a:rPr sz="1600" spc="114" dirty="0">
                <a:solidFill>
                  <a:srgbClr val="FFFFFF"/>
                </a:solidFill>
                <a:latin typeface="Calibri"/>
                <a:cs typeface="Calibri"/>
              </a:rPr>
              <a:t> </a:t>
            </a:r>
            <a:r>
              <a:rPr sz="1600" dirty="0">
                <a:solidFill>
                  <a:srgbClr val="FFFFFF"/>
                </a:solidFill>
                <a:latin typeface="Calibri"/>
                <a:cs typeface="Calibri"/>
              </a:rPr>
              <a:t>Terms</a:t>
            </a:r>
            <a:r>
              <a:rPr sz="1600" spc="120" dirty="0">
                <a:solidFill>
                  <a:srgbClr val="FFFFFF"/>
                </a:solidFill>
                <a:latin typeface="Calibri"/>
                <a:cs typeface="Calibri"/>
              </a:rPr>
              <a:t> </a:t>
            </a:r>
            <a:r>
              <a:rPr sz="1600" dirty="0">
                <a:solidFill>
                  <a:srgbClr val="FFFFFF"/>
                </a:solidFill>
                <a:latin typeface="Calibri"/>
                <a:cs typeface="Calibri"/>
              </a:rPr>
              <a:t>and</a:t>
            </a:r>
            <a:r>
              <a:rPr sz="1600" spc="114" dirty="0">
                <a:solidFill>
                  <a:srgbClr val="FFFFFF"/>
                </a:solidFill>
                <a:latin typeface="Calibri"/>
                <a:cs typeface="Calibri"/>
              </a:rPr>
              <a:t> </a:t>
            </a:r>
            <a:r>
              <a:rPr sz="1600" dirty="0">
                <a:solidFill>
                  <a:srgbClr val="FFFFFF"/>
                </a:solidFill>
                <a:latin typeface="Calibri"/>
                <a:cs typeface="Calibri"/>
              </a:rPr>
              <a:t>Conditions,</a:t>
            </a:r>
            <a:r>
              <a:rPr sz="1600" spc="110" dirty="0">
                <a:solidFill>
                  <a:srgbClr val="FFFFFF"/>
                </a:solidFill>
                <a:latin typeface="Calibri"/>
                <a:cs typeface="Calibri"/>
              </a:rPr>
              <a:t> </a:t>
            </a:r>
            <a:r>
              <a:rPr sz="1600" dirty="0">
                <a:solidFill>
                  <a:srgbClr val="FFFFFF"/>
                </a:solidFill>
                <a:latin typeface="Calibri"/>
                <a:cs typeface="Calibri"/>
              </a:rPr>
              <a:t>including</a:t>
            </a:r>
            <a:r>
              <a:rPr sz="1600" spc="114" dirty="0">
                <a:solidFill>
                  <a:srgbClr val="FFFFFF"/>
                </a:solidFill>
                <a:latin typeface="Calibri"/>
                <a:cs typeface="Calibri"/>
              </a:rPr>
              <a:t> </a:t>
            </a:r>
            <a:r>
              <a:rPr sz="1600" dirty="0">
                <a:solidFill>
                  <a:srgbClr val="FFFFFF"/>
                </a:solidFill>
                <a:latin typeface="Calibri"/>
                <a:cs typeface="Calibri"/>
              </a:rPr>
              <a:t>requirements</a:t>
            </a:r>
            <a:r>
              <a:rPr sz="1600" spc="150" dirty="0">
                <a:solidFill>
                  <a:srgbClr val="FFFFFF"/>
                </a:solidFill>
                <a:latin typeface="Calibri"/>
                <a:cs typeface="Calibri"/>
              </a:rPr>
              <a:t> </a:t>
            </a:r>
            <a:r>
              <a:rPr sz="1600" spc="-25" dirty="0">
                <a:solidFill>
                  <a:srgbClr val="FFFFFF"/>
                </a:solidFill>
                <a:latin typeface="Calibri"/>
                <a:cs typeface="Calibri"/>
              </a:rPr>
              <a:t>set </a:t>
            </a:r>
            <a:r>
              <a:rPr sz="1600" dirty="0">
                <a:solidFill>
                  <a:srgbClr val="FFFFFF"/>
                </a:solidFill>
                <a:latin typeface="Calibri"/>
                <a:cs typeface="Calibri"/>
              </a:rPr>
              <a:t>forth</a:t>
            </a:r>
            <a:r>
              <a:rPr sz="1600" spc="-25" dirty="0">
                <a:solidFill>
                  <a:srgbClr val="FFFFFF"/>
                </a:solidFill>
                <a:latin typeface="Calibri"/>
                <a:cs typeface="Calibri"/>
              </a:rPr>
              <a:t> </a:t>
            </a:r>
            <a:r>
              <a:rPr sz="1600" dirty="0">
                <a:solidFill>
                  <a:srgbClr val="FFFFFF"/>
                </a:solidFill>
                <a:latin typeface="Calibri"/>
                <a:cs typeface="Calibri"/>
              </a:rPr>
              <a:t>in</a:t>
            </a:r>
            <a:r>
              <a:rPr sz="1600" spc="-45" dirty="0">
                <a:solidFill>
                  <a:srgbClr val="FFFFFF"/>
                </a:solidFill>
                <a:latin typeface="Calibri"/>
                <a:cs typeface="Calibri"/>
              </a:rPr>
              <a:t> </a:t>
            </a:r>
            <a:r>
              <a:rPr sz="1600" dirty="0">
                <a:solidFill>
                  <a:srgbClr val="FFFFFF"/>
                </a:solidFill>
                <a:latin typeface="Calibri"/>
                <a:cs typeface="Calibri"/>
              </a:rPr>
              <a:t>the</a:t>
            </a:r>
            <a:r>
              <a:rPr sz="1600" spc="-30" dirty="0">
                <a:solidFill>
                  <a:srgbClr val="FFFFFF"/>
                </a:solidFill>
                <a:latin typeface="Calibri"/>
                <a:cs typeface="Calibri"/>
              </a:rPr>
              <a:t> </a:t>
            </a:r>
            <a:r>
              <a:rPr sz="1600" dirty="0">
                <a:solidFill>
                  <a:srgbClr val="FFFFFF"/>
                </a:solidFill>
                <a:latin typeface="Calibri"/>
                <a:cs typeface="Calibri"/>
              </a:rPr>
              <a:t>Entry</a:t>
            </a:r>
            <a:r>
              <a:rPr sz="1600" spc="-5" dirty="0">
                <a:solidFill>
                  <a:srgbClr val="FFFFFF"/>
                </a:solidFill>
                <a:latin typeface="Calibri"/>
                <a:cs typeface="Calibri"/>
              </a:rPr>
              <a:t> </a:t>
            </a:r>
            <a:r>
              <a:rPr sz="1600" dirty="0">
                <a:solidFill>
                  <a:srgbClr val="FFFFFF"/>
                </a:solidFill>
                <a:latin typeface="Calibri"/>
                <a:cs typeface="Calibri"/>
              </a:rPr>
              <a:t>Kit</a:t>
            </a:r>
            <a:r>
              <a:rPr sz="1600" spc="-50" dirty="0">
                <a:solidFill>
                  <a:srgbClr val="FFFFFF"/>
                </a:solidFill>
                <a:latin typeface="Calibri"/>
                <a:cs typeface="Calibri"/>
              </a:rPr>
              <a:t> </a:t>
            </a:r>
            <a:r>
              <a:rPr sz="1600" dirty="0">
                <a:solidFill>
                  <a:srgbClr val="FFFFFF"/>
                </a:solidFill>
                <a:latin typeface="Calibri"/>
                <a:cs typeface="Calibri"/>
              </a:rPr>
              <a:t>and</a:t>
            </a:r>
            <a:r>
              <a:rPr sz="1600" spc="-40" dirty="0">
                <a:solidFill>
                  <a:srgbClr val="FFFFFF"/>
                </a:solidFill>
                <a:latin typeface="Calibri"/>
                <a:cs typeface="Calibri"/>
              </a:rPr>
              <a:t> </a:t>
            </a:r>
            <a:r>
              <a:rPr sz="1600" dirty="0">
                <a:solidFill>
                  <a:srgbClr val="FFFFFF"/>
                </a:solidFill>
                <a:latin typeface="Calibri"/>
                <a:cs typeface="Calibri"/>
              </a:rPr>
              <a:t>Entry</a:t>
            </a:r>
            <a:r>
              <a:rPr sz="1600" spc="-20" dirty="0">
                <a:solidFill>
                  <a:srgbClr val="FFFFFF"/>
                </a:solidFill>
                <a:latin typeface="Calibri"/>
                <a:cs typeface="Calibri"/>
              </a:rPr>
              <a:t> </a:t>
            </a:r>
            <a:r>
              <a:rPr sz="1600" spc="-10" dirty="0">
                <a:solidFill>
                  <a:srgbClr val="FFFFFF"/>
                </a:solidFill>
                <a:latin typeface="Calibri"/>
                <a:cs typeface="Calibri"/>
              </a:rPr>
              <a:t>Requirements.</a:t>
            </a:r>
            <a:endParaRPr sz="1600">
              <a:latin typeface="Calibri"/>
              <a:cs typeface="Calibri"/>
            </a:endParaRPr>
          </a:p>
          <a:p>
            <a:pPr marL="12700" marR="5080" algn="just">
              <a:lnSpc>
                <a:spcPct val="100000"/>
              </a:lnSpc>
              <a:spcBef>
                <a:spcPts val="1925"/>
              </a:spcBef>
            </a:pPr>
            <a:r>
              <a:rPr sz="1600" dirty="0">
                <a:solidFill>
                  <a:srgbClr val="FFFFFF"/>
                </a:solidFill>
                <a:latin typeface="Calibri"/>
                <a:cs typeface="Calibri"/>
              </a:rPr>
              <a:t>All</a:t>
            </a:r>
            <a:r>
              <a:rPr sz="1600" spc="75" dirty="0">
                <a:solidFill>
                  <a:srgbClr val="FFFFFF"/>
                </a:solidFill>
                <a:latin typeface="Calibri"/>
                <a:cs typeface="Calibri"/>
              </a:rPr>
              <a:t> </a:t>
            </a:r>
            <a:r>
              <a:rPr sz="1600" dirty="0">
                <a:solidFill>
                  <a:srgbClr val="FFFFFF"/>
                </a:solidFill>
                <a:latin typeface="Calibri"/>
                <a:cs typeface="Calibri"/>
              </a:rPr>
              <a:t>entries</a:t>
            </a:r>
            <a:r>
              <a:rPr sz="1600" spc="80" dirty="0">
                <a:solidFill>
                  <a:srgbClr val="FFFFFF"/>
                </a:solidFill>
                <a:latin typeface="Calibri"/>
                <a:cs typeface="Calibri"/>
              </a:rPr>
              <a:t> </a:t>
            </a:r>
            <a:r>
              <a:rPr sz="1600" dirty="0">
                <a:solidFill>
                  <a:srgbClr val="FFFFFF"/>
                </a:solidFill>
                <a:latin typeface="Calibri"/>
                <a:cs typeface="Calibri"/>
              </a:rPr>
              <a:t>must</a:t>
            </a:r>
            <a:r>
              <a:rPr sz="1600" spc="75" dirty="0">
                <a:solidFill>
                  <a:srgbClr val="FFFFFF"/>
                </a:solidFill>
                <a:latin typeface="Calibri"/>
                <a:cs typeface="Calibri"/>
              </a:rPr>
              <a:t> </a:t>
            </a:r>
            <a:r>
              <a:rPr sz="1600" dirty="0">
                <a:solidFill>
                  <a:srgbClr val="FFFFFF"/>
                </a:solidFill>
                <a:latin typeface="Calibri"/>
                <a:cs typeface="Calibri"/>
              </a:rPr>
              <a:t>relate</a:t>
            </a:r>
            <a:r>
              <a:rPr sz="1600" spc="80" dirty="0">
                <a:solidFill>
                  <a:srgbClr val="FFFFFF"/>
                </a:solidFill>
                <a:latin typeface="Calibri"/>
                <a:cs typeface="Calibri"/>
              </a:rPr>
              <a:t> </a:t>
            </a:r>
            <a:r>
              <a:rPr sz="1600" dirty="0">
                <a:solidFill>
                  <a:srgbClr val="FFFFFF"/>
                </a:solidFill>
                <a:latin typeface="Calibri"/>
                <a:cs typeface="Calibri"/>
              </a:rPr>
              <a:t>to</a:t>
            </a:r>
            <a:r>
              <a:rPr sz="1600" spc="85" dirty="0">
                <a:solidFill>
                  <a:srgbClr val="FFFFFF"/>
                </a:solidFill>
                <a:latin typeface="Calibri"/>
                <a:cs typeface="Calibri"/>
              </a:rPr>
              <a:t> </a:t>
            </a:r>
            <a:r>
              <a:rPr sz="1600" dirty="0">
                <a:solidFill>
                  <a:srgbClr val="FFFFFF"/>
                </a:solidFill>
                <a:latin typeface="Calibri"/>
                <a:cs typeface="Calibri"/>
              </a:rPr>
              <a:t>achievements</a:t>
            </a:r>
            <a:r>
              <a:rPr sz="1600" spc="85" dirty="0">
                <a:solidFill>
                  <a:srgbClr val="FFFFFF"/>
                </a:solidFill>
                <a:latin typeface="Calibri"/>
                <a:cs typeface="Calibri"/>
              </a:rPr>
              <a:t> </a:t>
            </a:r>
            <a:r>
              <a:rPr sz="1600" dirty="0">
                <a:solidFill>
                  <a:srgbClr val="FFFFFF"/>
                </a:solidFill>
                <a:latin typeface="Calibri"/>
                <a:cs typeface="Calibri"/>
              </a:rPr>
              <a:t>ONLY</a:t>
            </a:r>
            <a:r>
              <a:rPr sz="1600" spc="95" dirty="0">
                <a:solidFill>
                  <a:srgbClr val="FFFFFF"/>
                </a:solidFill>
                <a:latin typeface="Calibri"/>
                <a:cs typeface="Calibri"/>
              </a:rPr>
              <a:t> </a:t>
            </a:r>
            <a:r>
              <a:rPr sz="1600" dirty="0">
                <a:solidFill>
                  <a:srgbClr val="FFFFFF"/>
                </a:solidFill>
                <a:latin typeface="Calibri"/>
                <a:cs typeface="Calibri"/>
              </a:rPr>
              <a:t>during</a:t>
            </a:r>
            <a:r>
              <a:rPr sz="1600" spc="90" dirty="0">
                <a:solidFill>
                  <a:srgbClr val="FFFFFF"/>
                </a:solidFill>
                <a:latin typeface="Calibri"/>
                <a:cs typeface="Calibri"/>
              </a:rPr>
              <a:t> </a:t>
            </a:r>
            <a:r>
              <a:rPr sz="1600" dirty="0">
                <a:solidFill>
                  <a:srgbClr val="FFFFFF"/>
                </a:solidFill>
                <a:latin typeface="Calibri"/>
                <a:cs typeface="Calibri"/>
              </a:rPr>
              <a:t>the</a:t>
            </a:r>
            <a:r>
              <a:rPr sz="1600" spc="75" dirty="0">
                <a:solidFill>
                  <a:srgbClr val="FFFFFF"/>
                </a:solidFill>
                <a:latin typeface="Calibri"/>
                <a:cs typeface="Calibri"/>
              </a:rPr>
              <a:t> </a:t>
            </a:r>
            <a:r>
              <a:rPr sz="1600" dirty="0">
                <a:solidFill>
                  <a:srgbClr val="FFFFFF"/>
                </a:solidFill>
                <a:latin typeface="Calibri"/>
                <a:cs typeface="Calibri"/>
              </a:rPr>
              <a:t>eligibility</a:t>
            </a:r>
            <a:r>
              <a:rPr sz="1600" spc="80" dirty="0">
                <a:solidFill>
                  <a:srgbClr val="FFFFFF"/>
                </a:solidFill>
                <a:latin typeface="Calibri"/>
                <a:cs typeface="Calibri"/>
              </a:rPr>
              <a:t> </a:t>
            </a:r>
            <a:r>
              <a:rPr sz="1600" dirty="0">
                <a:solidFill>
                  <a:srgbClr val="FFFFFF"/>
                </a:solidFill>
                <a:latin typeface="Calibri"/>
                <a:cs typeface="Calibri"/>
              </a:rPr>
              <a:t>period.</a:t>
            </a:r>
            <a:r>
              <a:rPr sz="1600" spc="85" dirty="0">
                <a:solidFill>
                  <a:srgbClr val="FFFFFF"/>
                </a:solidFill>
                <a:latin typeface="Calibri"/>
                <a:cs typeface="Calibri"/>
              </a:rPr>
              <a:t> </a:t>
            </a:r>
            <a:r>
              <a:rPr sz="1600" dirty="0">
                <a:solidFill>
                  <a:srgbClr val="FFFFFF"/>
                </a:solidFill>
                <a:latin typeface="Calibri"/>
                <a:cs typeface="Calibri"/>
              </a:rPr>
              <a:t>Written</a:t>
            </a:r>
            <a:r>
              <a:rPr sz="1600" spc="80" dirty="0">
                <a:solidFill>
                  <a:srgbClr val="FFFFFF"/>
                </a:solidFill>
                <a:latin typeface="Calibri"/>
                <a:cs typeface="Calibri"/>
              </a:rPr>
              <a:t> </a:t>
            </a:r>
            <a:r>
              <a:rPr sz="1600" dirty="0">
                <a:solidFill>
                  <a:srgbClr val="FFFFFF"/>
                </a:solidFill>
                <a:latin typeface="Calibri"/>
                <a:cs typeface="Calibri"/>
              </a:rPr>
              <a:t>entries</a:t>
            </a:r>
            <a:r>
              <a:rPr sz="1600" spc="110" dirty="0">
                <a:solidFill>
                  <a:srgbClr val="FFFFFF"/>
                </a:solidFill>
                <a:latin typeface="Calibri"/>
                <a:cs typeface="Calibri"/>
              </a:rPr>
              <a:t> </a:t>
            </a:r>
            <a:r>
              <a:rPr sz="1600" dirty="0">
                <a:solidFill>
                  <a:srgbClr val="FFFFFF"/>
                </a:solidFill>
                <a:latin typeface="Calibri"/>
                <a:cs typeface="Calibri"/>
              </a:rPr>
              <a:t>that</a:t>
            </a:r>
            <a:r>
              <a:rPr sz="1600" spc="75" dirty="0">
                <a:solidFill>
                  <a:srgbClr val="FFFFFF"/>
                </a:solidFill>
                <a:latin typeface="Calibri"/>
                <a:cs typeface="Calibri"/>
              </a:rPr>
              <a:t> </a:t>
            </a:r>
            <a:r>
              <a:rPr sz="1600" dirty="0">
                <a:solidFill>
                  <a:srgbClr val="FFFFFF"/>
                </a:solidFill>
                <a:latin typeface="Calibri"/>
                <a:cs typeface="Calibri"/>
              </a:rPr>
              <a:t>do</a:t>
            </a:r>
            <a:r>
              <a:rPr sz="1600" spc="80" dirty="0">
                <a:solidFill>
                  <a:srgbClr val="FFFFFF"/>
                </a:solidFill>
                <a:latin typeface="Calibri"/>
                <a:cs typeface="Calibri"/>
              </a:rPr>
              <a:t> </a:t>
            </a:r>
            <a:r>
              <a:rPr sz="1600" dirty="0">
                <a:solidFill>
                  <a:srgbClr val="FFFFFF"/>
                </a:solidFill>
                <a:latin typeface="Calibri"/>
                <a:cs typeface="Calibri"/>
              </a:rPr>
              <a:t>not</a:t>
            </a:r>
            <a:r>
              <a:rPr sz="1600" spc="75" dirty="0">
                <a:solidFill>
                  <a:srgbClr val="FFFFFF"/>
                </a:solidFill>
                <a:latin typeface="Calibri"/>
                <a:cs typeface="Calibri"/>
              </a:rPr>
              <a:t> </a:t>
            </a:r>
            <a:r>
              <a:rPr sz="1600" dirty="0">
                <a:solidFill>
                  <a:srgbClr val="FFFFFF"/>
                </a:solidFill>
                <a:latin typeface="Calibri"/>
                <a:cs typeface="Calibri"/>
              </a:rPr>
              <a:t>focus</a:t>
            </a:r>
            <a:r>
              <a:rPr sz="1600" spc="80" dirty="0">
                <a:solidFill>
                  <a:srgbClr val="FFFFFF"/>
                </a:solidFill>
                <a:latin typeface="Calibri"/>
                <a:cs typeface="Calibri"/>
              </a:rPr>
              <a:t> </a:t>
            </a:r>
            <a:r>
              <a:rPr sz="1600" spc="-25" dirty="0">
                <a:solidFill>
                  <a:srgbClr val="FFFFFF"/>
                </a:solidFill>
                <a:latin typeface="Calibri"/>
                <a:cs typeface="Calibri"/>
              </a:rPr>
              <a:t>on </a:t>
            </a:r>
            <a:r>
              <a:rPr sz="1600" dirty="0">
                <a:solidFill>
                  <a:srgbClr val="FFFFFF"/>
                </a:solidFill>
                <a:latin typeface="Calibri"/>
                <a:cs typeface="Calibri"/>
              </a:rPr>
              <a:t>the</a:t>
            </a:r>
            <a:r>
              <a:rPr sz="1600" spc="-35" dirty="0">
                <a:solidFill>
                  <a:srgbClr val="FFFFFF"/>
                </a:solidFill>
                <a:latin typeface="Calibri"/>
                <a:cs typeface="Calibri"/>
              </a:rPr>
              <a:t> </a:t>
            </a:r>
            <a:r>
              <a:rPr sz="1600" dirty="0">
                <a:solidFill>
                  <a:srgbClr val="FFFFFF"/>
                </a:solidFill>
                <a:latin typeface="Calibri"/>
                <a:cs typeface="Calibri"/>
              </a:rPr>
              <a:t>eligibility</a:t>
            </a:r>
            <a:r>
              <a:rPr sz="1600" spc="-30" dirty="0">
                <a:solidFill>
                  <a:srgbClr val="FFFFFF"/>
                </a:solidFill>
                <a:latin typeface="Calibri"/>
                <a:cs typeface="Calibri"/>
              </a:rPr>
              <a:t> </a:t>
            </a:r>
            <a:r>
              <a:rPr sz="1600" dirty="0">
                <a:solidFill>
                  <a:srgbClr val="FFFFFF"/>
                </a:solidFill>
                <a:latin typeface="Calibri"/>
                <a:cs typeface="Calibri"/>
              </a:rPr>
              <a:t>period</a:t>
            </a:r>
            <a:r>
              <a:rPr sz="1600" spc="-25" dirty="0">
                <a:solidFill>
                  <a:srgbClr val="FFFFFF"/>
                </a:solidFill>
                <a:latin typeface="Calibri"/>
                <a:cs typeface="Calibri"/>
              </a:rPr>
              <a:t> </a:t>
            </a:r>
            <a:r>
              <a:rPr sz="1600" dirty="0">
                <a:solidFill>
                  <a:srgbClr val="FFFFFF"/>
                </a:solidFill>
                <a:latin typeface="Calibri"/>
                <a:cs typeface="Calibri"/>
              </a:rPr>
              <a:t>but</a:t>
            </a:r>
            <a:r>
              <a:rPr sz="1600" spc="-50" dirty="0">
                <a:solidFill>
                  <a:srgbClr val="FFFFFF"/>
                </a:solidFill>
                <a:latin typeface="Calibri"/>
                <a:cs typeface="Calibri"/>
              </a:rPr>
              <a:t> </a:t>
            </a:r>
            <a:r>
              <a:rPr sz="1600" dirty="0">
                <a:solidFill>
                  <a:srgbClr val="FFFFFF"/>
                </a:solidFill>
                <a:latin typeface="Calibri"/>
                <a:cs typeface="Calibri"/>
              </a:rPr>
              <a:t>include</a:t>
            </a:r>
            <a:r>
              <a:rPr sz="1600" spc="-65" dirty="0">
                <a:solidFill>
                  <a:srgbClr val="FFFFFF"/>
                </a:solidFill>
                <a:latin typeface="Calibri"/>
                <a:cs typeface="Calibri"/>
              </a:rPr>
              <a:t> </a:t>
            </a:r>
            <a:r>
              <a:rPr sz="1600" dirty="0">
                <a:solidFill>
                  <a:srgbClr val="FFFFFF"/>
                </a:solidFill>
                <a:latin typeface="Calibri"/>
                <a:cs typeface="Calibri"/>
              </a:rPr>
              <a:t>achievements</a:t>
            </a:r>
            <a:r>
              <a:rPr sz="1600" spc="-5" dirty="0">
                <a:solidFill>
                  <a:srgbClr val="FFFFFF"/>
                </a:solidFill>
                <a:latin typeface="Calibri"/>
                <a:cs typeface="Calibri"/>
              </a:rPr>
              <a:t> </a:t>
            </a:r>
            <a:r>
              <a:rPr sz="1600" dirty="0">
                <a:solidFill>
                  <a:srgbClr val="FFFFFF"/>
                </a:solidFill>
                <a:latin typeface="Calibri"/>
                <a:cs typeface="Calibri"/>
              </a:rPr>
              <a:t>outside</a:t>
            </a:r>
            <a:r>
              <a:rPr sz="1600" spc="-35" dirty="0">
                <a:solidFill>
                  <a:srgbClr val="FFFFFF"/>
                </a:solidFill>
                <a:latin typeface="Calibri"/>
                <a:cs typeface="Calibri"/>
              </a:rPr>
              <a:t> </a:t>
            </a:r>
            <a:r>
              <a:rPr sz="1600" dirty="0">
                <a:solidFill>
                  <a:srgbClr val="FFFFFF"/>
                </a:solidFill>
                <a:latin typeface="Calibri"/>
                <a:cs typeface="Calibri"/>
              </a:rPr>
              <a:t>the</a:t>
            </a:r>
            <a:r>
              <a:rPr sz="1600" spc="-55" dirty="0">
                <a:solidFill>
                  <a:srgbClr val="FFFFFF"/>
                </a:solidFill>
                <a:latin typeface="Calibri"/>
                <a:cs typeface="Calibri"/>
              </a:rPr>
              <a:t> </a:t>
            </a:r>
            <a:r>
              <a:rPr sz="1600" dirty="0">
                <a:solidFill>
                  <a:srgbClr val="FFFFFF"/>
                </a:solidFill>
                <a:latin typeface="Calibri"/>
                <a:cs typeface="Calibri"/>
              </a:rPr>
              <a:t>review</a:t>
            </a:r>
            <a:r>
              <a:rPr sz="1600" spc="-15" dirty="0">
                <a:solidFill>
                  <a:srgbClr val="FFFFFF"/>
                </a:solidFill>
                <a:latin typeface="Calibri"/>
                <a:cs typeface="Calibri"/>
              </a:rPr>
              <a:t> </a:t>
            </a:r>
            <a:r>
              <a:rPr sz="1600" dirty="0">
                <a:solidFill>
                  <a:srgbClr val="FFFFFF"/>
                </a:solidFill>
                <a:latin typeface="Calibri"/>
                <a:cs typeface="Calibri"/>
              </a:rPr>
              <a:t>period</a:t>
            </a:r>
            <a:r>
              <a:rPr sz="1600" spc="-5" dirty="0">
                <a:solidFill>
                  <a:srgbClr val="FFFFFF"/>
                </a:solidFill>
                <a:latin typeface="Calibri"/>
                <a:cs typeface="Calibri"/>
              </a:rPr>
              <a:t> </a:t>
            </a:r>
            <a:r>
              <a:rPr sz="1600" dirty="0">
                <a:solidFill>
                  <a:srgbClr val="FFFFFF"/>
                </a:solidFill>
                <a:latin typeface="Calibri"/>
                <a:cs typeface="Calibri"/>
              </a:rPr>
              <a:t>will</a:t>
            </a:r>
            <a:r>
              <a:rPr sz="1600" spc="-50" dirty="0">
                <a:solidFill>
                  <a:srgbClr val="FFFFFF"/>
                </a:solidFill>
                <a:latin typeface="Calibri"/>
                <a:cs typeface="Calibri"/>
              </a:rPr>
              <a:t> </a:t>
            </a:r>
            <a:r>
              <a:rPr sz="1600" dirty="0">
                <a:solidFill>
                  <a:srgbClr val="FFFFFF"/>
                </a:solidFill>
                <a:latin typeface="Calibri"/>
                <a:cs typeface="Calibri"/>
              </a:rPr>
              <a:t>be</a:t>
            </a:r>
            <a:r>
              <a:rPr sz="1600" spc="-55" dirty="0">
                <a:solidFill>
                  <a:srgbClr val="FFFFFF"/>
                </a:solidFill>
                <a:latin typeface="Calibri"/>
                <a:cs typeface="Calibri"/>
              </a:rPr>
              <a:t> </a:t>
            </a:r>
            <a:r>
              <a:rPr sz="1600" spc="-10" dirty="0">
                <a:solidFill>
                  <a:srgbClr val="FFFFFF"/>
                </a:solidFill>
                <a:latin typeface="Calibri"/>
                <a:cs typeface="Calibri"/>
              </a:rPr>
              <a:t>disqualified.</a:t>
            </a:r>
            <a:endParaRPr sz="1600">
              <a:latin typeface="Calibri"/>
              <a:cs typeface="Calibri"/>
            </a:endParaRPr>
          </a:p>
          <a:p>
            <a:pPr marL="12700" algn="just">
              <a:lnSpc>
                <a:spcPct val="100000"/>
              </a:lnSpc>
              <a:spcBef>
                <a:spcPts val="1920"/>
              </a:spcBef>
            </a:pPr>
            <a:r>
              <a:rPr sz="1600" dirty="0">
                <a:solidFill>
                  <a:srgbClr val="FFFFFF"/>
                </a:solidFill>
                <a:latin typeface="Calibri"/>
                <a:cs typeface="Calibri"/>
              </a:rPr>
              <a:t>Entries</a:t>
            </a:r>
            <a:r>
              <a:rPr sz="1600" spc="-10" dirty="0">
                <a:solidFill>
                  <a:srgbClr val="FFFFFF"/>
                </a:solidFill>
                <a:latin typeface="Calibri"/>
                <a:cs typeface="Calibri"/>
              </a:rPr>
              <a:t> </a:t>
            </a:r>
            <a:r>
              <a:rPr sz="1600" dirty="0">
                <a:solidFill>
                  <a:srgbClr val="FFFFFF"/>
                </a:solidFill>
                <a:latin typeface="Calibri"/>
                <a:cs typeface="Calibri"/>
              </a:rPr>
              <a:t>must</a:t>
            </a:r>
            <a:r>
              <a:rPr sz="1600" spc="-75" dirty="0">
                <a:solidFill>
                  <a:srgbClr val="FFFFFF"/>
                </a:solidFill>
                <a:latin typeface="Calibri"/>
                <a:cs typeface="Calibri"/>
              </a:rPr>
              <a:t> </a:t>
            </a:r>
            <a:r>
              <a:rPr sz="1600" dirty="0">
                <a:solidFill>
                  <a:srgbClr val="FFFFFF"/>
                </a:solidFill>
                <a:latin typeface="Calibri"/>
                <a:cs typeface="Calibri"/>
              </a:rPr>
              <a:t>be</a:t>
            </a:r>
            <a:r>
              <a:rPr sz="1600" spc="-35" dirty="0">
                <a:solidFill>
                  <a:srgbClr val="FFFFFF"/>
                </a:solidFill>
                <a:latin typeface="Calibri"/>
                <a:cs typeface="Calibri"/>
              </a:rPr>
              <a:t> </a:t>
            </a:r>
            <a:r>
              <a:rPr sz="1600" dirty="0">
                <a:solidFill>
                  <a:srgbClr val="FFFFFF"/>
                </a:solidFill>
                <a:latin typeface="Calibri"/>
                <a:cs typeface="Calibri"/>
              </a:rPr>
              <a:t>truthful,</a:t>
            </a:r>
            <a:r>
              <a:rPr sz="1600" spc="-40" dirty="0">
                <a:solidFill>
                  <a:srgbClr val="FFFFFF"/>
                </a:solidFill>
                <a:latin typeface="Calibri"/>
                <a:cs typeface="Calibri"/>
              </a:rPr>
              <a:t> </a:t>
            </a:r>
            <a:r>
              <a:rPr sz="1600" dirty="0">
                <a:solidFill>
                  <a:srgbClr val="FFFFFF"/>
                </a:solidFill>
                <a:latin typeface="Calibri"/>
                <a:cs typeface="Calibri"/>
              </a:rPr>
              <a:t>and</a:t>
            </a:r>
            <a:r>
              <a:rPr sz="1600" spc="-50" dirty="0">
                <a:solidFill>
                  <a:srgbClr val="FFFFFF"/>
                </a:solidFill>
                <a:latin typeface="Calibri"/>
                <a:cs typeface="Calibri"/>
              </a:rPr>
              <a:t> </a:t>
            </a:r>
            <a:r>
              <a:rPr sz="1600" dirty="0">
                <a:solidFill>
                  <a:srgbClr val="FFFFFF"/>
                </a:solidFill>
                <a:latin typeface="Calibri"/>
                <a:cs typeface="Calibri"/>
              </a:rPr>
              <a:t>factual</a:t>
            </a:r>
            <a:r>
              <a:rPr sz="1600" spc="-60" dirty="0">
                <a:solidFill>
                  <a:srgbClr val="FFFFFF"/>
                </a:solidFill>
                <a:latin typeface="Calibri"/>
                <a:cs typeface="Calibri"/>
              </a:rPr>
              <a:t> </a:t>
            </a:r>
            <a:r>
              <a:rPr sz="1600" dirty="0">
                <a:solidFill>
                  <a:srgbClr val="FFFFFF"/>
                </a:solidFill>
                <a:latin typeface="Calibri"/>
                <a:cs typeface="Calibri"/>
              </a:rPr>
              <a:t>where</a:t>
            </a:r>
            <a:r>
              <a:rPr sz="1600" spc="-35" dirty="0">
                <a:solidFill>
                  <a:srgbClr val="FFFFFF"/>
                </a:solidFill>
                <a:latin typeface="Calibri"/>
                <a:cs typeface="Calibri"/>
              </a:rPr>
              <a:t> </a:t>
            </a:r>
            <a:r>
              <a:rPr sz="1600" spc="-10" dirty="0">
                <a:solidFill>
                  <a:srgbClr val="FFFFFF"/>
                </a:solidFill>
                <a:latin typeface="Calibri"/>
                <a:cs typeface="Calibri"/>
              </a:rPr>
              <a:t>applicable.</a:t>
            </a:r>
            <a:endParaRPr sz="1600">
              <a:latin typeface="Calibri"/>
              <a:cs typeface="Calibri"/>
            </a:endParaRPr>
          </a:p>
          <a:p>
            <a:pPr marL="12700" marR="6350" algn="just">
              <a:lnSpc>
                <a:spcPct val="100000"/>
              </a:lnSpc>
              <a:spcBef>
                <a:spcPts val="1925"/>
              </a:spcBef>
            </a:pPr>
            <a:r>
              <a:rPr sz="1600" dirty="0">
                <a:solidFill>
                  <a:srgbClr val="FFFFFF"/>
                </a:solidFill>
                <a:latin typeface="Calibri"/>
                <a:cs typeface="Calibri"/>
              </a:rPr>
              <a:t>Entries</a:t>
            </a:r>
            <a:r>
              <a:rPr sz="1600" spc="145" dirty="0">
                <a:solidFill>
                  <a:srgbClr val="FFFFFF"/>
                </a:solidFill>
                <a:latin typeface="Calibri"/>
                <a:cs typeface="Calibri"/>
              </a:rPr>
              <a:t> </a:t>
            </a:r>
            <a:r>
              <a:rPr sz="1600" dirty="0">
                <a:solidFill>
                  <a:srgbClr val="FFFFFF"/>
                </a:solidFill>
                <a:latin typeface="Calibri"/>
                <a:cs typeface="Calibri"/>
              </a:rPr>
              <a:t>must</a:t>
            </a:r>
            <a:r>
              <a:rPr sz="1600" spc="120" dirty="0">
                <a:solidFill>
                  <a:srgbClr val="FFFFFF"/>
                </a:solidFill>
                <a:latin typeface="Calibri"/>
                <a:cs typeface="Calibri"/>
              </a:rPr>
              <a:t> </a:t>
            </a:r>
            <a:r>
              <a:rPr sz="1600" dirty="0">
                <a:solidFill>
                  <a:srgbClr val="FFFFFF"/>
                </a:solidFill>
                <a:latin typeface="Calibri"/>
                <a:cs typeface="Calibri"/>
              </a:rPr>
              <a:t>be</a:t>
            </a:r>
            <a:r>
              <a:rPr sz="1600" spc="120" dirty="0">
                <a:solidFill>
                  <a:srgbClr val="FFFFFF"/>
                </a:solidFill>
                <a:latin typeface="Calibri"/>
                <a:cs typeface="Calibri"/>
              </a:rPr>
              <a:t> </a:t>
            </a:r>
            <a:r>
              <a:rPr sz="1600" dirty="0">
                <a:solidFill>
                  <a:srgbClr val="FFFFFF"/>
                </a:solidFill>
                <a:latin typeface="Calibri"/>
                <a:cs typeface="Calibri"/>
              </a:rPr>
              <a:t>original</a:t>
            </a:r>
            <a:r>
              <a:rPr sz="1600" spc="125" dirty="0">
                <a:solidFill>
                  <a:srgbClr val="FFFFFF"/>
                </a:solidFill>
                <a:latin typeface="Calibri"/>
                <a:cs typeface="Calibri"/>
              </a:rPr>
              <a:t> </a:t>
            </a:r>
            <a:r>
              <a:rPr sz="1600" dirty="0">
                <a:solidFill>
                  <a:srgbClr val="FFFFFF"/>
                </a:solidFill>
                <a:latin typeface="Calibri"/>
                <a:cs typeface="Calibri"/>
              </a:rPr>
              <a:t>and</a:t>
            </a:r>
            <a:r>
              <a:rPr sz="1600" spc="125" dirty="0">
                <a:solidFill>
                  <a:srgbClr val="FFFFFF"/>
                </a:solidFill>
                <a:latin typeface="Calibri"/>
                <a:cs typeface="Calibri"/>
              </a:rPr>
              <a:t> </a:t>
            </a:r>
            <a:r>
              <a:rPr sz="1600" dirty="0">
                <a:solidFill>
                  <a:srgbClr val="FFFFFF"/>
                </a:solidFill>
                <a:latin typeface="Calibri"/>
                <a:cs typeface="Calibri"/>
              </a:rPr>
              <a:t>owned,</a:t>
            </a:r>
            <a:r>
              <a:rPr sz="1600" spc="125" dirty="0">
                <a:solidFill>
                  <a:srgbClr val="FFFFFF"/>
                </a:solidFill>
                <a:latin typeface="Calibri"/>
                <a:cs typeface="Calibri"/>
              </a:rPr>
              <a:t> </a:t>
            </a:r>
            <a:r>
              <a:rPr sz="1600" dirty="0">
                <a:solidFill>
                  <a:srgbClr val="FFFFFF"/>
                </a:solidFill>
                <a:latin typeface="Calibri"/>
                <a:cs typeface="Calibri"/>
              </a:rPr>
              <a:t>and</a:t>
            </a:r>
            <a:r>
              <a:rPr sz="1600" spc="125" dirty="0">
                <a:solidFill>
                  <a:srgbClr val="FFFFFF"/>
                </a:solidFill>
                <a:latin typeface="Calibri"/>
                <a:cs typeface="Calibri"/>
              </a:rPr>
              <a:t> </a:t>
            </a:r>
            <a:r>
              <a:rPr sz="1600" dirty="0">
                <a:solidFill>
                  <a:srgbClr val="FFFFFF"/>
                </a:solidFill>
                <a:latin typeface="Calibri"/>
                <a:cs typeface="Calibri"/>
              </a:rPr>
              <a:t>no</a:t>
            </a:r>
            <a:r>
              <a:rPr sz="1600" spc="120" dirty="0">
                <a:solidFill>
                  <a:srgbClr val="FFFFFF"/>
                </a:solidFill>
                <a:latin typeface="Calibri"/>
                <a:cs typeface="Calibri"/>
              </a:rPr>
              <a:t> </a:t>
            </a:r>
            <a:r>
              <a:rPr sz="1600" dirty="0">
                <a:solidFill>
                  <a:srgbClr val="FFFFFF"/>
                </a:solidFill>
                <a:latin typeface="Calibri"/>
                <a:cs typeface="Calibri"/>
              </a:rPr>
              <a:t>additional.</a:t>
            </a:r>
            <a:r>
              <a:rPr sz="1600" spc="130" dirty="0">
                <a:solidFill>
                  <a:srgbClr val="FFFFFF"/>
                </a:solidFill>
                <a:latin typeface="Calibri"/>
                <a:cs typeface="Calibri"/>
              </a:rPr>
              <a:t> </a:t>
            </a:r>
            <a:r>
              <a:rPr sz="1600" dirty="0">
                <a:solidFill>
                  <a:srgbClr val="FFFFFF"/>
                </a:solidFill>
                <a:latin typeface="Calibri"/>
                <a:cs typeface="Calibri"/>
              </a:rPr>
              <a:t>Permissions</a:t>
            </a:r>
            <a:r>
              <a:rPr sz="1600" spc="125" dirty="0">
                <a:solidFill>
                  <a:srgbClr val="FFFFFF"/>
                </a:solidFill>
                <a:latin typeface="Calibri"/>
                <a:cs typeface="Calibri"/>
              </a:rPr>
              <a:t> </a:t>
            </a:r>
            <a:r>
              <a:rPr sz="1600" dirty="0">
                <a:solidFill>
                  <a:srgbClr val="FFFFFF"/>
                </a:solidFill>
                <a:latin typeface="Calibri"/>
                <a:cs typeface="Calibri"/>
              </a:rPr>
              <a:t>or</a:t>
            </a:r>
            <a:r>
              <a:rPr sz="1600" spc="120" dirty="0">
                <a:solidFill>
                  <a:srgbClr val="FFFFFF"/>
                </a:solidFill>
                <a:latin typeface="Calibri"/>
                <a:cs typeface="Calibri"/>
              </a:rPr>
              <a:t> </a:t>
            </a:r>
            <a:r>
              <a:rPr sz="1600" dirty="0">
                <a:solidFill>
                  <a:srgbClr val="FFFFFF"/>
                </a:solidFill>
                <a:latin typeface="Calibri"/>
                <a:cs typeface="Calibri"/>
              </a:rPr>
              <a:t>approvals</a:t>
            </a:r>
            <a:r>
              <a:rPr sz="1600" spc="114" dirty="0">
                <a:solidFill>
                  <a:srgbClr val="FFFFFF"/>
                </a:solidFill>
                <a:latin typeface="Calibri"/>
                <a:cs typeface="Calibri"/>
              </a:rPr>
              <a:t> </a:t>
            </a:r>
            <a:r>
              <a:rPr sz="1600" dirty="0">
                <a:solidFill>
                  <a:srgbClr val="FFFFFF"/>
                </a:solidFill>
                <a:latin typeface="Calibri"/>
                <a:cs typeface="Calibri"/>
              </a:rPr>
              <a:t>from</a:t>
            </a:r>
            <a:r>
              <a:rPr sz="1600" spc="140" dirty="0">
                <a:solidFill>
                  <a:srgbClr val="FFFFFF"/>
                </a:solidFill>
                <a:latin typeface="Calibri"/>
                <a:cs typeface="Calibri"/>
              </a:rPr>
              <a:t> </a:t>
            </a:r>
            <a:r>
              <a:rPr sz="1600" dirty="0">
                <a:solidFill>
                  <a:srgbClr val="FFFFFF"/>
                </a:solidFill>
                <a:latin typeface="Calibri"/>
                <a:cs typeface="Calibri"/>
              </a:rPr>
              <a:t>a</a:t>
            </a:r>
            <a:r>
              <a:rPr sz="1600" spc="125" dirty="0">
                <a:solidFill>
                  <a:srgbClr val="FFFFFF"/>
                </a:solidFill>
                <a:latin typeface="Calibri"/>
                <a:cs typeface="Calibri"/>
              </a:rPr>
              <a:t> </a:t>
            </a:r>
            <a:r>
              <a:rPr sz="1600" dirty="0">
                <a:solidFill>
                  <a:srgbClr val="FFFFFF"/>
                </a:solidFill>
                <a:latin typeface="Calibri"/>
                <a:cs typeface="Calibri"/>
              </a:rPr>
              <a:t>third</a:t>
            </a:r>
            <a:r>
              <a:rPr sz="1600" spc="125" dirty="0">
                <a:solidFill>
                  <a:srgbClr val="FFFFFF"/>
                </a:solidFill>
                <a:latin typeface="Calibri"/>
                <a:cs typeface="Calibri"/>
              </a:rPr>
              <a:t> </a:t>
            </a:r>
            <a:r>
              <a:rPr sz="1600" dirty="0">
                <a:solidFill>
                  <a:srgbClr val="FFFFFF"/>
                </a:solidFill>
                <a:latin typeface="Calibri"/>
                <a:cs typeface="Calibri"/>
              </a:rPr>
              <a:t>party</a:t>
            </a:r>
            <a:r>
              <a:rPr sz="1600" spc="125" dirty="0">
                <a:solidFill>
                  <a:srgbClr val="FFFFFF"/>
                </a:solidFill>
                <a:latin typeface="Calibri"/>
                <a:cs typeface="Calibri"/>
              </a:rPr>
              <a:t> </a:t>
            </a:r>
            <a:r>
              <a:rPr sz="1600" dirty="0">
                <a:solidFill>
                  <a:srgbClr val="FFFFFF"/>
                </a:solidFill>
                <a:latin typeface="Calibri"/>
                <a:cs typeface="Calibri"/>
              </a:rPr>
              <a:t>should</a:t>
            </a:r>
            <a:r>
              <a:rPr sz="1600" spc="125" dirty="0">
                <a:solidFill>
                  <a:srgbClr val="FFFFFF"/>
                </a:solidFill>
                <a:latin typeface="Calibri"/>
                <a:cs typeface="Calibri"/>
              </a:rPr>
              <a:t> </a:t>
            </a:r>
            <a:r>
              <a:rPr sz="1600" spc="-25" dirty="0">
                <a:solidFill>
                  <a:srgbClr val="FFFFFF"/>
                </a:solidFill>
                <a:latin typeface="Calibri"/>
                <a:cs typeface="Calibri"/>
              </a:rPr>
              <a:t>be </a:t>
            </a:r>
            <a:r>
              <a:rPr sz="1600" dirty="0">
                <a:solidFill>
                  <a:srgbClr val="FFFFFF"/>
                </a:solidFill>
                <a:latin typeface="Calibri"/>
                <a:cs typeface="Calibri"/>
              </a:rPr>
              <a:t>required</a:t>
            </a:r>
            <a:r>
              <a:rPr sz="1600" spc="-5" dirty="0">
                <a:solidFill>
                  <a:srgbClr val="FFFFFF"/>
                </a:solidFill>
                <a:latin typeface="Calibri"/>
                <a:cs typeface="Calibri"/>
              </a:rPr>
              <a:t> </a:t>
            </a:r>
            <a:r>
              <a:rPr sz="1600" dirty="0">
                <a:solidFill>
                  <a:srgbClr val="FFFFFF"/>
                </a:solidFill>
                <a:latin typeface="Calibri"/>
                <a:cs typeface="Calibri"/>
              </a:rPr>
              <a:t>for</a:t>
            </a:r>
            <a:r>
              <a:rPr sz="1600" spc="-30" dirty="0">
                <a:solidFill>
                  <a:srgbClr val="FFFFFF"/>
                </a:solidFill>
                <a:latin typeface="Calibri"/>
                <a:cs typeface="Calibri"/>
              </a:rPr>
              <a:t> </a:t>
            </a:r>
            <a:r>
              <a:rPr sz="1600" dirty="0">
                <a:solidFill>
                  <a:srgbClr val="FFFFFF"/>
                </a:solidFill>
                <a:latin typeface="Calibri"/>
                <a:cs typeface="Calibri"/>
              </a:rPr>
              <a:t>use</a:t>
            </a:r>
            <a:r>
              <a:rPr sz="1600" spc="-55" dirty="0">
                <a:solidFill>
                  <a:srgbClr val="FFFFFF"/>
                </a:solidFill>
                <a:latin typeface="Calibri"/>
                <a:cs typeface="Calibri"/>
              </a:rPr>
              <a:t> </a:t>
            </a:r>
            <a:r>
              <a:rPr sz="1600" dirty="0">
                <a:solidFill>
                  <a:srgbClr val="FFFFFF"/>
                </a:solidFill>
                <a:latin typeface="Calibri"/>
                <a:cs typeface="Calibri"/>
              </a:rPr>
              <a:t>of</a:t>
            </a:r>
            <a:r>
              <a:rPr sz="1600" spc="-30" dirty="0">
                <a:solidFill>
                  <a:srgbClr val="FFFFFF"/>
                </a:solidFill>
                <a:latin typeface="Calibri"/>
                <a:cs typeface="Calibri"/>
              </a:rPr>
              <a:t> </a:t>
            </a:r>
            <a:r>
              <a:rPr sz="1600" dirty="0">
                <a:solidFill>
                  <a:srgbClr val="FFFFFF"/>
                </a:solidFill>
                <a:latin typeface="Calibri"/>
                <a:cs typeface="Calibri"/>
              </a:rPr>
              <a:t>the</a:t>
            </a:r>
            <a:r>
              <a:rPr sz="1600" spc="-35" dirty="0">
                <a:solidFill>
                  <a:srgbClr val="FFFFFF"/>
                </a:solidFill>
                <a:latin typeface="Calibri"/>
                <a:cs typeface="Calibri"/>
              </a:rPr>
              <a:t> </a:t>
            </a:r>
            <a:r>
              <a:rPr sz="1600" dirty="0">
                <a:solidFill>
                  <a:srgbClr val="FFFFFF"/>
                </a:solidFill>
                <a:latin typeface="Calibri"/>
                <a:cs typeface="Calibri"/>
              </a:rPr>
              <a:t>entry</a:t>
            </a:r>
            <a:r>
              <a:rPr sz="1600" spc="-5" dirty="0">
                <a:solidFill>
                  <a:srgbClr val="FFFFFF"/>
                </a:solidFill>
                <a:latin typeface="Calibri"/>
                <a:cs typeface="Calibri"/>
              </a:rPr>
              <a:t> </a:t>
            </a:r>
            <a:r>
              <a:rPr sz="1600" spc="-10" dirty="0">
                <a:solidFill>
                  <a:srgbClr val="FFFFFF"/>
                </a:solidFill>
                <a:latin typeface="Calibri"/>
                <a:cs typeface="Calibri"/>
              </a:rPr>
              <a:t>materials</a:t>
            </a:r>
            <a:r>
              <a:rPr sz="1600" spc="-45" dirty="0">
                <a:solidFill>
                  <a:srgbClr val="FFFFFF"/>
                </a:solidFill>
                <a:latin typeface="Calibri"/>
                <a:cs typeface="Calibri"/>
              </a:rPr>
              <a:t> </a:t>
            </a:r>
            <a:r>
              <a:rPr sz="1600" dirty="0">
                <a:solidFill>
                  <a:srgbClr val="FFFFFF"/>
                </a:solidFill>
                <a:latin typeface="Calibri"/>
                <a:cs typeface="Calibri"/>
              </a:rPr>
              <a:t>as</a:t>
            </a:r>
            <a:r>
              <a:rPr sz="1600" spc="-50" dirty="0">
                <a:solidFill>
                  <a:srgbClr val="FFFFFF"/>
                </a:solidFill>
                <a:latin typeface="Calibri"/>
                <a:cs typeface="Calibri"/>
              </a:rPr>
              <a:t> </a:t>
            </a:r>
            <a:r>
              <a:rPr sz="1600" spc="-10" dirty="0">
                <a:solidFill>
                  <a:srgbClr val="FFFFFF"/>
                </a:solidFill>
                <a:latin typeface="Calibri"/>
                <a:cs typeface="Calibri"/>
              </a:rPr>
              <a:t>stated</a:t>
            </a:r>
            <a:r>
              <a:rPr sz="1600" spc="-5" dirty="0">
                <a:solidFill>
                  <a:srgbClr val="FFFFFF"/>
                </a:solidFill>
                <a:latin typeface="Calibri"/>
                <a:cs typeface="Calibri"/>
              </a:rPr>
              <a:t> </a:t>
            </a:r>
            <a:r>
              <a:rPr sz="1600" dirty="0">
                <a:solidFill>
                  <a:srgbClr val="FFFFFF"/>
                </a:solidFill>
                <a:latin typeface="Calibri"/>
                <a:cs typeface="Calibri"/>
              </a:rPr>
              <a:t>herein</a:t>
            </a:r>
            <a:r>
              <a:rPr sz="1600" spc="-10" dirty="0">
                <a:solidFill>
                  <a:srgbClr val="FFFFFF"/>
                </a:solidFill>
                <a:latin typeface="Calibri"/>
                <a:cs typeface="Calibri"/>
              </a:rPr>
              <a:t> </a:t>
            </a:r>
            <a:r>
              <a:rPr sz="1600" dirty="0">
                <a:solidFill>
                  <a:srgbClr val="FFFFFF"/>
                </a:solidFill>
                <a:latin typeface="Calibri"/>
                <a:cs typeface="Calibri"/>
              </a:rPr>
              <a:t>and</a:t>
            </a:r>
            <a:r>
              <a:rPr sz="1600" spc="-65" dirty="0">
                <a:solidFill>
                  <a:srgbClr val="FFFFFF"/>
                </a:solidFill>
                <a:latin typeface="Calibri"/>
                <a:cs typeface="Calibri"/>
              </a:rPr>
              <a:t> </a:t>
            </a:r>
            <a:r>
              <a:rPr sz="1600" dirty="0">
                <a:solidFill>
                  <a:srgbClr val="FFFFFF"/>
                </a:solidFill>
                <a:latin typeface="Calibri"/>
                <a:cs typeface="Calibri"/>
              </a:rPr>
              <a:t>on</a:t>
            </a:r>
            <a:r>
              <a:rPr sz="1600" spc="-30" dirty="0">
                <a:solidFill>
                  <a:srgbClr val="FFFFFF"/>
                </a:solidFill>
                <a:latin typeface="Calibri"/>
                <a:cs typeface="Calibri"/>
              </a:rPr>
              <a:t> </a:t>
            </a:r>
            <a:r>
              <a:rPr sz="1600" dirty="0">
                <a:solidFill>
                  <a:srgbClr val="FFFFFF"/>
                </a:solidFill>
                <a:latin typeface="Calibri"/>
                <a:cs typeface="Calibri"/>
              </a:rPr>
              <a:t>the</a:t>
            </a:r>
            <a:r>
              <a:rPr sz="1600" spc="-55" dirty="0">
                <a:solidFill>
                  <a:srgbClr val="FFFFFF"/>
                </a:solidFill>
                <a:latin typeface="Calibri"/>
                <a:cs typeface="Calibri"/>
              </a:rPr>
              <a:t> </a:t>
            </a:r>
            <a:r>
              <a:rPr sz="1600" dirty="0">
                <a:solidFill>
                  <a:srgbClr val="FFFFFF"/>
                </a:solidFill>
                <a:latin typeface="Calibri"/>
                <a:cs typeface="Calibri"/>
              </a:rPr>
              <a:t>Awards</a:t>
            </a:r>
            <a:r>
              <a:rPr sz="1600" spc="-45" dirty="0">
                <a:solidFill>
                  <a:srgbClr val="FFFFFF"/>
                </a:solidFill>
                <a:latin typeface="Calibri"/>
                <a:cs typeface="Calibri"/>
              </a:rPr>
              <a:t> </a:t>
            </a:r>
            <a:r>
              <a:rPr sz="1600" dirty="0">
                <a:solidFill>
                  <a:srgbClr val="FFFFFF"/>
                </a:solidFill>
                <a:latin typeface="Calibri"/>
                <a:cs typeface="Calibri"/>
              </a:rPr>
              <a:t>Entry</a:t>
            </a:r>
            <a:r>
              <a:rPr sz="1600" spc="-5" dirty="0">
                <a:solidFill>
                  <a:srgbClr val="FFFFFF"/>
                </a:solidFill>
                <a:latin typeface="Calibri"/>
                <a:cs typeface="Calibri"/>
              </a:rPr>
              <a:t> </a:t>
            </a:r>
            <a:r>
              <a:rPr sz="1600" spc="-10" dirty="0">
                <a:solidFill>
                  <a:srgbClr val="FFFFFF"/>
                </a:solidFill>
                <a:latin typeface="Calibri"/>
                <a:cs typeface="Calibri"/>
              </a:rPr>
              <a:t>Page.</a:t>
            </a:r>
            <a:endParaRPr sz="1600">
              <a:latin typeface="Calibri"/>
              <a:cs typeface="Calibri"/>
            </a:endParaRPr>
          </a:p>
          <a:p>
            <a:pPr marL="12700" marR="10160" algn="just">
              <a:lnSpc>
                <a:spcPct val="100000"/>
              </a:lnSpc>
              <a:spcBef>
                <a:spcPts val="1920"/>
              </a:spcBef>
            </a:pPr>
            <a:r>
              <a:rPr sz="1600" dirty="0">
                <a:solidFill>
                  <a:srgbClr val="FFFFFF"/>
                </a:solidFill>
                <a:latin typeface="Calibri"/>
                <a:cs typeface="Calibri"/>
              </a:rPr>
              <a:t>We</a:t>
            </a:r>
            <a:r>
              <a:rPr sz="1600" spc="415" dirty="0">
                <a:solidFill>
                  <a:srgbClr val="FFFFFF"/>
                </a:solidFill>
                <a:latin typeface="Calibri"/>
                <a:cs typeface="Calibri"/>
              </a:rPr>
              <a:t> </a:t>
            </a:r>
            <a:r>
              <a:rPr sz="1600" dirty="0">
                <a:solidFill>
                  <a:srgbClr val="FFFFFF"/>
                </a:solidFill>
                <a:latin typeface="Calibri"/>
                <a:cs typeface="Calibri"/>
              </a:rPr>
              <a:t>reserve</a:t>
            </a:r>
            <a:r>
              <a:rPr sz="1600" spc="420" dirty="0">
                <a:solidFill>
                  <a:srgbClr val="FFFFFF"/>
                </a:solidFill>
                <a:latin typeface="Calibri"/>
                <a:cs typeface="Calibri"/>
              </a:rPr>
              <a:t> </a:t>
            </a:r>
            <a:r>
              <a:rPr sz="1600" dirty="0">
                <a:solidFill>
                  <a:srgbClr val="FFFFFF"/>
                </a:solidFill>
                <a:latin typeface="Calibri"/>
                <a:cs typeface="Calibri"/>
              </a:rPr>
              <a:t>the</a:t>
            </a:r>
            <a:r>
              <a:rPr sz="1600" spc="434" dirty="0">
                <a:solidFill>
                  <a:srgbClr val="FFFFFF"/>
                </a:solidFill>
                <a:latin typeface="Calibri"/>
                <a:cs typeface="Calibri"/>
              </a:rPr>
              <a:t> </a:t>
            </a:r>
            <a:r>
              <a:rPr sz="1600" dirty="0">
                <a:solidFill>
                  <a:srgbClr val="FFFFFF"/>
                </a:solidFill>
                <a:latin typeface="Calibri"/>
                <a:cs typeface="Calibri"/>
              </a:rPr>
              <a:t>right</a:t>
            </a:r>
            <a:r>
              <a:rPr sz="1600" spc="415" dirty="0">
                <a:solidFill>
                  <a:srgbClr val="FFFFFF"/>
                </a:solidFill>
                <a:latin typeface="Calibri"/>
                <a:cs typeface="Calibri"/>
              </a:rPr>
              <a:t> </a:t>
            </a:r>
            <a:r>
              <a:rPr sz="1600" dirty="0">
                <a:solidFill>
                  <a:srgbClr val="FFFFFF"/>
                </a:solidFill>
                <a:latin typeface="Calibri"/>
                <a:cs typeface="Calibri"/>
              </a:rPr>
              <a:t>to</a:t>
            </a:r>
            <a:r>
              <a:rPr sz="1600" spc="440" dirty="0">
                <a:solidFill>
                  <a:srgbClr val="FFFFFF"/>
                </a:solidFill>
                <a:latin typeface="Calibri"/>
                <a:cs typeface="Calibri"/>
              </a:rPr>
              <a:t> </a:t>
            </a:r>
            <a:r>
              <a:rPr sz="1600" dirty="0">
                <a:solidFill>
                  <a:srgbClr val="FFFFFF"/>
                </a:solidFill>
                <a:latin typeface="Calibri"/>
                <a:cs typeface="Calibri"/>
              </a:rPr>
              <a:t>reject</a:t>
            </a:r>
            <a:r>
              <a:rPr sz="1600" spc="415" dirty="0">
                <a:solidFill>
                  <a:srgbClr val="FFFFFF"/>
                </a:solidFill>
                <a:latin typeface="Calibri"/>
                <a:cs typeface="Calibri"/>
              </a:rPr>
              <a:t> </a:t>
            </a:r>
            <a:r>
              <a:rPr sz="1600" dirty="0">
                <a:solidFill>
                  <a:srgbClr val="FFFFFF"/>
                </a:solidFill>
                <a:latin typeface="Calibri"/>
                <a:cs typeface="Calibri"/>
              </a:rPr>
              <a:t>any</a:t>
            </a:r>
            <a:r>
              <a:rPr sz="1600" spc="420" dirty="0">
                <a:solidFill>
                  <a:srgbClr val="FFFFFF"/>
                </a:solidFill>
                <a:latin typeface="Calibri"/>
                <a:cs typeface="Calibri"/>
              </a:rPr>
              <a:t> </a:t>
            </a:r>
            <a:r>
              <a:rPr sz="1600" dirty="0">
                <a:solidFill>
                  <a:srgbClr val="FFFFFF"/>
                </a:solidFill>
                <a:latin typeface="Calibri"/>
                <a:cs typeface="Calibri"/>
              </a:rPr>
              <a:t>entry/ies</a:t>
            </a:r>
            <a:r>
              <a:rPr sz="1600" spc="420" dirty="0">
                <a:solidFill>
                  <a:srgbClr val="FFFFFF"/>
                </a:solidFill>
                <a:latin typeface="Calibri"/>
                <a:cs typeface="Calibri"/>
              </a:rPr>
              <a:t> </a:t>
            </a:r>
            <a:r>
              <a:rPr sz="1600" dirty="0">
                <a:solidFill>
                  <a:srgbClr val="FFFFFF"/>
                </a:solidFill>
                <a:latin typeface="Calibri"/>
                <a:cs typeface="Calibri"/>
              </a:rPr>
              <a:t>and/or</a:t>
            </a:r>
            <a:r>
              <a:rPr sz="1600" spc="405" dirty="0">
                <a:solidFill>
                  <a:srgbClr val="FFFFFF"/>
                </a:solidFill>
                <a:latin typeface="Calibri"/>
                <a:cs typeface="Calibri"/>
              </a:rPr>
              <a:t> </a:t>
            </a:r>
            <a:r>
              <a:rPr sz="1600" dirty="0">
                <a:solidFill>
                  <a:srgbClr val="FFFFFF"/>
                </a:solidFill>
                <a:latin typeface="Calibri"/>
                <a:cs typeface="Calibri"/>
              </a:rPr>
              <a:t>rescind</a:t>
            </a:r>
            <a:r>
              <a:rPr sz="1600" spc="415" dirty="0">
                <a:solidFill>
                  <a:srgbClr val="FFFFFF"/>
                </a:solidFill>
                <a:latin typeface="Calibri"/>
                <a:cs typeface="Calibri"/>
              </a:rPr>
              <a:t> </a:t>
            </a:r>
            <a:r>
              <a:rPr sz="1600" dirty="0">
                <a:solidFill>
                  <a:srgbClr val="FFFFFF"/>
                </a:solidFill>
                <a:latin typeface="Calibri"/>
                <a:cs typeface="Calibri"/>
              </a:rPr>
              <a:t>any</a:t>
            </a:r>
            <a:r>
              <a:rPr sz="1600" spc="415" dirty="0">
                <a:solidFill>
                  <a:srgbClr val="FFFFFF"/>
                </a:solidFill>
                <a:latin typeface="Calibri"/>
                <a:cs typeface="Calibri"/>
              </a:rPr>
              <a:t> </a:t>
            </a:r>
            <a:r>
              <a:rPr sz="1600" dirty="0">
                <a:solidFill>
                  <a:srgbClr val="FFFFFF"/>
                </a:solidFill>
                <a:latin typeface="Calibri"/>
                <a:cs typeface="Calibri"/>
              </a:rPr>
              <a:t>Award</a:t>
            </a:r>
            <a:r>
              <a:rPr sz="1600" spc="425" dirty="0">
                <a:solidFill>
                  <a:srgbClr val="FFFFFF"/>
                </a:solidFill>
                <a:latin typeface="Calibri"/>
                <a:cs typeface="Calibri"/>
              </a:rPr>
              <a:t> </a:t>
            </a:r>
            <a:r>
              <a:rPr sz="1600" dirty="0">
                <a:solidFill>
                  <a:srgbClr val="FFFFFF"/>
                </a:solidFill>
                <a:latin typeface="Calibri"/>
                <a:cs typeface="Calibri"/>
              </a:rPr>
              <a:t>that</a:t>
            </a:r>
            <a:r>
              <a:rPr sz="1600" spc="420" dirty="0">
                <a:solidFill>
                  <a:srgbClr val="FFFFFF"/>
                </a:solidFill>
                <a:latin typeface="Calibri"/>
                <a:cs typeface="Calibri"/>
              </a:rPr>
              <a:t> </a:t>
            </a:r>
            <a:r>
              <a:rPr sz="1600" dirty="0">
                <a:solidFill>
                  <a:srgbClr val="FFFFFF"/>
                </a:solidFill>
                <a:latin typeface="Calibri"/>
                <a:cs typeface="Calibri"/>
              </a:rPr>
              <a:t>fails</a:t>
            </a:r>
            <a:r>
              <a:rPr sz="1600" spc="420" dirty="0">
                <a:solidFill>
                  <a:srgbClr val="FFFFFF"/>
                </a:solidFill>
                <a:latin typeface="Calibri"/>
                <a:cs typeface="Calibri"/>
              </a:rPr>
              <a:t> </a:t>
            </a:r>
            <a:r>
              <a:rPr sz="1600" dirty="0">
                <a:solidFill>
                  <a:srgbClr val="FFFFFF"/>
                </a:solidFill>
                <a:latin typeface="Calibri"/>
                <a:cs typeface="Calibri"/>
              </a:rPr>
              <a:t>to</a:t>
            </a:r>
            <a:r>
              <a:rPr sz="1600" spc="415" dirty="0">
                <a:solidFill>
                  <a:srgbClr val="FFFFFF"/>
                </a:solidFill>
                <a:latin typeface="Calibri"/>
                <a:cs typeface="Calibri"/>
              </a:rPr>
              <a:t> </a:t>
            </a:r>
            <a:r>
              <a:rPr sz="1600" dirty="0">
                <a:solidFill>
                  <a:srgbClr val="FFFFFF"/>
                </a:solidFill>
                <a:latin typeface="Calibri"/>
                <a:cs typeface="Calibri"/>
              </a:rPr>
              <a:t>comply</a:t>
            </a:r>
            <a:r>
              <a:rPr sz="1600" spc="420" dirty="0">
                <a:solidFill>
                  <a:srgbClr val="FFFFFF"/>
                </a:solidFill>
                <a:latin typeface="Calibri"/>
                <a:cs typeface="Calibri"/>
              </a:rPr>
              <a:t> </a:t>
            </a:r>
            <a:r>
              <a:rPr sz="1600" dirty="0">
                <a:solidFill>
                  <a:srgbClr val="FFFFFF"/>
                </a:solidFill>
                <a:latin typeface="Calibri"/>
                <a:cs typeface="Calibri"/>
              </a:rPr>
              <a:t>with</a:t>
            </a:r>
            <a:r>
              <a:rPr sz="1600" spc="420" dirty="0">
                <a:solidFill>
                  <a:srgbClr val="FFFFFF"/>
                </a:solidFill>
                <a:latin typeface="Calibri"/>
                <a:cs typeface="Calibri"/>
              </a:rPr>
              <a:t> </a:t>
            </a:r>
            <a:r>
              <a:rPr sz="1600" spc="-10" dirty="0">
                <a:solidFill>
                  <a:srgbClr val="FFFFFF"/>
                </a:solidFill>
                <a:latin typeface="Calibri"/>
                <a:cs typeface="Calibri"/>
              </a:rPr>
              <a:t>stated </a:t>
            </a:r>
            <a:r>
              <a:rPr sz="1600" dirty="0">
                <a:solidFill>
                  <a:srgbClr val="FFFFFF"/>
                </a:solidFill>
                <a:latin typeface="Calibri"/>
                <a:cs typeface="Calibri"/>
              </a:rPr>
              <a:t>requirements,</a:t>
            </a:r>
            <a:r>
              <a:rPr sz="1600" spc="270" dirty="0">
                <a:solidFill>
                  <a:srgbClr val="FFFFFF"/>
                </a:solidFill>
                <a:latin typeface="Calibri"/>
                <a:cs typeface="Calibri"/>
              </a:rPr>
              <a:t> </a:t>
            </a:r>
            <a:r>
              <a:rPr sz="1600" dirty="0">
                <a:solidFill>
                  <a:srgbClr val="FFFFFF"/>
                </a:solidFill>
                <a:latin typeface="Calibri"/>
                <a:cs typeface="Calibri"/>
              </a:rPr>
              <a:t>The</a:t>
            </a:r>
            <a:r>
              <a:rPr sz="1600" spc="270" dirty="0">
                <a:solidFill>
                  <a:srgbClr val="FFFFFF"/>
                </a:solidFill>
                <a:latin typeface="Calibri"/>
                <a:cs typeface="Calibri"/>
              </a:rPr>
              <a:t> </a:t>
            </a:r>
            <a:r>
              <a:rPr sz="1600" dirty="0">
                <a:solidFill>
                  <a:srgbClr val="FFFFFF"/>
                </a:solidFill>
                <a:latin typeface="Calibri"/>
                <a:cs typeface="Calibri"/>
              </a:rPr>
              <a:t>Entrant</a:t>
            </a:r>
            <a:r>
              <a:rPr sz="1600" spc="275" dirty="0">
                <a:solidFill>
                  <a:srgbClr val="FFFFFF"/>
                </a:solidFill>
                <a:latin typeface="Calibri"/>
                <a:cs typeface="Calibri"/>
              </a:rPr>
              <a:t> </a:t>
            </a:r>
            <a:r>
              <a:rPr sz="1600" dirty="0">
                <a:solidFill>
                  <a:srgbClr val="FFFFFF"/>
                </a:solidFill>
                <a:latin typeface="Calibri"/>
                <a:cs typeface="Calibri"/>
              </a:rPr>
              <a:t>remains</a:t>
            </a:r>
            <a:r>
              <a:rPr sz="1600" spc="275" dirty="0">
                <a:solidFill>
                  <a:srgbClr val="FFFFFF"/>
                </a:solidFill>
                <a:latin typeface="Calibri"/>
                <a:cs typeface="Calibri"/>
              </a:rPr>
              <a:t> </a:t>
            </a:r>
            <a:r>
              <a:rPr sz="1600" dirty="0">
                <a:solidFill>
                  <a:srgbClr val="FFFFFF"/>
                </a:solidFill>
                <a:latin typeface="Calibri"/>
                <a:cs typeface="Calibri"/>
              </a:rPr>
              <a:t>responsible</a:t>
            </a:r>
            <a:r>
              <a:rPr sz="1600" spc="275" dirty="0">
                <a:solidFill>
                  <a:srgbClr val="FFFFFF"/>
                </a:solidFill>
                <a:latin typeface="Calibri"/>
                <a:cs typeface="Calibri"/>
              </a:rPr>
              <a:t> </a:t>
            </a:r>
            <a:r>
              <a:rPr sz="1600" dirty="0">
                <a:solidFill>
                  <a:srgbClr val="FFFFFF"/>
                </a:solidFill>
                <a:latin typeface="Calibri"/>
                <a:cs typeface="Calibri"/>
              </a:rPr>
              <a:t>for</a:t>
            </a:r>
            <a:r>
              <a:rPr sz="1600" spc="270" dirty="0">
                <a:solidFill>
                  <a:srgbClr val="FFFFFF"/>
                </a:solidFill>
                <a:latin typeface="Calibri"/>
                <a:cs typeface="Calibri"/>
              </a:rPr>
              <a:t> </a:t>
            </a:r>
            <a:r>
              <a:rPr sz="1600" dirty="0">
                <a:solidFill>
                  <a:srgbClr val="FFFFFF"/>
                </a:solidFill>
                <a:latin typeface="Calibri"/>
                <a:cs typeface="Calibri"/>
              </a:rPr>
              <a:t>any</a:t>
            </a:r>
            <a:r>
              <a:rPr sz="1600" spc="275" dirty="0">
                <a:solidFill>
                  <a:srgbClr val="FFFFFF"/>
                </a:solidFill>
                <a:latin typeface="Calibri"/>
                <a:cs typeface="Calibri"/>
              </a:rPr>
              <a:t> </a:t>
            </a:r>
            <a:r>
              <a:rPr sz="1600" dirty="0">
                <a:solidFill>
                  <a:srgbClr val="FFFFFF"/>
                </a:solidFill>
                <a:latin typeface="Calibri"/>
                <a:cs typeface="Calibri"/>
              </a:rPr>
              <a:t>entry</a:t>
            </a:r>
            <a:r>
              <a:rPr sz="1600" spc="275" dirty="0">
                <a:solidFill>
                  <a:srgbClr val="FFFFFF"/>
                </a:solidFill>
                <a:latin typeface="Calibri"/>
                <a:cs typeface="Calibri"/>
              </a:rPr>
              <a:t> </a:t>
            </a:r>
            <a:r>
              <a:rPr sz="1600" dirty="0">
                <a:solidFill>
                  <a:srgbClr val="FFFFFF"/>
                </a:solidFill>
                <a:latin typeface="Calibri"/>
                <a:cs typeface="Calibri"/>
              </a:rPr>
              <a:t>fees.</a:t>
            </a:r>
            <a:r>
              <a:rPr sz="1600" spc="280" dirty="0">
                <a:solidFill>
                  <a:srgbClr val="FFFFFF"/>
                </a:solidFill>
                <a:latin typeface="Calibri"/>
                <a:cs typeface="Calibri"/>
              </a:rPr>
              <a:t> </a:t>
            </a:r>
            <a:r>
              <a:rPr sz="1600" dirty="0">
                <a:solidFill>
                  <a:srgbClr val="FFFFFF"/>
                </a:solidFill>
                <a:latin typeface="Calibri"/>
                <a:cs typeface="Calibri"/>
              </a:rPr>
              <a:t>No</a:t>
            </a:r>
            <a:r>
              <a:rPr sz="1600" spc="295" dirty="0">
                <a:solidFill>
                  <a:srgbClr val="FFFFFF"/>
                </a:solidFill>
                <a:latin typeface="Calibri"/>
                <a:cs typeface="Calibri"/>
              </a:rPr>
              <a:t> </a:t>
            </a:r>
            <a:r>
              <a:rPr sz="1600" dirty="0">
                <a:solidFill>
                  <a:srgbClr val="FFFFFF"/>
                </a:solidFill>
                <a:latin typeface="Calibri"/>
                <a:cs typeface="Calibri"/>
              </a:rPr>
              <a:t>refunds</a:t>
            </a:r>
            <a:r>
              <a:rPr sz="1600" spc="270" dirty="0">
                <a:solidFill>
                  <a:srgbClr val="FFFFFF"/>
                </a:solidFill>
                <a:latin typeface="Calibri"/>
                <a:cs typeface="Calibri"/>
              </a:rPr>
              <a:t> </a:t>
            </a:r>
            <a:r>
              <a:rPr sz="1600" dirty="0">
                <a:solidFill>
                  <a:srgbClr val="FFFFFF"/>
                </a:solidFill>
                <a:latin typeface="Calibri"/>
                <a:cs typeface="Calibri"/>
              </a:rPr>
              <a:t>will</a:t>
            </a:r>
            <a:r>
              <a:rPr sz="1600" spc="275" dirty="0">
                <a:solidFill>
                  <a:srgbClr val="FFFFFF"/>
                </a:solidFill>
                <a:latin typeface="Calibri"/>
                <a:cs typeface="Calibri"/>
              </a:rPr>
              <a:t> </a:t>
            </a:r>
            <a:r>
              <a:rPr sz="1600" dirty="0">
                <a:solidFill>
                  <a:srgbClr val="FFFFFF"/>
                </a:solidFill>
                <a:latin typeface="Calibri"/>
                <a:cs typeface="Calibri"/>
              </a:rPr>
              <a:t>be</a:t>
            </a:r>
            <a:r>
              <a:rPr sz="1600" spc="270" dirty="0">
                <a:solidFill>
                  <a:srgbClr val="FFFFFF"/>
                </a:solidFill>
                <a:latin typeface="Calibri"/>
                <a:cs typeface="Calibri"/>
              </a:rPr>
              <a:t> </a:t>
            </a:r>
            <a:r>
              <a:rPr sz="1600" dirty="0">
                <a:solidFill>
                  <a:srgbClr val="FFFFFF"/>
                </a:solidFill>
                <a:latin typeface="Calibri"/>
                <a:cs typeface="Calibri"/>
              </a:rPr>
              <a:t>issued</a:t>
            </a:r>
            <a:r>
              <a:rPr sz="1600" spc="275" dirty="0">
                <a:solidFill>
                  <a:srgbClr val="FFFFFF"/>
                </a:solidFill>
                <a:latin typeface="Calibri"/>
                <a:cs typeface="Calibri"/>
              </a:rPr>
              <a:t> </a:t>
            </a:r>
            <a:r>
              <a:rPr sz="1600" dirty="0">
                <a:solidFill>
                  <a:srgbClr val="FFFFFF"/>
                </a:solidFill>
                <a:latin typeface="Calibri"/>
                <a:cs typeface="Calibri"/>
              </a:rPr>
              <a:t>as</a:t>
            </a:r>
            <a:r>
              <a:rPr sz="1600" spc="275" dirty="0">
                <a:solidFill>
                  <a:srgbClr val="FFFFFF"/>
                </a:solidFill>
                <a:latin typeface="Calibri"/>
                <a:cs typeface="Calibri"/>
              </a:rPr>
              <a:t> </a:t>
            </a:r>
            <a:r>
              <a:rPr sz="1600" dirty="0">
                <a:solidFill>
                  <a:srgbClr val="FFFFFF"/>
                </a:solidFill>
                <a:latin typeface="Calibri"/>
                <a:cs typeface="Calibri"/>
              </a:rPr>
              <a:t>a</a:t>
            </a:r>
            <a:r>
              <a:rPr sz="1600" spc="280" dirty="0">
                <a:solidFill>
                  <a:srgbClr val="FFFFFF"/>
                </a:solidFill>
                <a:latin typeface="Calibri"/>
                <a:cs typeface="Calibri"/>
              </a:rPr>
              <a:t> </a:t>
            </a:r>
            <a:r>
              <a:rPr sz="1600" dirty="0">
                <a:solidFill>
                  <a:srgbClr val="FFFFFF"/>
                </a:solidFill>
                <a:latin typeface="Calibri"/>
                <a:cs typeface="Calibri"/>
              </a:rPr>
              <a:t>result</a:t>
            </a:r>
            <a:r>
              <a:rPr sz="1600" spc="275" dirty="0">
                <a:solidFill>
                  <a:srgbClr val="FFFFFF"/>
                </a:solidFill>
                <a:latin typeface="Calibri"/>
                <a:cs typeface="Calibri"/>
              </a:rPr>
              <a:t> </a:t>
            </a:r>
            <a:r>
              <a:rPr sz="1600" spc="-25" dirty="0">
                <a:solidFill>
                  <a:srgbClr val="FFFFFF"/>
                </a:solidFill>
                <a:latin typeface="Calibri"/>
                <a:cs typeface="Calibri"/>
              </a:rPr>
              <a:t>of </a:t>
            </a:r>
            <a:r>
              <a:rPr sz="1600" spc="-10" dirty="0">
                <a:solidFill>
                  <a:srgbClr val="FFFFFF"/>
                </a:solidFill>
                <a:latin typeface="Calibri"/>
                <a:cs typeface="Calibri"/>
              </a:rPr>
              <a:t>rescission.</a:t>
            </a:r>
            <a:endParaRPr sz="1600">
              <a:latin typeface="Calibri"/>
              <a:cs typeface="Calibri"/>
            </a:endParaRPr>
          </a:p>
          <a:p>
            <a:pPr marL="12700" marR="10160" algn="just">
              <a:lnSpc>
                <a:spcPct val="100000"/>
              </a:lnSpc>
              <a:spcBef>
                <a:spcPts val="1925"/>
              </a:spcBef>
            </a:pPr>
            <a:r>
              <a:rPr sz="1600" b="1" dirty="0">
                <a:solidFill>
                  <a:srgbClr val="FFFFFF"/>
                </a:solidFill>
                <a:latin typeface="Calibri"/>
                <a:cs typeface="Calibri"/>
              </a:rPr>
              <a:t>ENDORSEMENT</a:t>
            </a:r>
            <a:r>
              <a:rPr sz="1600" dirty="0">
                <a:solidFill>
                  <a:srgbClr val="FFFFFF"/>
                </a:solidFill>
                <a:latin typeface="Calibri"/>
                <a:cs typeface="Calibri"/>
              </a:rPr>
              <a:t>:</a:t>
            </a:r>
            <a:r>
              <a:rPr sz="1600" spc="80" dirty="0">
                <a:solidFill>
                  <a:srgbClr val="FFFFFF"/>
                </a:solidFill>
                <a:latin typeface="Calibri"/>
                <a:cs typeface="Calibri"/>
              </a:rPr>
              <a:t> </a:t>
            </a:r>
            <a:r>
              <a:rPr sz="1600" dirty="0">
                <a:solidFill>
                  <a:srgbClr val="FFFFFF"/>
                </a:solidFill>
                <a:latin typeface="Calibri"/>
                <a:cs typeface="Calibri"/>
              </a:rPr>
              <a:t>For</a:t>
            </a:r>
            <a:r>
              <a:rPr sz="1600" spc="70" dirty="0">
                <a:solidFill>
                  <a:srgbClr val="FFFFFF"/>
                </a:solidFill>
                <a:latin typeface="Calibri"/>
                <a:cs typeface="Calibri"/>
              </a:rPr>
              <a:t> </a:t>
            </a:r>
            <a:r>
              <a:rPr sz="1600" dirty="0">
                <a:solidFill>
                  <a:srgbClr val="FFFFFF"/>
                </a:solidFill>
                <a:latin typeface="Calibri"/>
                <a:cs typeface="Calibri"/>
              </a:rPr>
              <a:t>brand</a:t>
            </a:r>
            <a:r>
              <a:rPr sz="1600" spc="75" dirty="0">
                <a:solidFill>
                  <a:srgbClr val="FFFFFF"/>
                </a:solidFill>
                <a:latin typeface="Calibri"/>
                <a:cs typeface="Calibri"/>
              </a:rPr>
              <a:t> </a:t>
            </a:r>
            <a:r>
              <a:rPr sz="1600" dirty="0">
                <a:solidFill>
                  <a:srgbClr val="FFFFFF"/>
                </a:solidFill>
                <a:latin typeface="Calibri"/>
                <a:cs typeface="Calibri"/>
              </a:rPr>
              <a:t>and</a:t>
            </a:r>
            <a:r>
              <a:rPr sz="1600" spc="95" dirty="0">
                <a:solidFill>
                  <a:srgbClr val="FFFFFF"/>
                </a:solidFill>
                <a:latin typeface="Calibri"/>
                <a:cs typeface="Calibri"/>
              </a:rPr>
              <a:t> </a:t>
            </a:r>
            <a:r>
              <a:rPr sz="1600" dirty="0">
                <a:solidFill>
                  <a:srgbClr val="FFFFFF"/>
                </a:solidFill>
                <a:latin typeface="Calibri"/>
                <a:cs typeface="Calibri"/>
              </a:rPr>
              <a:t>campaign</a:t>
            </a:r>
            <a:r>
              <a:rPr sz="1600" spc="80" dirty="0">
                <a:solidFill>
                  <a:srgbClr val="FFFFFF"/>
                </a:solidFill>
                <a:latin typeface="Calibri"/>
                <a:cs typeface="Calibri"/>
              </a:rPr>
              <a:t> </a:t>
            </a:r>
            <a:r>
              <a:rPr sz="1600" dirty="0">
                <a:solidFill>
                  <a:srgbClr val="FFFFFF"/>
                </a:solidFill>
                <a:latin typeface="Calibri"/>
                <a:cs typeface="Calibri"/>
              </a:rPr>
              <a:t>entries</a:t>
            </a:r>
            <a:r>
              <a:rPr sz="1600" spc="95" dirty="0">
                <a:solidFill>
                  <a:srgbClr val="FFFFFF"/>
                </a:solidFill>
                <a:latin typeface="Calibri"/>
                <a:cs typeface="Calibri"/>
              </a:rPr>
              <a:t> </a:t>
            </a:r>
            <a:r>
              <a:rPr sz="1600" dirty="0">
                <a:solidFill>
                  <a:srgbClr val="FFFFFF"/>
                </a:solidFill>
                <a:latin typeface="Calibri"/>
                <a:cs typeface="Calibri"/>
              </a:rPr>
              <a:t>submitted</a:t>
            </a:r>
            <a:r>
              <a:rPr sz="1600" spc="105" dirty="0">
                <a:solidFill>
                  <a:srgbClr val="FFFFFF"/>
                </a:solidFill>
                <a:latin typeface="Calibri"/>
                <a:cs typeface="Calibri"/>
              </a:rPr>
              <a:t> </a:t>
            </a:r>
            <a:r>
              <a:rPr sz="1600" dirty="0">
                <a:solidFill>
                  <a:srgbClr val="FFFFFF"/>
                </a:solidFill>
                <a:latin typeface="Calibri"/>
                <a:cs typeface="Calibri"/>
              </a:rPr>
              <a:t>by</a:t>
            </a:r>
            <a:r>
              <a:rPr sz="1600" spc="65" dirty="0">
                <a:solidFill>
                  <a:srgbClr val="FFFFFF"/>
                </a:solidFill>
                <a:latin typeface="Calibri"/>
                <a:cs typeface="Calibri"/>
              </a:rPr>
              <a:t> </a:t>
            </a:r>
            <a:r>
              <a:rPr sz="1600" dirty="0">
                <a:solidFill>
                  <a:srgbClr val="FFFFFF"/>
                </a:solidFill>
                <a:latin typeface="Calibri"/>
                <a:cs typeface="Calibri"/>
              </a:rPr>
              <a:t>or</a:t>
            </a:r>
            <a:r>
              <a:rPr sz="1600" spc="95" dirty="0">
                <a:solidFill>
                  <a:srgbClr val="FFFFFF"/>
                </a:solidFill>
                <a:latin typeface="Calibri"/>
                <a:cs typeface="Calibri"/>
              </a:rPr>
              <a:t> </a:t>
            </a:r>
            <a:r>
              <a:rPr sz="1600" dirty="0">
                <a:solidFill>
                  <a:srgbClr val="FFFFFF"/>
                </a:solidFill>
                <a:latin typeface="Calibri"/>
                <a:cs typeface="Calibri"/>
              </a:rPr>
              <a:t>on</a:t>
            </a:r>
            <a:r>
              <a:rPr sz="1600" spc="75" dirty="0">
                <a:solidFill>
                  <a:srgbClr val="FFFFFF"/>
                </a:solidFill>
                <a:latin typeface="Calibri"/>
                <a:cs typeface="Calibri"/>
              </a:rPr>
              <a:t> </a:t>
            </a:r>
            <a:r>
              <a:rPr sz="1600" dirty="0">
                <a:solidFill>
                  <a:srgbClr val="FFFFFF"/>
                </a:solidFill>
                <a:latin typeface="Calibri"/>
                <a:cs typeface="Calibri"/>
              </a:rPr>
              <a:t>behalf</a:t>
            </a:r>
            <a:r>
              <a:rPr sz="1600" spc="65" dirty="0">
                <a:solidFill>
                  <a:srgbClr val="FFFFFF"/>
                </a:solidFill>
                <a:latin typeface="Calibri"/>
                <a:cs typeface="Calibri"/>
              </a:rPr>
              <a:t> </a:t>
            </a:r>
            <a:r>
              <a:rPr sz="1600" dirty="0">
                <a:solidFill>
                  <a:srgbClr val="FFFFFF"/>
                </a:solidFill>
                <a:latin typeface="Calibri"/>
                <a:cs typeface="Calibri"/>
              </a:rPr>
              <a:t>of</a:t>
            </a:r>
            <a:r>
              <a:rPr sz="1600" spc="95" dirty="0">
                <a:solidFill>
                  <a:srgbClr val="FFFFFF"/>
                </a:solidFill>
                <a:latin typeface="Calibri"/>
                <a:cs typeface="Calibri"/>
              </a:rPr>
              <a:t> </a:t>
            </a:r>
            <a:r>
              <a:rPr sz="1600" dirty="0">
                <a:solidFill>
                  <a:srgbClr val="FFFFFF"/>
                </a:solidFill>
                <a:latin typeface="Calibri"/>
                <a:cs typeface="Calibri"/>
              </a:rPr>
              <a:t>the</a:t>
            </a:r>
            <a:r>
              <a:rPr sz="1600" spc="85" dirty="0">
                <a:solidFill>
                  <a:srgbClr val="FFFFFF"/>
                </a:solidFill>
                <a:latin typeface="Calibri"/>
                <a:cs typeface="Calibri"/>
              </a:rPr>
              <a:t> </a:t>
            </a:r>
            <a:r>
              <a:rPr sz="1600" dirty="0">
                <a:solidFill>
                  <a:srgbClr val="FFFFFF"/>
                </a:solidFill>
                <a:latin typeface="Calibri"/>
                <a:cs typeface="Calibri"/>
              </a:rPr>
              <a:t>brand</a:t>
            </a:r>
            <a:r>
              <a:rPr sz="1600" spc="75" dirty="0">
                <a:solidFill>
                  <a:srgbClr val="FFFFFF"/>
                </a:solidFill>
                <a:latin typeface="Calibri"/>
                <a:cs typeface="Calibri"/>
              </a:rPr>
              <a:t> </a:t>
            </a:r>
            <a:r>
              <a:rPr sz="1600" dirty="0">
                <a:solidFill>
                  <a:srgbClr val="FFFFFF"/>
                </a:solidFill>
                <a:latin typeface="Calibri"/>
                <a:cs typeface="Calibri"/>
              </a:rPr>
              <a:t>or</a:t>
            </a:r>
            <a:r>
              <a:rPr sz="1600" spc="70" dirty="0">
                <a:solidFill>
                  <a:srgbClr val="FFFFFF"/>
                </a:solidFill>
                <a:latin typeface="Calibri"/>
                <a:cs typeface="Calibri"/>
              </a:rPr>
              <a:t> </a:t>
            </a:r>
            <a:r>
              <a:rPr sz="1600" dirty="0">
                <a:solidFill>
                  <a:srgbClr val="FFFFFF"/>
                </a:solidFill>
                <a:latin typeface="Calibri"/>
                <a:cs typeface="Calibri"/>
              </a:rPr>
              <a:t>its</a:t>
            </a:r>
            <a:r>
              <a:rPr sz="1600" spc="95" dirty="0">
                <a:solidFill>
                  <a:srgbClr val="FFFFFF"/>
                </a:solidFill>
                <a:latin typeface="Calibri"/>
                <a:cs typeface="Calibri"/>
              </a:rPr>
              <a:t> </a:t>
            </a:r>
            <a:r>
              <a:rPr sz="1600" dirty="0">
                <a:solidFill>
                  <a:srgbClr val="FFFFFF"/>
                </a:solidFill>
                <a:latin typeface="Calibri"/>
                <a:cs typeface="Calibri"/>
              </a:rPr>
              <a:t>companies,</a:t>
            </a:r>
            <a:r>
              <a:rPr sz="1600" spc="85" dirty="0">
                <a:solidFill>
                  <a:srgbClr val="FFFFFF"/>
                </a:solidFill>
                <a:latin typeface="Calibri"/>
                <a:cs typeface="Calibri"/>
              </a:rPr>
              <a:t> </a:t>
            </a:r>
            <a:r>
              <a:rPr sz="1600" spc="-25" dirty="0">
                <a:solidFill>
                  <a:srgbClr val="FFFFFF"/>
                </a:solidFill>
                <a:latin typeface="Calibri"/>
                <a:cs typeface="Calibri"/>
              </a:rPr>
              <a:t>the </a:t>
            </a:r>
            <a:r>
              <a:rPr sz="1600" dirty="0">
                <a:solidFill>
                  <a:srgbClr val="FFFFFF"/>
                </a:solidFill>
                <a:latin typeface="Calibri"/>
                <a:cs typeface="Calibri"/>
              </a:rPr>
              <a:t>entries</a:t>
            </a:r>
            <a:r>
              <a:rPr sz="1600" spc="45" dirty="0">
                <a:solidFill>
                  <a:srgbClr val="FFFFFF"/>
                </a:solidFill>
                <a:latin typeface="Calibri"/>
                <a:cs typeface="Calibri"/>
              </a:rPr>
              <a:t> </a:t>
            </a:r>
            <a:r>
              <a:rPr sz="1600" dirty="0">
                <a:solidFill>
                  <a:srgbClr val="FFFFFF"/>
                </a:solidFill>
                <a:latin typeface="Calibri"/>
                <a:cs typeface="Calibri"/>
              </a:rPr>
              <a:t>must</a:t>
            </a:r>
            <a:r>
              <a:rPr sz="1600" spc="50" dirty="0">
                <a:solidFill>
                  <a:srgbClr val="FFFFFF"/>
                </a:solidFill>
                <a:latin typeface="Calibri"/>
                <a:cs typeface="Calibri"/>
              </a:rPr>
              <a:t> </a:t>
            </a:r>
            <a:r>
              <a:rPr sz="1600" dirty="0">
                <a:solidFill>
                  <a:srgbClr val="FFFFFF"/>
                </a:solidFill>
                <a:latin typeface="Calibri"/>
                <a:cs typeface="Calibri"/>
              </a:rPr>
              <a:t>be</a:t>
            </a:r>
            <a:r>
              <a:rPr sz="1600" spc="45" dirty="0">
                <a:solidFill>
                  <a:srgbClr val="FFFFFF"/>
                </a:solidFill>
                <a:latin typeface="Calibri"/>
                <a:cs typeface="Calibri"/>
              </a:rPr>
              <a:t> </a:t>
            </a:r>
            <a:r>
              <a:rPr sz="1600" dirty="0">
                <a:solidFill>
                  <a:srgbClr val="FFFFFF"/>
                </a:solidFill>
                <a:latin typeface="Calibri"/>
                <a:cs typeface="Calibri"/>
              </a:rPr>
              <a:t>endorsed</a:t>
            </a:r>
            <a:r>
              <a:rPr sz="1600" spc="50" dirty="0">
                <a:solidFill>
                  <a:srgbClr val="FFFFFF"/>
                </a:solidFill>
                <a:latin typeface="Calibri"/>
                <a:cs typeface="Calibri"/>
              </a:rPr>
              <a:t> </a:t>
            </a:r>
            <a:r>
              <a:rPr sz="1600" dirty="0">
                <a:solidFill>
                  <a:srgbClr val="FFFFFF"/>
                </a:solidFill>
                <a:latin typeface="Calibri"/>
                <a:cs typeface="Calibri"/>
              </a:rPr>
              <a:t>by</a:t>
            </a:r>
            <a:r>
              <a:rPr sz="1600" spc="65" dirty="0">
                <a:solidFill>
                  <a:srgbClr val="FFFFFF"/>
                </a:solidFill>
                <a:latin typeface="Calibri"/>
                <a:cs typeface="Calibri"/>
              </a:rPr>
              <a:t> </a:t>
            </a:r>
            <a:r>
              <a:rPr sz="1600" dirty="0">
                <a:solidFill>
                  <a:srgbClr val="FFFFFF"/>
                </a:solidFill>
                <a:latin typeface="Calibri"/>
                <a:cs typeface="Calibri"/>
              </a:rPr>
              <a:t>the</a:t>
            </a:r>
            <a:r>
              <a:rPr sz="1600" spc="45" dirty="0">
                <a:solidFill>
                  <a:srgbClr val="FFFFFF"/>
                </a:solidFill>
                <a:latin typeface="Calibri"/>
                <a:cs typeface="Calibri"/>
              </a:rPr>
              <a:t> </a:t>
            </a:r>
            <a:r>
              <a:rPr sz="1600" dirty="0">
                <a:solidFill>
                  <a:srgbClr val="FFFFFF"/>
                </a:solidFill>
                <a:latin typeface="Calibri"/>
                <a:cs typeface="Calibri"/>
              </a:rPr>
              <a:t>brand</a:t>
            </a:r>
            <a:r>
              <a:rPr sz="1600" spc="55" dirty="0">
                <a:solidFill>
                  <a:srgbClr val="FFFFFF"/>
                </a:solidFill>
                <a:latin typeface="Calibri"/>
                <a:cs typeface="Calibri"/>
              </a:rPr>
              <a:t> </a:t>
            </a:r>
            <a:r>
              <a:rPr sz="1600" dirty="0">
                <a:solidFill>
                  <a:srgbClr val="FFFFFF"/>
                </a:solidFill>
                <a:latin typeface="Calibri"/>
                <a:cs typeface="Calibri"/>
              </a:rPr>
              <a:t>representative</a:t>
            </a:r>
            <a:r>
              <a:rPr sz="1600" spc="50" dirty="0">
                <a:solidFill>
                  <a:srgbClr val="FFFFFF"/>
                </a:solidFill>
                <a:latin typeface="Calibri"/>
                <a:cs typeface="Calibri"/>
              </a:rPr>
              <a:t> </a:t>
            </a:r>
            <a:r>
              <a:rPr sz="1600" dirty="0">
                <a:solidFill>
                  <a:srgbClr val="FFFFFF"/>
                </a:solidFill>
                <a:latin typeface="Calibri"/>
                <a:cs typeface="Calibri"/>
              </a:rPr>
              <a:t>who</a:t>
            </a:r>
            <a:r>
              <a:rPr sz="1600" spc="65" dirty="0">
                <a:solidFill>
                  <a:srgbClr val="FFFFFF"/>
                </a:solidFill>
                <a:latin typeface="Calibri"/>
                <a:cs typeface="Calibri"/>
              </a:rPr>
              <a:t> </a:t>
            </a:r>
            <a:r>
              <a:rPr sz="1600" dirty="0">
                <a:solidFill>
                  <a:srgbClr val="FFFFFF"/>
                </a:solidFill>
                <a:latin typeface="Calibri"/>
                <a:cs typeface="Calibri"/>
              </a:rPr>
              <a:t>is</a:t>
            </a:r>
            <a:r>
              <a:rPr sz="1600" spc="55" dirty="0">
                <a:solidFill>
                  <a:srgbClr val="FFFFFF"/>
                </a:solidFill>
                <a:latin typeface="Calibri"/>
                <a:cs typeface="Calibri"/>
              </a:rPr>
              <a:t> </a:t>
            </a:r>
            <a:r>
              <a:rPr sz="1600" dirty="0">
                <a:solidFill>
                  <a:srgbClr val="FFFFFF"/>
                </a:solidFill>
                <a:latin typeface="Calibri"/>
                <a:cs typeface="Calibri"/>
              </a:rPr>
              <a:t>authorised</a:t>
            </a:r>
            <a:r>
              <a:rPr sz="1600" spc="95" dirty="0">
                <a:solidFill>
                  <a:srgbClr val="FFFFFF"/>
                </a:solidFill>
                <a:latin typeface="Calibri"/>
                <a:cs typeface="Calibri"/>
              </a:rPr>
              <a:t> </a:t>
            </a:r>
            <a:r>
              <a:rPr sz="1600" dirty="0">
                <a:solidFill>
                  <a:srgbClr val="FFFFFF"/>
                </a:solidFill>
                <a:latin typeface="Calibri"/>
                <a:cs typeface="Calibri"/>
              </a:rPr>
              <a:t>to</a:t>
            </a:r>
            <a:r>
              <a:rPr sz="1600" spc="65" dirty="0">
                <a:solidFill>
                  <a:srgbClr val="FFFFFF"/>
                </a:solidFill>
                <a:latin typeface="Calibri"/>
                <a:cs typeface="Calibri"/>
              </a:rPr>
              <a:t> </a:t>
            </a:r>
            <a:r>
              <a:rPr sz="1600" dirty="0">
                <a:solidFill>
                  <a:srgbClr val="FFFFFF"/>
                </a:solidFill>
                <a:latin typeface="Calibri"/>
                <a:cs typeface="Calibri"/>
              </a:rPr>
              <a:t>approve</a:t>
            </a:r>
            <a:r>
              <a:rPr sz="1600" spc="70" dirty="0">
                <a:solidFill>
                  <a:srgbClr val="FFFFFF"/>
                </a:solidFill>
                <a:latin typeface="Calibri"/>
                <a:cs typeface="Calibri"/>
              </a:rPr>
              <a:t> </a:t>
            </a:r>
            <a:r>
              <a:rPr sz="1600" dirty="0">
                <a:solidFill>
                  <a:srgbClr val="FFFFFF"/>
                </a:solidFill>
                <a:latin typeface="Calibri"/>
                <a:cs typeface="Calibri"/>
              </a:rPr>
              <a:t>the</a:t>
            </a:r>
            <a:r>
              <a:rPr sz="1600" spc="60" dirty="0">
                <a:solidFill>
                  <a:srgbClr val="FFFFFF"/>
                </a:solidFill>
                <a:latin typeface="Calibri"/>
                <a:cs typeface="Calibri"/>
              </a:rPr>
              <a:t> </a:t>
            </a:r>
            <a:r>
              <a:rPr sz="1600" dirty="0">
                <a:solidFill>
                  <a:srgbClr val="FFFFFF"/>
                </a:solidFill>
                <a:latin typeface="Calibri"/>
                <a:cs typeface="Calibri"/>
              </a:rPr>
              <a:t>entry</a:t>
            </a:r>
            <a:r>
              <a:rPr sz="1600" spc="50" dirty="0">
                <a:solidFill>
                  <a:srgbClr val="FFFFFF"/>
                </a:solidFill>
                <a:latin typeface="Calibri"/>
                <a:cs typeface="Calibri"/>
              </a:rPr>
              <a:t> </a:t>
            </a:r>
            <a:r>
              <a:rPr sz="1600" dirty="0">
                <a:solidFill>
                  <a:srgbClr val="FFFFFF"/>
                </a:solidFill>
                <a:latin typeface="Calibri"/>
                <a:cs typeface="Calibri"/>
              </a:rPr>
              <a:t>and</a:t>
            </a:r>
            <a:r>
              <a:rPr sz="1600" spc="55" dirty="0">
                <a:solidFill>
                  <a:srgbClr val="FFFFFF"/>
                </a:solidFill>
                <a:latin typeface="Calibri"/>
                <a:cs typeface="Calibri"/>
              </a:rPr>
              <a:t> </a:t>
            </a:r>
            <a:r>
              <a:rPr sz="1600" dirty="0">
                <a:solidFill>
                  <a:srgbClr val="FFFFFF"/>
                </a:solidFill>
                <a:latin typeface="Calibri"/>
                <a:cs typeface="Calibri"/>
              </a:rPr>
              <a:t>endorse</a:t>
            </a:r>
            <a:r>
              <a:rPr sz="1600" spc="65" dirty="0">
                <a:solidFill>
                  <a:srgbClr val="FFFFFF"/>
                </a:solidFill>
                <a:latin typeface="Calibri"/>
                <a:cs typeface="Calibri"/>
              </a:rPr>
              <a:t> </a:t>
            </a:r>
            <a:r>
              <a:rPr sz="1600" spc="-25" dirty="0">
                <a:solidFill>
                  <a:srgbClr val="FFFFFF"/>
                </a:solidFill>
                <a:latin typeface="Calibri"/>
                <a:cs typeface="Calibri"/>
              </a:rPr>
              <a:t>the </a:t>
            </a:r>
            <a:r>
              <a:rPr sz="1600" dirty="0">
                <a:solidFill>
                  <a:srgbClr val="FFFFFF"/>
                </a:solidFill>
                <a:latin typeface="Calibri"/>
                <a:cs typeface="Calibri"/>
              </a:rPr>
              <a:t>data</a:t>
            </a:r>
            <a:r>
              <a:rPr sz="1600" spc="-20" dirty="0">
                <a:solidFill>
                  <a:srgbClr val="FFFFFF"/>
                </a:solidFill>
                <a:latin typeface="Calibri"/>
                <a:cs typeface="Calibri"/>
              </a:rPr>
              <a:t> </a:t>
            </a:r>
            <a:r>
              <a:rPr sz="1600" dirty="0">
                <a:solidFill>
                  <a:srgbClr val="FFFFFF"/>
                </a:solidFill>
                <a:latin typeface="Calibri"/>
                <a:cs typeface="Calibri"/>
              </a:rPr>
              <a:t>to</a:t>
            </a:r>
            <a:r>
              <a:rPr sz="1600" spc="-25" dirty="0">
                <a:solidFill>
                  <a:srgbClr val="FFFFFF"/>
                </a:solidFill>
                <a:latin typeface="Calibri"/>
                <a:cs typeface="Calibri"/>
              </a:rPr>
              <a:t> </a:t>
            </a:r>
            <a:r>
              <a:rPr sz="1600" dirty="0">
                <a:solidFill>
                  <a:srgbClr val="FFFFFF"/>
                </a:solidFill>
                <a:latin typeface="Calibri"/>
                <a:cs typeface="Calibri"/>
              </a:rPr>
              <a:t>be</a:t>
            </a:r>
            <a:r>
              <a:rPr sz="1600" spc="-45" dirty="0">
                <a:solidFill>
                  <a:srgbClr val="FFFFFF"/>
                </a:solidFill>
                <a:latin typeface="Calibri"/>
                <a:cs typeface="Calibri"/>
              </a:rPr>
              <a:t> </a:t>
            </a:r>
            <a:r>
              <a:rPr sz="1600" dirty="0">
                <a:solidFill>
                  <a:srgbClr val="FFFFFF"/>
                </a:solidFill>
                <a:latin typeface="Calibri"/>
                <a:cs typeface="Calibri"/>
              </a:rPr>
              <a:t>true</a:t>
            </a:r>
            <a:r>
              <a:rPr sz="1600" spc="-25" dirty="0">
                <a:solidFill>
                  <a:srgbClr val="FFFFFF"/>
                </a:solidFill>
                <a:latin typeface="Calibri"/>
                <a:cs typeface="Calibri"/>
              </a:rPr>
              <a:t> </a:t>
            </a:r>
            <a:r>
              <a:rPr sz="1600" dirty="0">
                <a:solidFill>
                  <a:srgbClr val="FFFFFF"/>
                </a:solidFill>
                <a:latin typeface="Calibri"/>
                <a:cs typeface="Calibri"/>
              </a:rPr>
              <a:t>and</a:t>
            </a:r>
            <a:r>
              <a:rPr sz="1600" spc="-45" dirty="0">
                <a:solidFill>
                  <a:srgbClr val="FFFFFF"/>
                </a:solidFill>
                <a:latin typeface="Calibri"/>
                <a:cs typeface="Calibri"/>
              </a:rPr>
              <a:t> </a:t>
            </a:r>
            <a:r>
              <a:rPr sz="1600" spc="-10" dirty="0">
                <a:solidFill>
                  <a:srgbClr val="FFFFFF"/>
                </a:solidFill>
                <a:latin typeface="Calibri"/>
                <a:cs typeface="Calibri"/>
              </a:rPr>
              <a:t>accurate.</a:t>
            </a:r>
            <a:endParaRPr sz="1600">
              <a:latin typeface="Calibri"/>
              <a:cs typeface="Calibri"/>
            </a:endParaRPr>
          </a:p>
          <a:p>
            <a:pPr marL="12700" marR="12700" algn="just">
              <a:lnSpc>
                <a:spcPct val="100000"/>
              </a:lnSpc>
              <a:spcBef>
                <a:spcPts val="1920"/>
              </a:spcBef>
            </a:pPr>
            <a:r>
              <a:rPr sz="1600" dirty="0">
                <a:solidFill>
                  <a:srgbClr val="FFFFFF"/>
                </a:solidFill>
                <a:latin typeface="Calibri"/>
                <a:cs typeface="Calibri"/>
              </a:rPr>
              <a:t>For</a:t>
            </a:r>
            <a:r>
              <a:rPr sz="1600" spc="120" dirty="0">
                <a:solidFill>
                  <a:srgbClr val="FFFFFF"/>
                </a:solidFill>
                <a:latin typeface="Calibri"/>
                <a:cs typeface="Calibri"/>
              </a:rPr>
              <a:t> </a:t>
            </a:r>
            <a:r>
              <a:rPr sz="1600" dirty="0">
                <a:solidFill>
                  <a:srgbClr val="FFFFFF"/>
                </a:solidFill>
                <a:latin typeface="Calibri"/>
                <a:cs typeface="Calibri"/>
              </a:rPr>
              <a:t>people</a:t>
            </a:r>
            <a:r>
              <a:rPr sz="1600" spc="140" dirty="0">
                <a:solidFill>
                  <a:srgbClr val="FFFFFF"/>
                </a:solidFill>
                <a:latin typeface="Calibri"/>
                <a:cs typeface="Calibri"/>
              </a:rPr>
              <a:t> </a:t>
            </a:r>
            <a:r>
              <a:rPr sz="1600" dirty="0">
                <a:solidFill>
                  <a:srgbClr val="FFFFFF"/>
                </a:solidFill>
                <a:latin typeface="Calibri"/>
                <a:cs typeface="Calibri"/>
              </a:rPr>
              <a:t>categories</a:t>
            </a:r>
            <a:r>
              <a:rPr sz="1600" i="1" dirty="0">
                <a:solidFill>
                  <a:srgbClr val="FFFFFF"/>
                </a:solidFill>
                <a:latin typeface="Calibri"/>
                <a:cs typeface="Calibri"/>
              </a:rPr>
              <a:t>,</a:t>
            </a:r>
            <a:r>
              <a:rPr sz="1600" i="1" spc="135" dirty="0">
                <a:solidFill>
                  <a:srgbClr val="FFFFFF"/>
                </a:solidFill>
                <a:latin typeface="Calibri"/>
                <a:cs typeface="Calibri"/>
              </a:rPr>
              <a:t> </a:t>
            </a:r>
            <a:r>
              <a:rPr sz="1600" dirty="0">
                <a:solidFill>
                  <a:srgbClr val="FFFFFF"/>
                </a:solidFill>
                <a:latin typeface="Calibri"/>
                <a:cs typeface="Calibri"/>
              </a:rPr>
              <a:t>the</a:t>
            </a:r>
            <a:r>
              <a:rPr sz="1600" spc="140" dirty="0">
                <a:solidFill>
                  <a:srgbClr val="FFFFFF"/>
                </a:solidFill>
                <a:latin typeface="Calibri"/>
                <a:cs typeface="Calibri"/>
              </a:rPr>
              <a:t> </a:t>
            </a:r>
            <a:r>
              <a:rPr sz="1600" dirty="0">
                <a:solidFill>
                  <a:srgbClr val="FFFFFF"/>
                </a:solidFill>
                <a:latin typeface="Calibri"/>
                <a:cs typeface="Calibri"/>
              </a:rPr>
              <a:t>nominee</a:t>
            </a:r>
            <a:r>
              <a:rPr sz="1600" spc="145" dirty="0">
                <a:solidFill>
                  <a:srgbClr val="FFFFFF"/>
                </a:solidFill>
                <a:latin typeface="Calibri"/>
                <a:cs typeface="Calibri"/>
              </a:rPr>
              <a:t> </a:t>
            </a:r>
            <a:r>
              <a:rPr sz="1600" dirty="0">
                <a:solidFill>
                  <a:srgbClr val="FFFFFF"/>
                </a:solidFill>
                <a:latin typeface="Calibri"/>
                <a:cs typeface="Calibri"/>
              </a:rPr>
              <a:t>cannot</a:t>
            </a:r>
            <a:r>
              <a:rPr sz="1600" spc="114" dirty="0">
                <a:solidFill>
                  <a:srgbClr val="FFFFFF"/>
                </a:solidFill>
                <a:latin typeface="Calibri"/>
                <a:cs typeface="Calibri"/>
              </a:rPr>
              <a:t> </a:t>
            </a:r>
            <a:r>
              <a:rPr sz="1600" dirty="0">
                <a:solidFill>
                  <a:srgbClr val="FFFFFF"/>
                </a:solidFill>
                <a:latin typeface="Calibri"/>
                <a:cs typeface="Calibri"/>
              </a:rPr>
              <a:t>endorse</a:t>
            </a:r>
            <a:r>
              <a:rPr sz="1600" spc="145" dirty="0">
                <a:solidFill>
                  <a:srgbClr val="FFFFFF"/>
                </a:solidFill>
                <a:latin typeface="Calibri"/>
                <a:cs typeface="Calibri"/>
              </a:rPr>
              <a:t> </a:t>
            </a:r>
            <a:r>
              <a:rPr sz="1600" dirty="0">
                <a:solidFill>
                  <a:srgbClr val="FFFFFF"/>
                </a:solidFill>
                <a:latin typeface="Calibri"/>
                <a:cs typeface="Calibri"/>
              </a:rPr>
              <a:t>his</a:t>
            </a:r>
            <a:r>
              <a:rPr sz="1600" spc="120" dirty="0">
                <a:solidFill>
                  <a:srgbClr val="FFFFFF"/>
                </a:solidFill>
                <a:latin typeface="Calibri"/>
                <a:cs typeface="Calibri"/>
              </a:rPr>
              <a:t> </a:t>
            </a:r>
            <a:r>
              <a:rPr sz="1600" dirty="0">
                <a:solidFill>
                  <a:srgbClr val="FFFFFF"/>
                </a:solidFill>
                <a:latin typeface="Calibri"/>
                <a:cs typeface="Calibri"/>
              </a:rPr>
              <a:t>or</a:t>
            </a:r>
            <a:r>
              <a:rPr sz="1600" spc="120" dirty="0">
                <a:solidFill>
                  <a:srgbClr val="FFFFFF"/>
                </a:solidFill>
                <a:latin typeface="Calibri"/>
                <a:cs typeface="Calibri"/>
              </a:rPr>
              <a:t> </a:t>
            </a:r>
            <a:r>
              <a:rPr sz="1600" dirty="0">
                <a:solidFill>
                  <a:srgbClr val="FFFFFF"/>
                </a:solidFill>
                <a:latin typeface="Calibri"/>
                <a:cs typeface="Calibri"/>
              </a:rPr>
              <a:t>her</a:t>
            </a:r>
            <a:r>
              <a:rPr sz="1600" spc="140" dirty="0">
                <a:solidFill>
                  <a:srgbClr val="FFFFFF"/>
                </a:solidFill>
                <a:latin typeface="Calibri"/>
                <a:cs typeface="Calibri"/>
              </a:rPr>
              <a:t> </a:t>
            </a:r>
            <a:r>
              <a:rPr sz="1600" dirty="0">
                <a:solidFill>
                  <a:srgbClr val="FFFFFF"/>
                </a:solidFill>
                <a:latin typeface="Calibri"/>
                <a:cs typeface="Calibri"/>
              </a:rPr>
              <a:t>submission.</a:t>
            </a:r>
            <a:r>
              <a:rPr sz="1600" spc="130" dirty="0">
                <a:solidFill>
                  <a:srgbClr val="FFFFFF"/>
                </a:solidFill>
                <a:latin typeface="Calibri"/>
                <a:cs typeface="Calibri"/>
              </a:rPr>
              <a:t> </a:t>
            </a:r>
            <a:r>
              <a:rPr sz="1600" dirty="0">
                <a:solidFill>
                  <a:srgbClr val="FFFFFF"/>
                </a:solidFill>
                <a:latin typeface="Calibri"/>
                <a:cs typeface="Calibri"/>
              </a:rPr>
              <a:t>In</a:t>
            </a:r>
            <a:r>
              <a:rPr sz="1600" spc="125" dirty="0">
                <a:solidFill>
                  <a:srgbClr val="FFFFFF"/>
                </a:solidFill>
                <a:latin typeface="Calibri"/>
                <a:cs typeface="Calibri"/>
              </a:rPr>
              <a:t> </a:t>
            </a:r>
            <a:r>
              <a:rPr sz="1600" dirty="0">
                <a:solidFill>
                  <a:srgbClr val="FFFFFF"/>
                </a:solidFill>
                <a:latin typeface="Calibri"/>
                <a:cs typeface="Calibri"/>
              </a:rPr>
              <a:t>cases</a:t>
            </a:r>
            <a:r>
              <a:rPr sz="1600" spc="125" dirty="0">
                <a:solidFill>
                  <a:srgbClr val="FFFFFF"/>
                </a:solidFill>
                <a:latin typeface="Calibri"/>
                <a:cs typeface="Calibri"/>
              </a:rPr>
              <a:t> </a:t>
            </a:r>
            <a:r>
              <a:rPr sz="1600" dirty="0">
                <a:solidFill>
                  <a:srgbClr val="FFFFFF"/>
                </a:solidFill>
                <a:latin typeface="Calibri"/>
                <a:cs typeface="Calibri"/>
              </a:rPr>
              <a:t>where</a:t>
            </a:r>
            <a:r>
              <a:rPr sz="1600" spc="135" dirty="0">
                <a:solidFill>
                  <a:srgbClr val="FFFFFF"/>
                </a:solidFill>
                <a:latin typeface="Calibri"/>
                <a:cs typeface="Calibri"/>
              </a:rPr>
              <a:t> </a:t>
            </a:r>
            <a:r>
              <a:rPr sz="1600" dirty="0">
                <a:solidFill>
                  <a:srgbClr val="FFFFFF"/>
                </a:solidFill>
                <a:latin typeface="Calibri"/>
                <a:cs typeface="Calibri"/>
              </a:rPr>
              <a:t>the</a:t>
            </a:r>
            <a:r>
              <a:rPr sz="1600" spc="145" dirty="0">
                <a:solidFill>
                  <a:srgbClr val="FFFFFF"/>
                </a:solidFill>
                <a:latin typeface="Calibri"/>
                <a:cs typeface="Calibri"/>
              </a:rPr>
              <a:t> </a:t>
            </a:r>
            <a:r>
              <a:rPr sz="1600" dirty="0">
                <a:solidFill>
                  <a:srgbClr val="FFFFFF"/>
                </a:solidFill>
                <a:latin typeface="Calibri"/>
                <a:cs typeface="Calibri"/>
              </a:rPr>
              <a:t>nominee</a:t>
            </a:r>
            <a:r>
              <a:rPr sz="1600" spc="125" dirty="0">
                <a:solidFill>
                  <a:srgbClr val="FFFFFF"/>
                </a:solidFill>
                <a:latin typeface="Calibri"/>
                <a:cs typeface="Calibri"/>
              </a:rPr>
              <a:t> </a:t>
            </a:r>
            <a:r>
              <a:rPr sz="1600" dirty="0">
                <a:solidFill>
                  <a:srgbClr val="FFFFFF"/>
                </a:solidFill>
                <a:latin typeface="Calibri"/>
                <a:cs typeface="Calibri"/>
              </a:rPr>
              <a:t>is</a:t>
            </a:r>
            <a:r>
              <a:rPr sz="1600" spc="140" dirty="0">
                <a:solidFill>
                  <a:srgbClr val="FFFFFF"/>
                </a:solidFill>
                <a:latin typeface="Calibri"/>
                <a:cs typeface="Calibri"/>
              </a:rPr>
              <a:t> </a:t>
            </a:r>
            <a:r>
              <a:rPr sz="1600" spc="-25" dirty="0">
                <a:solidFill>
                  <a:srgbClr val="FFFFFF"/>
                </a:solidFill>
                <a:latin typeface="Calibri"/>
                <a:cs typeface="Calibri"/>
              </a:rPr>
              <a:t>the </a:t>
            </a:r>
            <a:r>
              <a:rPr sz="1600" dirty="0">
                <a:solidFill>
                  <a:srgbClr val="FFFFFF"/>
                </a:solidFill>
                <a:latin typeface="Calibri"/>
                <a:cs typeface="Calibri"/>
              </a:rPr>
              <a:t>most</a:t>
            </a:r>
            <a:r>
              <a:rPr sz="1600" spc="425" dirty="0">
                <a:solidFill>
                  <a:srgbClr val="FFFFFF"/>
                </a:solidFill>
                <a:latin typeface="Calibri"/>
                <a:cs typeface="Calibri"/>
              </a:rPr>
              <a:t> </a:t>
            </a:r>
            <a:r>
              <a:rPr sz="1600" dirty="0">
                <a:solidFill>
                  <a:srgbClr val="FFFFFF"/>
                </a:solidFill>
                <a:latin typeface="Calibri"/>
                <a:cs typeface="Calibri"/>
              </a:rPr>
              <a:t>senior</a:t>
            </a:r>
            <a:r>
              <a:rPr sz="1600" spc="430" dirty="0">
                <a:solidFill>
                  <a:srgbClr val="FFFFFF"/>
                </a:solidFill>
                <a:latin typeface="Calibri"/>
                <a:cs typeface="Calibri"/>
              </a:rPr>
              <a:t> </a:t>
            </a:r>
            <a:r>
              <a:rPr sz="1600" dirty="0">
                <a:solidFill>
                  <a:srgbClr val="FFFFFF"/>
                </a:solidFill>
                <a:latin typeface="Calibri"/>
                <a:cs typeface="Calibri"/>
              </a:rPr>
              <a:t>member</a:t>
            </a:r>
            <a:r>
              <a:rPr sz="1600" spc="425" dirty="0">
                <a:solidFill>
                  <a:srgbClr val="FFFFFF"/>
                </a:solidFill>
                <a:latin typeface="Calibri"/>
                <a:cs typeface="Calibri"/>
              </a:rPr>
              <a:t> </a:t>
            </a:r>
            <a:r>
              <a:rPr sz="1600" dirty="0">
                <a:solidFill>
                  <a:srgbClr val="FFFFFF"/>
                </a:solidFill>
                <a:latin typeface="Calibri"/>
                <a:cs typeface="Calibri"/>
              </a:rPr>
              <a:t>of</a:t>
            </a:r>
            <a:r>
              <a:rPr sz="1600" spc="425" dirty="0">
                <a:solidFill>
                  <a:srgbClr val="FFFFFF"/>
                </a:solidFill>
                <a:latin typeface="Calibri"/>
                <a:cs typeface="Calibri"/>
              </a:rPr>
              <a:t> </a:t>
            </a:r>
            <a:r>
              <a:rPr sz="1600" dirty="0">
                <a:solidFill>
                  <a:srgbClr val="FFFFFF"/>
                </a:solidFill>
                <a:latin typeface="Calibri"/>
                <a:cs typeface="Calibri"/>
              </a:rPr>
              <a:t>management/brand</a:t>
            </a:r>
            <a:r>
              <a:rPr sz="1600" spc="430" dirty="0">
                <a:solidFill>
                  <a:srgbClr val="FFFFFF"/>
                </a:solidFill>
                <a:latin typeface="Calibri"/>
                <a:cs typeface="Calibri"/>
              </a:rPr>
              <a:t> </a:t>
            </a:r>
            <a:r>
              <a:rPr sz="1600" dirty="0">
                <a:solidFill>
                  <a:srgbClr val="FFFFFF"/>
                </a:solidFill>
                <a:latin typeface="Calibri"/>
                <a:cs typeface="Calibri"/>
              </a:rPr>
              <a:t>representative,</a:t>
            </a:r>
            <a:r>
              <a:rPr sz="1600" spc="440" dirty="0">
                <a:solidFill>
                  <a:srgbClr val="FFFFFF"/>
                </a:solidFill>
                <a:latin typeface="Calibri"/>
                <a:cs typeface="Calibri"/>
              </a:rPr>
              <a:t> </a:t>
            </a:r>
            <a:r>
              <a:rPr sz="1600" dirty="0">
                <a:solidFill>
                  <a:srgbClr val="FFFFFF"/>
                </a:solidFill>
                <a:latin typeface="Calibri"/>
                <a:cs typeface="Calibri"/>
              </a:rPr>
              <a:t>the</a:t>
            </a:r>
            <a:r>
              <a:rPr sz="1600" spc="430" dirty="0">
                <a:solidFill>
                  <a:srgbClr val="FFFFFF"/>
                </a:solidFill>
                <a:latin typeface="Calibri"/>
                <a:cs typeface="Calibri"/>
              </a:rPr>
              <a:t> </a:t>
            </a:r>
            <a:r>
              <a:rPr sz="1600" dirty="0">
                <a:solidFill>
                  <a:srgbClr val="FFFFFF"/>
                </a:solidFill>
                <a:latin typeface="Calibri"/>
                <a:cs typeface="Calibri"/>
              </a:rPr>
              <a:t>second</a:t>
            </a:r>
            <a:r>
              <a:rPr sz="1600" spc="434" dirty="0">
                <a:solidFill>
                  <a:srgbClr val="FFFFFF"/>
                </a:solidFill>
                <a:latin typeface="Calibri"/>
                <a:cs typeface="Calibri"/>
              </a:rPr>
              <a:t> </a:t>
            </a:r>
            <a:r>
              <a:rPr sz="1600" dirty="0">
                <a:solidFill>
                  <a:srgbClr val="FFFFFF"/>
                </a:solidFill>
                <a:latin typeface="Calibri"/>
                <a:cs typeface="Calibri"/>
              </a:rPr>
              <a:t>most</a:t>
            </a:r>
            <a:r>
              <a:rPr sz="1600" spc="425" dirty="0">
                <a:solidFill>
                  <a:srgbClr val="FFFFFF"/>
                </a:solidFill>
                <a:latin typeface="Calibri"/>
                <a:cs typeface="Calibri"/>
              </a:rPr>
              <a:t> </a:t>
            </a:r>
            <a:r>
              <a:rPr sz="1600" dirty="0">
                <a:solidFill>
                  <a:srgbClr val="FFFFFF"/>
                </a:solidFill>
                <a:latin typeface="Calibri"/>
                <a:cs typeface="Calibri"/>
              </a:rPr>
              <a:t>senior</a:t>
            </a:r>
            <a:r>
              <a:rPr sz="1600" spc="450" dirty="0">
                <a:solidFill>
                  <a:srgbClr val="FFFFFF"/>
                </a:solidFill>
                <a:latin typeface="Calibri"/>
                <a:cs typeface="Calibri"/>
              </a:rPr>
              <a:t> </a:t>
            </a:r>
            <a:r>
              <a:rPr sz="1600" dirty="0">
                <a:solidFill>
                  <a:srgbClr val="FFFFFF"/>
                </a:solidFill>
                <a:latin typeface="Calibri"/>
                <a:cs typeface="Calibri"/>
              </a:rPr>
              <a:t>representative</a:t>
            </a:r>
            <a:r>
              <a:rPr sz="1600" spc="434" dirty="0">
                <a:solidFill>
                  <a:srgbClr val="FFFFFF"/>
                </a:solidFill>
                <a:latin typeface="Calibri"/>
                <a:cs typeface="Calibri"/>
              </a:rPr>
              <a:t> </a:t>
            </a:r>
            <a:r>
              <a:rPr sz="1600" spc="-20" dirty="0">
                <a:solidFill>
                  <a:srgbClr val="FFFFFF"/>
                </a:solidFill>
                <a:latin typeface="Calibri"/>
                <a:cs typeface="Calibri"/>
              </a:rPr>
              <a:t>must </a:t>
            </a:r>
            <a:r>
              <a:rPr sz="1600" dirty="0">
                <a:solidFill>
                  <a:srgbClr val="FFFFFF"/>
                </a:solidFill>
                <a:latin typeface="Calibri"/>
                <a:cs typeface="Calibri"/>
              </a:rPr>
              <a:t>endorse</a:t>
            </a:r>
            <a:r>
              <a:rPr sz="1600" spc="-45" dirty="0">
                <a:solidFill>
                  <a:srgbClr val="FFFFFF"/>
                </a:solidFill>
                <a:latin typeface="Calibri"/>
                <a:cs typeface="Calibri"/>
              </a:rPr>
              <a:t> </a:t>
            </a:r>
            <a:r>
              <a:rPr sz="1600" dirty="0">
                <a:solidFill>
                  <a:srgbClr val="FFFFFF"/>
                </a:solidFill>
                <a:latin typeface="Calibri"/>
                <a:cs typeface="Calibri"/>
              </a:rPr>
              <a:t>the</a:t>
            </a:r>
            <a:r>
              <a:rPr sz="1600" spc="-40" dirty="0">
                <a:solidFill>
                  <a:srgbClr val="FFFFFF"/>
                </a:solidFill>
                <a:latin typeface="Calibri"/>
                <a:cs typeface="Calibri"/>
              </a:rPr>
              <a:t> </a:t>
            </a:r>
            <a:r>
              <a:rPr sz="1600" spc="-10" dirty="0">
                <a:solidFill>
                  <a:srgbClr val="FFFFFF"/>
                </a:solidFill>
                <a:latin typeface="Calibri"/>
                <a:cs typeface="Calibri"/>
              </a:rPr>
              <a:t>entry.</a:t>
            </a:r>
            <a:endParaRPr sz="1600">
              <a:latin typeface="Calibri"/>
              <a:cs typeface="Calibri"/>
            </a:endParaRPr>
          </a:p>
        </p:txBody>
      </p:sp>
      <p:sp>
        <p:nvSpPr>
          <p:cNvPr id="3" name="object 3"/>
          <p:cNvSpPr txBox="1">
            <a:spLocks noGrp="1"/>
          </p:cNvSpPr>
          <p:nvPr>
            <p:ph type="title"/>
          </p:nvPr>
        </p:nvSpPr>
        <p:spPr>
          <a:prstGeom prst="rect">
            <a:avLst/>
          </a:prstGeom>
        </p:spPr>
        <p:txBody>
          <a:bodyPr vert="horz" wrap="square" lIns="0" tIns="294131" rIns="0" bIns="0" rtlCol="0">
            <a:spAutoFit/>
          </a:bodyPr>
          <a:lstStyle/>
          <a:p>
            <a:pPr marL="12700">
              <a:lnSpc>
                <a:spcPct val="100000"/>
              </a:lnSpc>
              <a:spcBef>
                <a:spcPts val="105"/>
              </a:spcBef>
            </a:pPr>
            <a:r>
              <a:rPr dirty="0"/>
              <a:t>TERMS</a:t>
            </a:r>
            <a:r>
              <a:rPr spc="-25" dirty="0"/>
              <a:t> </a:t>
            </a:r>
            <a:r>
              <a:rPr dirty="0"/>
              <a:t>AND</a:t>
            </a:r>
            <a:r>
              <a:rPr spc="-5" dirty="0"/>
              <a:t> </a:t>
            </a:r>
            <a:r>
              <a:rPr spc="-10" dirty="0"/>
              <a:t>CONDITIONS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48969" y="388111"/>
            <a:ext cx="5091430" cy="453390"/>
          </a:xfrm>
          <a:prstGeom prst="rect">
            <a:avLst/>
          </a:prstGeom>
        </p:spPr>
        <p:txBody>
          <a:bodyPr vert="horz" wrap="square" lIns="0" tIns="13335" rIns="0" bIns="0" rtlCol="0">
            <a:spAutoFit/>
          </a:bodyPr>
          <a:lstStyle/>
          <a:p>
            <a:pPr marL="12700">
              <a:lnSpc>
                <a:spcPct val="100000"/>
              </a:lnSpc>
              <a:spcBef>
                <a:spcPts val="105"/>
              </a:spcBef>
            </a:pPr>
            <a:r>
              <a:rPr spc="-25" dirty="0"/>
              <a:t>CATEGORIES:</a:t>
            </a:r>
            <a:r>
              <a:rPr spc="-105" dirty="0"/>
              <a:t> </a:t>
            </a:r>
            <a:r>
              <a:rPr spc="-25" dirty="0"/>
              <a:t>CAMPAIGN</a:t>
            </a:r>
            <a:r>
              <a:rPr spc="-95" dirty="0"/>
              <a:t> </a:t>
            </a:r>
            <a:r>
              <a:rPr spc="-10" dirty="0"/>
              <a:t>AWARDS</a:t>
            </a:r>
          </a:p>
        </p:txBody>
      </p:sp>
      <p:sp>
        <p:nvSpPr>
          <p:cNvPr id="3" name="object 3"/>
          <p:cNvSpPr txBox="1"/>
          <p:nvPr/>
        </p:nvSpPr>
        <p:spPr>
          <a:xfrm>
            <a:off x="884326" y="1088516"/>
            <a:ext cx="3779520" cy="1170305"/>
          </a:xfrm>
          <a:prstGeom prst="rect">
            <a:avLst/>
          </a:prstGeom>
        </p:spPr>
        <p:txBody>
          <a:bodyPr vert="horz" wrap="square" lIns="0" tIns="12700" rIns="0" bIns="0" rtlCol="0">
            <a:spAutoFit/>
          </a:bodyPr>
          <a:lstStyle/>
          <a:p>
            <a:pPr marL="12700" algn="just">
              <a:lnSpc>
                <a:spcPct val="100000"/>
              </a:lnSpc>
              <a:spcBef>
                <a:spcPts val="100"/>
              </a:spcBef>
            </a:pPr>
            <a:r>
              <a:rPr lang="en-IN" sz="1200" b="1" dirty="0">
                <a:solidFill>
                  <a:srgbClr val="FF0000"/>
                </a:solidFill>
                <a:latin typeface="Calibri"/>
                <a:cs typeface="Calibri"/>
              </a:rPr>
              <a:t>C01.</a:t>
            </a:r>
            <a:r>
              <a:rPr lang="en-IN" sz="1200" b="1" spc="-20" dirty="0">
                <a:solidFill>
                  <a:srgbClr val="FF0000"/>
                </a:solidFill>
                <a:latin typeface="Calibri"/>
                <a:cs typeface="Calibri"/>
              </a:rPr>
              <a:t> </a:t>
            </a:r>
            <a:r>
              <a:rPr sz="1200" b="1" spc="-10" dirty="0">
                <a:solidFill>
                  <a:srgbClr val="FF0000"/>
                </a:solidFill>
                <a:latin typeface="Calibri"/>
                <a:cs typeface="Calibri"/>
              </a:rPr>
              <a:t>Arts,</a:t>
            </a:r>
            <a:r>
              <a:rPr sz="1200" b="1" spc="-80" dirty="0">
                <a:solidFill>
                  <a:srgbClr val="FF0000"/>
                </a:solidFill>
                <a:latin typeface="Calibri"/>
                <a:cs typeface="Calibri"/>
              </a:rPr>
              <a:t> </a:t>
            </a:r>
            <a:r>
              <a:rPr sz="1200" b="1" dirty="0">
                <a:solidFill>
                  <a:srgbClr val="FF0000"/>
                </a:solidFill>
                <a:latin typeface="Calibri"/>
                <a:cs typeface="Calibri"/>
              </a:rPr>
              <a:t>Entertainment&amp;</a:t>
            </a:r>
            <a:r>
              <a:rPr sz="1200" b="1" spc="-40" dirty="0">
                <a:solidFill>
                  <a:srgbClr val="FF0000"/>
                </a:solidFill>
                <a:latin typeface="Calibri"/>
                <a:cs typeface="Calibri"/>
              </a:rPr>
              <a:t> </a:t>
            </a:r>
            <a:r>
              <a:rPr sz="1200" b="1" spc="-20" dirty="0">
                <a:solidFill>
                  <a:srgbClr val="FF0000"/>
                </a:solidFill>
                <a:latin typeface="Calibri"/>
                <a:cs typeface="Calibri"/>
              </a:rPr>
              <a:t>Media</a:t>
            </a:r>
            <a:endParaRPr sz="1200" dirty="0">
              <a:solidFill>
                <a:srgbClr val="FF0000"/>
              </a:solidFill>
              <a:latin typeface="Calibri"/>
              <a:cs typeface="Calibri"/>
            </a:endParaRPr>
          </a:p>
          <a:p>
            <a:pPr marL="12700" marR="5080" algn="just">
              <a:lnSpc>
                <a:spcPct val="114500"/>
              </a:lnSpc>
              <a:spcBef>
                <a:spcPts val="975"/>
              </a:spcBef>
            </a:pPr>
            <a:r>
              <a:rPr sz="1200" dirty="0">
                <a:solidFill>
                  <a:srgbClr val="FFFFFF"/>
                </a:solidFill>
                <a:latin typeface="Calibri"/>
                <a:cs typeface="Calibri"/>
              </a:rPr>
              <a:t>This</a:t>
            </a:r>
            <a:r>
              <a:rPr sz="1200" spc="310" dirty="0">
                <a:solidFill>
                  <a:srgbClr val="FFFFFF"/>
                </a:solidFill>
                <a:latin typeface="Calibri"/>
                <a:cs typeface="Calibri"/>
              </a:rPr>
              <a:t>  </a:t>
            </a:r>
            <a:r>
              <a:rPr sz="1200" dirty="0">
                <a:solidFill>
                  <a:srgbClr val="FFFFFF"/>
                </a:solidFill>
                <a:latin typeface="Calibri"/>
                <a:cs typeface="Calibri"/>
              </a:rPr>
              <a:t>award</a:t>
            </a:r>
            <a:r>
              <a:rPr sz="1200" spc="295" dirty="0">
                <a:solidFill>
                  <a:srgbClr val="FFFFFF"/>
                </a:solidFill>
                <a:latin typeface="Calibri"/>
                <a:cs typeface="Calibri"/>
              </a:rPr>
              <a:t>  </a:t>
            </a:r>
            <a:r>
              <a:rPr sz="1200" dirty="0">
                <a:solidFill>
                  <a:srgbClr val="FFFFFF"/>
                </a:solidFill>
                <a:latin typeface="Calibri"/>
                <a:cs typeface="Calibri"/>
              </a:rPr>
              <a:t>honor's</a:t>
            </a:r>
            <a:r>
              <a:rPr sz="1200" spc="310" dirty="0">
                <a:solidFill>
                  <a:srgbClr val="FFFFFF"/>
                </a:solidFill>
                <a:latin typeface="Calibri"/>
                <a:cs typeface="Calibri"/>
              </a:rPr>
              <a:t>  </a:t>
            </a:r>
            <a:r>
              <a:rPr sz="1200" dirty="0">
                <a:solidFill>
                  <a:srgbClr val="FFFFFF"/>
                </a:solidFill>
                <a:latin typeface="Calibri"/>
                <a:cs typeface="Calibri"/>
              </a:rPr>
              <a:t>the</a:t>
            </a:r>
            <a:r>
              <a:rPr sz="1200" spc="315" dirty="0">
                <a:solidFill>
                  <a:srgbClr val="FFFFFF"/>
                </a:solidFill>
                <a:latin typeface="Calibri"/>
                <a:cs typeface="Calibri"/>
              </a:rPr>
              <a:t>  </a:t>
            </a:r>
            <a:r>
              <a:rPr sz="1200" dirty="0">
                <a:solidFill>
                  <a:srgbClr val="FFFFFF"/>
                </a:solidFill>
                <a:latin typeface="Calibri"/>
                <a:cs typeface="Calibri"/>
              </a:rPr>
              <a:t>success</a:t>
            </a:r>
            <a:r>
              <a:rPr sz="1200" spc="300" dirty="0">
                <a:solidFill>
                  <a:srgbClr val="FFFFFF"/>
                </a:solidFill>
                <a:latin typeface="Calibri"/>
                <a:cs typeface="Calibri"/>
              </a:rPr>
              <a:t>  </a:t>
            </a:r>
            <a:r>
              <a:rPr sz="1200" dirty="0">
                <a:solidFill>
                  <a:srgbClr val="FFFFFF"/>
                </a:solidFill>
                <a:latin typeface="Calibri"/>
                <a:cs typeface="Calibri"/>
              </a:rPr>
              <a:t>in</a:t>
            </a:r>
            <a:r>
              <a:rPr sz="1200" spc="295" dirty="0">
                <a:solidFill>
                  <a:srgbClr val="FFFFFF"/>
                </a:solidFill>
                <a:latin typeface="Calibri"/>
                <a:cs typeface="Calibri"/>
              </a:rPr>
              <a:t>  </a:t>
            </a:r>
            <a:r>
              <a:rPr sz="1200" dirty="0">
                <a:solidFill>
                  <a:srgbClr val="FFFFFF"/>
                </a:solidFill>
                <a:latin typeface="Calibri"/>
                <a:cs typeface="Calibri"/>
              </a:rPr>
              <a:t>the</a:t>
            </a:r>
            <a:r>
              <a:rPr sz="1200" spc="310" dirty="0">
                <a:solidFill>
                  <a:srgbClr val="FFFFFF"/>
                </a:solidFill>
                <a:latin typeface="Calibri"/>
                <a:cs typeface="Calibri"/>
              </a:rPr>
              <a:t>  </a:t>
            </a:r>
            <a:r>
              <a:rPr sz="1200" dirty="0">
                <a:solidFill>
                  <a:srgbClr val="FFFFFF"/>
                </a:solidFill>
                <a:latin typeface="Calibri"/>
                <a:cs typeface="Calibri"/>
              </a:rPr>
              <a:t>arts</a:t>
            </a:r>
            <a:r>
              <a:rPr sz="1200" spc="315" dirty="0">
                <a:solidFill>
                  <a:srgbClr val="FFFFFF"/>
                </a:solidFill>
                <a:latin typeface="Calibri"/>
                <a:cs typeface="Calibri"/>
              </a:rPr>
              <a:t>  </a:t>
            </a:r>
            <a:r>
              <a:rPr sz="1200" spc="-25" dirty="0">
                <a:solidFill>
                  <a:srgbClr val="FFFFFF"/>
                </a:solidFill>
                <a:latin typeface="Calibri"/>
                <a:cs typeface="Calibri"/>
              </a:rPr>
              <a:t>and entertainment,</a:t>
            </a:r>
            <a:r>
              <a:rPr sz="1200" spc="-5" dirty="0">
                <a:solidFill>
                  <a:srgbClr val="FFFFFF"/>
                </a:solidFill>
                <a:latin typeface="Calibri"/>
                <a:cs typeface="Calibri"/>
              </a:rPr>
              <a:t> </a:t>
            </a:r>
            <a:r>
              <a:rPr sz="1200" spc="-10" dirty="0">
                <a:solidFill>
                  <a:srgbClr val="FFFFFF"/>
                </a:solidFill>
                <a:latin typeface="Calibri"/>
                <a:cs typeface="Calibri"/>
              </a:rPr>
              <a:t>including</a:t>
            </a:r>
            <a:r>
              <a:rPr sz="1200" spc="15" dirty="0">
                <a:solidFill>
                  <a:srgbClr val="FFFFFF"/>
                </a:solidFill>
                <a:latin typeface="Calibri"/>
                <a:cs typeface="Calibri"/>
              </a:rPr>
              <a:t> </a:t>
            </a:r>
            <a:r>
              <a:rPr sz="1200" dirty="0">
                <a:solidFill>
                  <a:srgbClr val="FFFFFF"/>
                </a:solidFill>
                <a:latin typeface="Calibri"/>
                <a:cs typeface="Calibri"/>
              </a:rPr>
              <a:t>films,</a:t>
            </a:r>
            <a:r>
              <a:rPr sz="1200" spc="15" dirty="0">
                <a:solidFill>
                  <a:srgbClr val="FFFFFF"/>
                </a:solidFill>
                <a:latin typeface="Calibri"/>
                <a:cs typeface="Calibri"/>
              </a:rPr>
              <a:t> </a:t>
            </a:r>
            <a:r>
              <a:rPr sz="1200" dirty="0">
                <a:solidFill>
                  <a:srgbClr val="FFFFFF"/>
                </a:solidFill>
                <a:latin typeface="Calibri"/>
                <a:cs typeface="Calibri"/>
              </a:rPr>
              <a:t>magazines,</a:t>
            </a:r>
            <a:r>
              <a:rPr sz="1200" spc="20" dirty="0">
                <a:solidFill>
                  <a:srgbClr val="FFFFFF"/>
                </a:solidFill>
                <a:latin typeface="Calibri"/>
                <a:cs typeface="Calibri"/>
              </a:rPr>
              <a:t> </a:t>
            </a:r>
            <a:r>
              <a:rPr sz="1200" dirty="0">
                <a:solidFill>
                  <a:srgbClr val="FFFFFF"/>
                </a:solidFill>
                <a:latin typeface="Calibri"/>
                <a:cs typeface="Calibri"/>
              </a:rPr>
              <a:t>TV</a:t>
            </a:r>
            <a:r>
              <a:rPr sz="1200" spc="20" dirty="0">
                <a:solidFill>
                  <a:srgbClr val="FFFFFF"/>
                </a:solidFill>
                <a:latin typeface="Calibri"/>
                <a:cs typeface="Calibri"/>
              </a:rPr>
              <a:t> </a:t>
            </a:r>
            <a:r>
              <a:rPr sz="1200" dirty="0">
                <a:solidFill>
                  <a:srgbClr val="FFFFFF"/>
                </a:solidFill>
                <a:latin typeface="Calibri"/>
                <a:cs typeface="Calibri"/>
              </a:rPr>
              <a:t>shows,</a:t>
            </a:r>
            <a:r>
              <a:rPr sz="1200" spc="320" dirty="0">
                <a:solidFill>
                  <a:srgbClr val="FFFFFF"/>
                </a:solidFill>
                <a:latin typeface="Calibri"/>
                <a:cs typeface="Calibri"/>
              </a:rPr>
              <a:t> </a:t>
            </a:r>
            <a:r>
              <a:rPr sz="1200" spc="-10" dirty="0">
                <a:solidFill>
                  <a:srgbClr val="FFFFFF"/>
                </a:solidFill>
                <a:latin typeface="Calibri"/>
                <a:cs typeface="Calibri"/>
              </a:rPr>
              <a:t>books, </a:t>
            </a:r>
            <a:r>
              <a:rPr sz="1200" dirty="0">
                <a:solidFill>
                  <a:srgbClr val="FFFFFF"/>
                </a:solidFill>
                <a:latin typeface="Calibri"/>
                <a:cs typeface="Calibri"/>
              </a:rPr>
              <a:t>newspapers</a:t>
            </a:r>
            <a:r>
              <a:rPr sz="1200" spc="110" dirty="0">
                <a:solidFill>
                  <a:srgbClr val="FFFFFF"/>
                </a:solidFill>
                <a:latin typeface="Calibri"/>
                <a:cs typeface="Calibri"/>
              </a:rPr>
              <a:t> </a:t>
            </a:r>
            <a:r>
              <a:rPr sz="1200" dirty="0">
                <a:solidFill>
                  <a:srgbClr val="FFFFFF"/>
                </a:solidFill>
                <a:latin typeface="Calibri"/>
                <a:cs typeface="Calibri"/>
              </a:rPr>
              <a:t>and</a:t>
            </a:r>
            <a:r>
              <a:rPr sz="1200" spc="100" dirty="0">
                <a:solidFill>
                  <a:srgbClr val="FFFFFF"/>
                </a:solidFill>
                <a:latin typeface="Calibri"/>
                <a:cs typeface="Calibri"/>
              </a:rPr>
              <a:t> </a:t>
            </a:r>
            <a:r>
              <a:rPr sz="1200" dirty="0">
                <a:solidFill>
                  <a:srgbClr val="FFFFFF"/>
                </a:solidFill>
                <a:latin typeface="Calibri"/>
                <a:cs typeface="Calibri"/>
              </a:rPr>
              <a:t>websites.</a:t>
            </a:r>
            <a:r>
              <a:rPr sz="1200" spc="105" dirty="0">
                <a:solidFill>
                  <a:srgbClr val="FFFFFF"/>
                </a:solidFill>
                <a:latin typeface="Calibri"/>
                <a:cs typeface="Calibri"/>
              </a:rPr>
              <a:t> </a:t>
            </a:r>
            <a:r>
              <a:rPr sz="1200" dirty="0">
                <a:solidFill>
                  <a:srgbClr val="FFFFFF"/>
                </a:solidFill>
                <a:latin typeface="Calibri"/>
                <a:cs typeface="Calibri"/>
              </a:rPr>
              <a:t>Entries</a:t>
            </a:r>
            <a:r>
              <a:rPr sz="1200" spc="105" dirty="0">
                <a:solidFill>
                  <a:srgbClr val="FFFFFF"/>
                </a:solidFill>
                <a:latin typeface="Calibri"/>
                <a:cs typeface="Calibri"/>
              </a:rPr>
              <a:t> </a:t>
            </a:r>
            <a:r>
              <a:rPr sz="1200" dirty="0">
                <a:solidFill>
                  <a:srgbClr val="FFFFFF"/>
                </a:solidFill>
                <a:latin typeface="Calibri"/>
                <a:cs typeface="Calibri"/>
              </a:rPr>
              <a:t>for</a:t>
            </a:r>
            <a:r>
              <a:rPr sz="1200" spc="110" dirty="0">
                <a:solidFill>
                  <a:srgbClr val="FFFFFF"/>
                </a:solidFill>
                <a:latin typeface="Calibri"/>
                <a:cs typeface="Calibri"/>
              </a:rPr>
              <a:t> </a:t>
            </a:r>
            <a:r>
              <a:rPr sz="1200" dirty="0">
                <a:solidFill>
                  <a:srgbClr val="FFFFFF"/>
                </a:solidFill>
                <a:latin typeface="Calibri"/>
                <a:cs typeface="Calibri"/>
              </a:rPr>
              <a:t>outstanding</a:t>
            </a:r>
            <a:r>
              <a:rPr sz="1200" spc="490" dirty="0">
                <a:solidFill>
                  <a:srgbClr val="FFFFFF"/>
                </a:solidFill>
                <a:latin typeface="Calibri"/>
                <a:cs typeface="Calibri"/>
              </a:rPr>
              <a:t> </a:t>
            </a:r>
            <a:r>
              <a:rPr sz="1200" dirty="0">
                <a:solidFill>
                  <a:srgbClr val="FFFFFF"/>
                </a:solidFill>
                <a:latin typeface="Calibri"/>
                <a:cs typeface="Calibri"/>
              </a:rPr>
              <a:t>work</a:t>
            </a:r>
            <a:r>
              <a:rPr sz="1200" spc="110" dirty="0">
                <a:solidFill>
                  <a:srgbClr val="FFFFFF"/>
                </a:solidFill>
                <a:latin typeface="Calibri"/>
                <a:cs typeface="Calibri"/>
              </a:rPr>
              <a:t> </a:t>
            </a:r>
            <a:r>
              <a:rPr sz="1200" spc="-25" dirty="0">
                <a:solidFill>
                  <a:srgbClr val="FFFFFF"/>
                </a:solidFill>
                <a:latin typeface="Calibri"/>
                <a:cs typeface="Calibri"/>
              </a:rPr>
              <a:t>in </a:t>
            </a:r>
            <a:r>
              <a:rPr sz="1200" spc="-35" dirty="0">
                <a:solidFill>
                  <a:srgbClr val="FFFFFF"/>
                </a:solidFill>
                <a:latin typeface="Calibri"/>
                <a:cs typeface="Calibri"/>
              </a:rPr>
              <a:t>promoting </a:t>
            </a:r>
            <a:r>
              <a:rPr sz="1200" spc="-25" dirty="0">
                <a:solidFill>
                  <a:srgbClr val="FFFFFF"/>
                </a:solidFill>
                <a:latin typeface="Calibri"/>
                <a:cs typeface="Calibri"/>
              </a:rPr>
              <a:t>individual</a:t>
            </a:r>
            <a:r>
              <a:rPr sz="1200" dirty="0">
                <a:solidFill>
                  <a:srgbClr val="FFFFFF"/>
                </a:solidFill>
                <a:latin typeface="Calibri"/>
                <a:cs typeface="Calibri"/>
              </a:rPr>
              <a:t> </a:t>
            </a:r>
            <a:r>
              <a:rPr sz="1200" spc="-25" dirty="0">
                <a:solidFill>
                  <a:srgbClr val="FFFFFF"/>
                </a:solidFill>
                <a:latin typeface="Calibri"/>
                <a:cs typeface="Calibri"/>
              </a:rPr>
              <a:t>celebrities</a:t>
            </a:r>
            <a:r>
              <a:rPr sz="1200" spc="45" dirty="0">
                <a:solidFill>
                  <a:srgbClr val="FFFFFF"/>
                </a:solidFill>
                <a:latin typeface="Calibri"/>
                <a:cs typeface="Calibri"/>
              </a:rPr>
              <a:t> </a:t>
            </a:r>
            <a:r>
              <a:rPr sz="1200" dirty="0">
                <a:solidFill>
                  <a:srgbClr val="FFFFFF"/>
                </a:solidFill>
                <a:latin typeface="Calibri"/>
                <a:cs typeface="Calibri"/>
              </a:rPr>
              <a:t>are</a:t>
            </a:r>
            <a:r>
              <a:rPr sz="1200" spc="-5" dirty="0">
                <a:solidFill>
                  <a:srgbClr val="FFFFFF"/>
                </a:solidFill>
                <a:latin typeface="Calibri"/>
                <a:cs typeface="Calibri"/>
              </a:rPr>
              <a:t> </a:t>
            </a:r>
            <a:r>
              <a:rPr sz="1200" dirty="0">
                <a:solidFill>
                  <a:srgbClr val="FFFFFF"/>
                </a:solidFill>
                <a:latin typeface="Calibri"/>
                <a:cs typeface="Calibri"/>
              </a:rPr>
              <a:t>also</a:t>
            </a:r>
            <a:r>
              <a:rPr sz="1200" spc="-40" dirty="0">
                <a:solidFill>
                  <a:srgbClr val="FFFFFF"/>
                </a:solidFill>
                <a:latin typeface="Calibri"/>
                <a:cs typeface="Calibri"/>
              </a:rPr>
              <a:t> </a:t>
            </a:r>
            <a:r>
              <a:rPr sz="1200" spc="-10" dirty="0">
                <a:solidFill>
                  <a:srgbClr val="FFFFFF"/>
                </a:solidFill>
                <a:latin typeface="Calibri"/>
                <a:cs typeface="Calibri"/>
              </a:rPr>
              <a:t>welcome.</a:t>
            </a:r>
            <a:endParaRPr sz="1200" dirty="0">
              <a:latin typeface="Calibri"/>
              <a:cs typeface="Calibri"/>
            </a:endParaRPr>
          </a:p>
        </p:txBody>
      </p:sp>
      <p:sp>
        <p:nvSpPr>
          <p:cNvPr id="4" name="object 4"/>
          <p:cNvSpPr txBox="1"/>
          <p:nvPr/>
        </p:nvSpPr>
        <p:spPr>
          <a:xfrm>
            <a:off x="836167" y="2494228"/>
            <a:ext cx="3883660" cy="4032250"/>
          </a:xfrm>
          <a:prstGeom prst="rect">
            <a:avLst/>
          </a:prstGeom>
        </p:spPr>
        <p:txBody>
          <a:bodyPr vert="horz" wrap="square" lIns="0" tIns="12700" rIns="0" bIns="0" rtlCol="0">
            <a:spAutoFit/>
          </a:bodyPr>
          <a:lstStyle/>
          <a:p>
            <a:pPr marL="62865" algn="just">
              <a:lnSpc>
                <a:spcPct val="100000"/>
              </a:lnSpc>
              <a:spcBef>
                <a:spcPts val="100"/>
              </a:spcBef>
            </a:pPr>
            <a:r>
              <a:rPr lang="en-IN" sz="1200" b="1" dirty="0">
                <a:solidFill>
                  <a:srgbClr val="FF0000"/>
                </a:solidFill>
                <a:latin typeface="Calibri"/>
                <a:cs typeface="Calibri"/>
              </a:rPr>
              <a:t>C02.</a:t>
            </a:r>
            <a:r>
              <a:rPr lang="en-IN" sz="1200" b="1" spc="30" dirty="0">
                <a:solidFill>
                  <a:srgbClr val="FF0000"/>
                </a:solidFill>
                <a:latin typeface="Calibri"/>
                <a:cs typeface="Calibri"/>
              </a:rPr>
              <a:t> </a:t>
            </a:r>
            <a:r>
              <a:rPr sz="1200" b="1" spc="-10" dirty="0">
                <a:solidFill>
                  <a:srgbClr val="FF0000"/>
                </a:solidFill>
                <a:latin typeface="Calibri"/>
                <a:cs typeface="Calibri"/>
              </a:rPr>
              <a:t>Automotive</a:t>
            </a:r>
            <a:r>
              <a:rPr sz="1200" b="1" spc="-85" dirty="0">
                <a:solidFill>
                  <a:srgbClr val="FF0000"/>
                </a:solidFill>
                <a:latin typeface="Calibri"/>
                <a:cs typeface="Calibri"/>
              </a:rPr>
              <a:t> </a:t>
            </a:r>
            <a:r>
              <a:rPr sz="1200" b="1" dirty="0">
                <a:solidFill>
                  <a:srgbClr val="FF0000"/>
                </a:solidFill>
                <a:latin typeface="Calibri"/>
                <a:cs typeface="Calibri"/>
              </a:rPr>
              <a:t>and</a:t>
            </a:r>
            <a:r>
              <a:rPr sz="1200" b="1" spc="-30" dirty="0">
                <a:solidFill>
                  <a:srgbClr val="FF0000"/>
                </a:solidFill>
                <a:latin typeface="Calibri"/>
                <a:cs typeface="Calibri"/>
              </a:rPr>
              <a:t> </a:t>
            </a:r>
            <a:r>
              <a:rPr sz="1200" b="1" spc="-10" dirty="0">
                <a:solidFill>
                  <a:srgbClr val="FF0000"/>
                </a:solidFill>
                <a:latin typeface="Calibri"/>
                <a:cs typeface="Calibri"/>
              </a:rPr>
              <a:t>Transportation</a:t>
            </a:r>
            <a:endParaRPr sz="1200" dirty="0">
              <a:solidFill>
                <a:srgbClr val="FF0000"/>
              </a:solidFill>
              <a:latin typeface="Calibri"/>
              <a:cs typeface="Calibri"/>
            </a:endParaRPr>
          </a:p>
          <a:p>
            <a:pPr marL="47625" marR="48895" indent="33020" algn="just">
              <a:lnSpc>
                <a:spcPct val="115100"/>
              </a:lnSpc>
              <a:spcBef>
                <a:spcPts val="780"/>
              </a:spcBef>
            </a:pPr>
            <a:r>
              <a:rPr sz="1200" dirty="0">
                <a:solidFill>
                  <a:srgbClr val="FFFFFF"/>
                </a:solidFill>
                <a:latin typeface="Calibri"/>
                <a:cs typeface="Calibri"/>
              </a:rPr>
              <a:t>This</a:t>
            </a:r>
            <a:r>
              <a:rPr sz="1200" spc="220" dirty="0">
                <a:solidFill>
                  <a:srgbClr val="FFFFFF"/>
                </a:solidFill>
                <a:latin typeface="Calibri"/>
                <a:cs typeface="Calibri"/>
              </a:rPr>
              <a:t> </a:t>
            </a:r>
            <a:r>
              <a:rPr sz="1200" dirty="0">
                <a:solidFill>
                  <a:srgbClr val="FFFFFF"/>
                </a:solidFill>
                <a:latin typeface="Calibri"/>
                <a:cs typeface="Calibri"/>
              </a:rPr>
              <a:t>award</a:t>
            </a:r>
            <a:r>
              <a:rPr sz="1200" spc="200" dirty="0">
                <a:solidFill>
                  <a:srgbClr val="FFFFFF"/>
                </a:solidFill>
                <a:latin typeface="Calibri"/>
                <a:cs typeface="Calibri"/>
              </a:rPr>
              <a:t> </a:t>
            </a:r>
            <a:r>
              <a:rPr sz="1200" dirty="0">
                <a:solidFill>
                  <a:srgbClr val="FFFFFF"/>
                </a:solidFill>
                <a:latin typeface="Calibri"/>
                <a:cs typeface="Calibri"/>
              </a:rPr>
              <a:t>recognises</a:t>
            </a:r>
            <a:r>
              <a:rPr sz="1200" spc="204" dirty="0">
                <a:solidFill>
                  <a:srgbClr val="FFFFFF"/>
                </a:solidFill>
                <a:latin typeface="Calibri"/>
                <a:cs typeface="Calibri"/>
              </a:rPr>
              <a:t> </a:t>
            </a:r>
            <a:r>
              <a:rPr sz="1200" dirty="0">
                <a:solidFill>
                  <a:srgbClr val="FFFFFF"/>
                </a:solidFill>
                <a:latin typeface="Calibri"/>
                <a:cs typeface="Calibri"/>
              </a:rPr>
              <a:t>work</a:t>
            </a:r>
            <a:r>
              <a:rPr sz="1200" spc="220" dirty="0">
                <a:solidFill>
                  <a:srgbClr val="FFFFFF"/>
                </a:solidFill>
                <a:latin typeface="Calibri"/>
                <a:cs typeface="Calibri"/>
              </a:rPr>
              <a:t> </a:t>
            </a:r>
            <a:r>
              <a:rPr sz="1200" dirty="0">
                <a:solidFill>
                  <a:srgbClr val="FFFFFF"/>
                </a:solidFill>
                <a:latin typeface="Calibri"/>
                <a:cs typeface="Calibri"/>
              </a:rPr>
              <a:t>of</a:t>
            </a:r>
            <a:r>
              <a:rPr sz="1200" spc="204" dirty="0">
                <a:solidFill>
                  <a:srgbClr val="FFFFFF"/>
                </a:solidFill>
                <a:latin typeface="Calibri"/>
                <a:cs typeface="Calibri"/>
              </a:rPr>
              <a:t> </a:t>
            </a:r>
            <a:r>
              <a:rPr sz="1200" dirty="0">
                <a:solidFill>
                  <a:srgbClr val="FFFFFF"/>
                </a:solidFill>
                <a:latin typeface="Calibri"/>
                <a:cs typeface="Calibri"/>
              </a:rPr>
              <a:t>PR</a:t>
            </a:r>
            <a:r>
              <a:rPr sz="1200" spc="210" dirty="0">
                <a:solidFill>
                  <a:srgbClr val="FFFFFF"/>
                </a:solidFill>
                <a:latin typeface="Calibri"/>
                <a:cs typeface="Calibri"/>
              </a:rPr>
              <a:t> </a:t>
            </a:r>
            <a:r>
              <a:rPr sz="1200" dirty="0">
                <a:solidFill>
                  <a:srgbClr val="FFFFFF"/>
                </a:solidFill>
                <a:latin typeface="Calibri"/>
                <a:cs typeface="Calibri"/>
              </a:rPr>
              <a:t>in</a:t>
            </a:r>
            <a:r>
              <a:rPr sz="1200" spc="210" dirty="0">
                <a:solidFill>
                  <a:srgbClr val="FFFFFF"/>
                </a:solidFill>
                <a:latin typeface="Calibri"/>
                <a:cs typeface="Calibri"/>
              </a:rPr>
              <a:t> </a:t>
            </a:r>
            <a:r>
              <a:rPr sz="1200" dirty="0">
                <a:solidFill>
                  <a:srgbClr val="FFFFFF"/>
                </a:solidFill>
                <a:latin typeface="Calibri"/>
                <a:cs typeface="Calibri"/>
              </a:rPr>
              <a:t>the</a:t>
            </a:r>
            <a:r>
              <a:rPr sz="1200" spc="215" dirty="0">
                <a:solidFill>
                  <a:srgbClr val="FFFFFF"/>
                </a:solidFill>
                <a:latin typeface="Calibri"/>
                <a:cs typeface="Calibri"/>
              </a:rPr>
              <a:t> </a:t>
            </a:r>
            <a:r>
              <a:rPr sz="1200" dirty="0">
                <a:solidFill>
                  <a:srgbClr val="FFFFFF"/>
                </a:solidFill>
                <a:latin typeface="Calibri"/>
                <a:cs typeface="Calibri"/>
              </a:rPr>
              <a:t>automotive</a:t>
            </a:r>
            <a:r>
              <a:rPr sz="1200" spc="220" dirty="0">
                <a:solidFill>
                  <a:srgbClr val="FFFFFF"/>
                </a:solidFill>
                <a:latin typeface="Calibri"/>
                <a:cs typeface="Calibri"/>
              </a:rPr>
              <a:t> </a:t>
            </a:r>
            <a:r>
              <a:rPr sz="1200" spc="-25" dirty="0">
                <a:solidFill>
                  <a:srgbClr val="FFFFFF"/>
                </a:solidFill>
                <a:latin typeface="Calibri"/>
                <a:cs typeface="Calibri"/>
              </a:rPr>
              <a:t>and </a:t>
            </a:r>
            <a:r>
              <a:rPr sz="1200" spc="-20" dirty="0">
                <a:solidFill>
                  <a:srgbClr val="FFFFFF"/>
                </a:solidFill>
                <a:latin typeface="Calibri"/>
                <a:cs typeface="Calibri"/>
              </a:rPr>
              <a:t>transport</a:t>
            </a:r>
            <a:r>
              <a:rPr sz="1200" spc="10" dirty="0">
                <a:solidFill>
                  <a:srgbClr val="FFFFFF"/>
                </a:solidFill>
                <a:latin typeface="Calibri"/>
                <a:cs typeface="Calibri"/>
              </a:rPr>
              <a:t> </a:t>
            </a:r>
            <a:r>
              <a:rPr sz="1200" spc="-50" dirty="0">
                <a:solidFill>
                  <a:srgbClr val="FFFFFF"/>
                </a:solidFill>
                <a:latin typeface="Calibri"/>
                <a:cs typeface="Calibri"/>
              </a:rPr>
              <a:t>sector,</a:t>
            </a:r>
            <a:r>
              <a:rPr sz="1200" dirty="0">
                <a:solidFill>
                  <a:srgbClr val="FFFFFF"/>
                </a:solidFill>
                <a:latin typeface="Calibri"/>
                <a:cs typeface="Calibri"/>
              </a:rPr>
              <a:t> </a:t>
            </a:r>
            <a:r>
              <a:rPr sz="1200" spc="-10" dirty="0">
                <a:solidFill>
                  <a:srgbClr val="FFFFFF"/>
                </a:solidFill>
                <a:latin typeface="Calibri"/>
                <a:cs typeface="Calibri"/>
              </a:rPr>
              <a:t>including</a:t>
            </a:r>
            <a:r>
              <a:rPr sz="1200" dirty="0">
                <a:solidFill>
                  <a:srgbClr val="FFFFFF"/>
                </a:solidFill>
                <a:latin typeface="Calibri"/>
                <a:cs typeface="Calibri"/>
              </a:rPr>
              <a:t> car </a:t>
            </a:r>
            <a:r>
              <a:rPr sz="1200" spc="-25" dirty="0">
                <a:solidFill>
                  <a:srgbClr val="FFFFFF"/>
                </a:solidFill>
                <a:latin typeface="Calibri"/>
                <a:cs typeface="Calibri"/>
              </a:rPr>
              <a:t>manufacturers,</a:t>
            </a:r>
            <a:r>
              <a:rPr sz="1200" dirty="0">
                <a:solidFill>
                  <a:srgbClr val="FFFFFF"/>
                </a:solidFill>
                <a:latin typeface="Calibri"/>
                <a:cs typeface="Calibri"/>
              </a:rPr>
              <a:t> trade</a:t>
            </a:r>
            <a:r>
              <a:rPr sz="1200" spc="10" dirty="0">
                <a:solidFill>
                  <a:srgbClr val="FFFFFF"/>
                </a:solidFill>
                <a:latin typeface="Calibri"/>
                <a:cs typeface="Calibri"/>
              </a:rPr>
              <a:t> </a:t>
            </a:r>
            <a:r>
              <a:rPr sz="1200" dirty="0">
                <a:solidFill>
                  <a:srgbClr val="FFFFFF"/>
                </a:solidFill>
                <a:latin typeface="Calibri"/>
                <a:cs typeface="Calibri"/>
              </a:rPr>
              <a:t>bodies,</a:t>
            </a:r>
            <a:r>
              <a:rPr sz="1200" spc="25" dirty="0">
                <a:solidFill>
                  <a:srgbClr val="FFFFFF"/>
                </a:solidFill>
                <a:latin typeface="Calibri"/>
                <a:cs typeface="Calibri"/>
              </a:rPr>
              <a:t> </a:t>
            </a:r>
            <a:r>
              <a:rPr sz="1200" spc="-25" dirty="0">
                <a:solidFill>
                  <a:srgbClr val="FFFFFF"/>
                </a:solidFill>
                <a:latin typeface="Calibri"/>
                <a:cs typeface="Calibri"/>
              </a:rPr>
              <a:t>or </a:t>
            </a:r>
            <a:r>
              <a:rPr sz="1200" dirty="0">
                <a:solidFill>
                  <a:srgbClr val="FFFFFF"/>
                </a:solidFill>
                <a:latin typeface="Calibri"/>
                <a:cs typeface="Calibri"/>
              </a:rPr>
              <a:t>work</a:t>
            </a:r>
            <a:r>
              <a:rPr sz="1200" spc="10" dirty="0">
                <a:solidFill>
                  <a:srgbClr val="FFFFFF"/>
                </a:solidFill>
                <a:latin typeface="Calibri"/>
                <a:cs typeface="Calibri"/>
              </a:rPr>
              <a:t> </a:t>
            </a:r>
            <a:r>
              <a:rPr sz="1200" dirty="0">
                <a:solidFill>
                  <a:srgbClr val="FFFFFF"/>
                </a:solidFill>
                <a:latin typeface="Calibri"/>
                <a:cs typeface="Calibri"/>
              </a:rPr>
              <a:t>that</a:t>
            </a:r>
            <a:r>
              <a:rPr sz="1200" spc="30" dirty="0">
                <a:solidFill>
                  <a:srgbClr val="FFFFFF"/>
                </a:solidFill>
                <a:latin typeface="Calibri"/>
                <a:cs typeface="Calibri"/>
              </a:rPr>
              <a:t> </a:t>
            </a:r>
            <a:r>
              <a:rPr sz="1200" spc="-10" dirty="0">
                <a:solidFill>
                  <a:srgbClr val="FFFFFF"/>
                </a:solidFill>
                <a:latin typeface="Calibri"/>
                <a:cs typeface="Calibri"/>
              </a:rPr>
              <a:t>includes</a:t>
            </a:r>
            <a:r>
              <a:rPr sz="1200" spc="15" dirty="0">
                <a:solidFill>
                  <a:srgbClr val="FFFFFF"/>
                </a:solidFill>
                <a:latin typeface="Calibri"/>
                <a:cs typeface="Calibri"/>
              </a:rPr>
              <a:t> </a:t>
            </a:r>
            <a:r>
              <a:rPr sz="1200" dirty="0">
                <a:solidFill>
                  <a:srgbClr val="FFFFFF"/>
                </a:solidFill>
                <a:latin typeface="Calibri"/>
                <a:cs typeface="Calibri"/>
              </a:rPr>
              <a:t>campaigns</a:t>
            </a:r>
            <a:r>
              <a:rPr sz="1200" spc="35" dirty="0">
                <a:solidFill>
                  <a:srgbClr val="FFFFFF"/>
                </a:solidFill>
                <a:latin typeface="Calibri"/>
                <a:cs typeface="Calibri"/>
              </a:rPr>
              <a:t> </a:t>
            </a:r>
            <a:r>
              <a:rPr sz="1200" dirty="0">
                <a:solidFill>
                  <a:srgbClr val="FFFFFF"/>
                </a:solidFill>
                <a:latin typeface="Calibri"/>
                <a:cs typeface="Calibri"/>
              </a:rPr>
              <a:t>aimed at</a:t>
            </a:r>
            <a:r>
              <a:rPr sz="1200" spc="35" dirty="0">
                <a:solidFill>
                  <a:srgbClr val="FFFFFF"/>
                </a:solidFill>
                <a:latin typeface="Calibri"/>
                <a:cs typeface="Calibri"/>
              </a:rPr>
              <a:t> </a:t>
            </a:r>
            <a:r>
              <a:rPr sz="1200" spc="-20" dirty="0">
                <a:solidFill>
                  <a:srgbClr val="FFFFFF"/>
                </a:solidFill>
                <a:latin typeface="Calibri"/>
                <a:cs typeface="Calibri"/>
              </a:rPr>
              <a:t>customers</a:t>
            </a:r>
            <a:r>
              <a:rPr sz="1200" spc="35" dirty="0">
                <a:solidFill>
                  <a:srgbClr val="FFFFFF"/>
                </a:solidFill>
                <a:latin typeface="Calibri"/>
                <a:cs typeface="Calibri"/>
              </a:rPr>
              <a:t> </a:t>
            </a:r>
            <a:r>
              <a:rPr sz="1200" spc="-10" dirty="0">
                <a:solidFill>
                  <a:srgbClr val="FFFFFF"/>
                </a:solidFill>
                <a:latin typeface="Calibri"/>
                <a:cs typeface="Calibri"/>
              </a:rPr>
              <a:t>relating</a:t>
            </a:r>
            <a:r>
              <a:rPr sz="1200" spc="20" dirty="0">
                <a:solidFill>
                  <a:srgbClr val="FFFFFF"/>
                </a:solidFill>
                <a:latin typeface="Calibri"/>
                <a:cs typeface="Calibri"/>
              </a:rPr>
              <a:t> </a:t>
            </a:r>
            <a:r>
              <a:rPr sz="1200" spc="-25" dirty="0">
                <a:solidFill>
                  <a:srgbClr val="FFFFFF"/>
                </a:solidFill>
                <a:latin typeface="Calibri"/>
                <a:cs typeface="Calibri"/>
              </a:rPr>
              <a:t>to transport</a:t>
            </a:r>
            <a:r>
              <a:rPr sz="1200" spc="50" dirty="0">
                <a:solidFill>
                  <a:srgbClr val="FFFFFF"/>
                </a:solidFill>
                <a:latin typeface="Calibri"/>
                <a:cs typeface="Calibri"/>
              </a:rPr>
              <a:t> </a:t>
            </a:r>
            <a:r>
              <a:rPr sz="1200" dirty="0">
                <a:solidFill>
                  <a:srgbClr val="FFFFFF"/>
                </a:solidFill>
                <a:latin typeface="Calibri"/>
                <a:cs typeface="Calibri"/>
              </a:rPr>
              <a:t>and</a:t>
            </a:r>
            <a:r>
              <a:rPr sz="1200" spc="-40" dirty="0">
                <a:solidFill>
                  <a:srgbClr val="FFFFFF"/>
                </a:solidFill>
                <a:latin typeface="Calibri"/>
                <a:cs typeface="Calibri"/>
              </a:rPr>
              <a:t> </a:t>
            </a:r>
            <a:r>
              <a:rPr sz="1200" spc="-10" dirty="0">
                <a:solidFill>
                  <a:srgbClr val="FFFFFF"/>
                </a:solidFill>
                <a:latin typeface="Calibri"/>
                <a:cs typeface="Calibri"/>
              </a:rPr>
              <a:t>automotive</a:t>
            </a:r>
            <a:r>
              <a:rPr sz="1200" spc="-114" dirty="0">
                <a:solidFill>
                  <a:srgbClr val="FFFFFF"/>
                </a:solidFill>
                <a:latin typeface="Calibri"/>
                <a:cs typeface="Calibri"/>
              </a:rPr>
              <a:t> </a:t>
            </a:r>
            <a:r>
              <a:rPr sz="1200" spc="-10" dirty="0">
                <a:solidFill>
                  <a:srgbClr val="FFFFFF"/>
                </a:solidFill>
                <a:latin typeface="Calibri"/>
                <a:cs typeface="Calibri"/>
              </a:rPr>
              <a:t>services,</a:t>
            </a:r>
            <a:r>
              <a:rPr sz="1200" spc="-40" dirty="0">
                <a:solidFill>
                  <a:srgbClr val="FFFFFF"/>
                </a:solidFill>
                <a:latin typeface="Calibri"/>
                <a:cs typeface="Calibri"/>
              </a:rPr>
              <a:t> </a:t>
            </a:r>
            <a:r>
              <a:rPr sz="1200" spc="-10" dirty="0">
                <a:solidFill>
                  <a:srgbClr val="FFFFFF"/>
                </a:solidFill>
                <a:latin typeface="Calibri"/>
                <a:cs typeface="Calibri"/>
              </a:rPr>
              <a:t>initiatives,</a:t>
            </a:r>
            <a:r>
              <a:rPr sz="1200" spc="-105" dirty="0">
                <a:solidFill>
                  <a:srgbClr val="FFFFFF"/>
                </a:solidFill>
                <a:latin typeface="Calibri"/>
                <a:cs typeface="Calibri"/>
              </a:rPr>
              <a:t> </a:t>
            </a:r>
            <a:r>
              <a:rPr sz="1200" dirty="0">
                <a:solidFill>
                  <a:srgbClr val="FFFFFF"/>
                </a:solidFill>
                <a:latin typeface="Calibri"/>
                <a:cs typeface="Calibri"/>
              </a:rPr>
              <a:t>and</a:t>
            </a:r>
            <a:r>
              <a:rPr sz="1200" spc="-35" dirty="0">
                <a:solidFill>
                  <a:srgbClr val="FFFFFF"/>
                </a:solidFill>
                <a:latin typeface="Calibri"/>
                <a:cs typeface="Calibri"/>
              </a:rPr>
              <a:t> </a:t>
            </a:r>
            <a:r>
              <a:rPr sz="1200" spc="-10" dirty="0">
                <a:solidFill>
                  <a:srgbClr val="FFFFFF"/>
                </a:solidFill>
                <a:latin typeface="Calibri"/>
                <a:cs typeface="Calibri"/>
              </a:rPr>
              <a:t>products.</a:t>
            </a:r>
            <a:endParaRPr sz="1200" dirty="0">
              <a:latin typeface="Calibri"/>
              <a:cs typeface="Calibri"/>
            </a:endParaRPr>
          </a:p>
          <a:p>
            <a:pPr>
              <a:lnSpc>
                <a:spcPct val="100000"/>
              </a:lnSpc>
              <a:spcBef>
                <a:spcPts val="325"/>
              </a:spcBef>
            </a:pPr>
            <a:endParaRPr sz="1200" dirty="0">
              <a:latin typeface="Calibri"/>
              <a:cs typeface="Calibri"/>
            </a:endParaRPr>
          </a:p>
          <a:p>
            <a:pPr marL="35560" algn="just">
              <a:lnSpc>
                <a:spcPct val="100000"/>
              </a:lnSpc>
            </a:pPr>
            <a:r>
              <a:rPr lang="en-IN" sz="1200" b="1" dirty="0">
                <a:solidFill>
                  <a:srgbClr val="FF0000"/>
                </a:solidFill>
                <a:latin typeface="Calibri"/>
                <a:cs typeface="Calibri"/>
              </a:rPr>
              <a:t>C03.</a:t>
            </a:r>
            <a:r>
              <a:rPr lang="en-IN" sz="1200" b="1" spc="35" dirty="0">
                <a:solidFill>
                  <a:srgbClr val="FF0000"/>
                </a:solidFill>
                <a:latin typeface="Calibri"/>
                <a:cs typeface="Calibri"/>
              </a:rPr>
              <a:t> </a:t>
            </a:r>
            <a:r>
              <a:rPr sz="1200" b="1" spc="-10" dirty="0">
                <a:solidFill>
                  <a:srgbClr val="FF0000"/>
                </a:solidFill>
                <a:latin typeface="Calibri"/>
                <a:cs typeface="Calibri"/>
              </a:rPr>
              <a:t>Best</a:t>
            </a:r>
            <a:r>
              <a:rPr sz="1200" b="1" spc="-35" dirty="0">
                <a:solidFill>
                  <a:srgbClr val="FF0000"/>
                </a:solidFill>
                <a:latin typeface="Calibri"/>
                <a:cs typeface="Calibri"/>
              </a:rPr>
              <a:t> </a:t>
            </a:r>
            <a:r>
              <a:rPr sz="1200" b="1" spc="-10" dirty="0">
                <a:solidFill>
                  <a:srgbClr val="FF0000"/>
                </a:solidFill>
                <a:latin typeface="Calibri"/>
                <a:cs typeface="Calibri"/>
              </a:rPr>
              <a:t>Brand</a:t>
            </a:r>
            <a:r>
              <a:rPr sz="1200" b="1" spc="-20" dirty="0">
                <a:solidFill>
                  <a:srgbClr val="FF0000"/>
                </a:solidFill>
                <a:latin typeface="Calibri"/>
                <a:cs typeface="Calibri"/>
              </a:rPr>
              <a:t> Strategy</a:t>
            </a:r>
            <a:r>
              <a:rPr sz="1200" b="1" spc="-114" dirty="0">
                <a:solidFill>
                  <a:srgbClr val="FF0000"/>
                </a:solidFill>
                <a:latin typeface="Calibri"/>
                <a:cs typeface="Calibri"/>
              </a:rPr>
              <a:t> </a:t>
            </a:r>
            <a:endParaRPr sz="1200" dirty="0">
              <a:solidFill>
                <a:srgbClr val="FF0000"/>
              </a:solidFill>
              <a:latin typeface="Calibri"/>
              <a:cs typeface="Calibri"/>
            </a:endParaRPr>
          </a:p>
          <a:p>
            <a:pPr marL="35560" marR="5080" algn="just">
              <a:lnSpc>
                <a:spcPct val="107300"/>
              </a:lnSpc>
              <a:spcBef>
                <a:spcPts val="520"/>
              </a:spcBef>
            </a:pPr>
            <a:r>
              <a:rPr sz="1200" dirty="0">
                <a:solidFill>
                  <a:srgbClr val="FFFFFF"/>
                </a:solidFill>
                <a:latin typeface="Calibri"/>
                <a:cs typeface="Calibri"/>
              </a:rPr>
              <a:t>This</a:t>
            </a:r>
            <a:r>
              <a:rPr sz="1200" spc="175" dirty="0">
                <a:solidFill>
                  <a:srgbClr val="FFFFFF"/>
                </a:solidFill>
                <a:latin typeface="Calibri"/>
                <a:cs typeface="Calibri"/>
              </a:rPr>
              <a:t> </a:t>
            </a:r>
            <a:r>
              <a:rPr sz="1200" dirty="0">
                <a:solidFill>
                  <a:srgbClr val="FFFFFF"/>
                </a:solidFill>
                <a:latin typeface="Calibri"/>
                <a:cs typeface="Calibri"/>
              </a:rPr>
              <a:t>category</a:t>
            </a:r>
            <a:r>
              <a:rPr sz="1200" spc="175" dirty="0">
                <a:solidFill>
                  <a:srgbClr val="FFFFFF"/>
                </a:solidFill>
                <a:latin typeface="Calibri"/>
                <a:cs typeface="Calibri"/>
              </a:rPr>
              <a:t> </a:t>
            </a:r>
            <a:r>
              <a:rPr sz="1200" dirty="0">
                <a:solidFill>
                  <a:srgbClr val="FFFFFF"/>
                </a:solidFill>
                <a:latin typeface="Calibri"/>
                <a:cs typeface="Calibri"/>
              </a:rPr>
              <a:t>recognises</a:t>
            </a:r>
            <a:r>
              <a:rPr sz="1200" spc="165" dirty="0">
                <a:solidFill>
                  <a:srgbClr val="FFFFFF"/>
                </a:solidFill>
                <a:latin typeface="Calibri"/>
                <a:cs typeface="Calibri"/>
              </a:rPr>
              <a:t> </a:t>
            </a:r>
            <a:r>
              <a:rPr sz="1200" dirty="0">
                <a:solidFill>
                  <a:srgbClr val="FFFFFF"/>
                </a:solidFill>
                <a:latin typeface="Calibri"/>
                <a:cs typeface="Calibri"/>
              </a:rPr>
              <a:t>the</a:t>
            </a:r>
            <a:r>
              <a:rPr sz="1200" spc="150" dirty="0">
                <a:solidFill>
                  <a:srgbClr val="FFFFFF"/>
                </a:solidFill>
                <a:latin typeface="Calibri"/>
                <a:cs typeface="Calibri"/>
              </a:rPr>
              <a:t> </a:t>
            </a:r>
            <a:r>
              <a:rPr sz="1200" dirty="0">
                <a:solidFill>
                  <a:srgbClr val="FFFFFF"/>
                </a:solidFill>
                <a:latin typeface="Calibri"/>
                <a:cs typeface="Calibri"/>
              </a:rPr>
              <a:t>most</a:t>
            </a:r>
            <a:r>
              <a:rPr sz="1200" spc="170" dirty="0">
                <a:solidFill>
                  <a:srgbClr val="FFFFFF"/>
                </a:solidFill>
                <a:latin typeface="Calibri"/>
                <a:cs typeface="Calibri"/>
              </a:rPr>
              <a:t> </a:t>
            </a:r>
            <a:r>
              <a:rPr sz="1200" dirty="0">
                <a:solidFill>
                  <a:srgbClr val="FFFFFF"/>
                </a:solidFill>
                <a:latin typeface="Calibri"/>
                <a:cs typeface="Calibri"/>
              </a:rPr>
              <a:t>authentic</a:t>
            </a:r>
            <a:r>
              <a:rPr sz="1200" spc="170" dirty="0">
                <a:solidFill>
                  <a:srgbClr val="FFFFFF"/>
                </a:solidFill>
                <a:latin typeface="Calibri"/>
                <a:cs typeface="Calibri"/>
              </a:rPr>
              <a:t> </a:t>
            </a:r>
            <a:r>
              <a:rPr sz="1200" dirty="0">
                <a:solidFill>
                  <a:srgbClr val="FFFFFF"/>
                </a:solidFill>
                <a:latin typeface="Calibri"/>
                <a:cs typeface="Calibri"/>
              </a:rPr>
              <a:t>and</a:t>
            </a:r>
            <a:r>
              <a:rPr sz="1200" spc="140" dirty="0">
                <a:solidFill>
                  <a:srgbClr val="FFFFFF"/>
                </a:solidFill>
                <a:latin typeface="Calibri"/>
                <a:cs typeface="Calibri"/>
              </a:rPr>
              <a:t> </a:t>
            </a:r>
            <a:r>
              <a:rPr sz="1200" spc="-10" dirty="0">
                <a:solidFill>
                  <a:srgbClr val="FFFFFF"/>
                </a:solidFill>
                <a:latin typeface="Calibri"/>
                <a:cs typeface="Calibri"/>
              </a:rPr>
              <a:t>innovative </a:t>
            </a:r>
            <a:r>
              <a:rPr sz="1200" dirty="0">
                <a:solidFill>
                  <a:srgbClr val="FFFFFF"/>
                </a:solidFill>
                <a:latin typeface="Calibri"/>
                <a:cs typeface="Calibri"/>
              </a:rPr>
              <a:t>campaign</a:t>
            </a:r>
            <a:r>
              <a:rPr sz="1200" spc="240" dirty="0">
                <a:solidFill>
                  <a:srgbClr val="FFFFFF"/>
                </a:solidFill>
                <a:latin typeface="Calibri"/>
                <a:cs typeface="Calibri"/>
              </a:rPr>
              <a:t> </a:t>
            </a:r>
            <a:r>
              <a:rPr sz="1200" dirty="0">
                <a:solidFill>
                  <a:srgbClr val="FFFFFF"/>
                </a:solidFill>
                <a:latin typeface="Calibri"/>
                <a:cs typeface="Calibri"/>
              </a:rPr>
              <a:t>to</a:t>
            </a:r>
            <a:r>
              <a:rPr sz="1200" spc="240" dirty="0">
                <a:solidFill>
                  <a:srgbClr val="FFFFFF"/>
                </a:solidFill>
                <a:latin typeface="Calibri"/>
                <a:cs typeface="Calibri"/>
              </a:rPr>
              <a:t> </a:t>
            </a:r>
            <a:r>
              <a:rPr sz="1200" dirty="0">
                <a:solidFill>
                  <a:srgbClr val="FFFFFF"/>
                </a:solidFill>
                <a:latin typeface="Calibri"/>
                <a:cs typeface="Calibri"/>
              </a:rPr>
              <a:t>build</a:t>
            </a:r>
            <a:r>
              <a:rPr sz="1200" spc="240" dirty="0">
                <a:solidFill>
                  <a:srgbClr val="FFFFFF"/>
                </a:solidFill>
                <a:latin typeface="Calibri"/>
                <a:cs typeface="Calibri"/>
              </a:rPr>
              <a:t> </a:t>
            </a:r>
            <a:r>
              <a:rPr sz="1200" dirty="0">
                <a:solidFill>
                  <a:srgbClr val="FFFFFF"/>
                </a:solidFill>
                <a:latin typeface="Calibri"/>
                <a:cs typeface="Calibri"/>
              </a:rPr>
              <a:t>and</a:t>
            </a:r>
            <a:r>
              <a:rPr sz="1200" spc="265" dirty="0">
                <a:solidFill>
                  <a:srgbClr val="FFFFFF"/>
                </a:solidFill>
                <a:latin typeface="Calibri"/>
                <a:cs typeface="Calibri"/>
              </a:rPr>
              <a:t> </a:t>
            </a:r>
            <a:r>
              <a:rPr sz="1200" dirty="0">
                <a:solidFill>
                  <a:srgbClr val="FFFFFF"/>
                </a:solidFill>
                <a:latin typeface="Calibri"/>
                <a:cs typeface="Calibri"/>
              </a:rPr>
              <a:t>strengthen</a:t>
            </a:r>
            <a:r>
              <a:rPr sz="1200" spc="245" dirty="0">
                <a:solidFill>
                  <a:srgbClr val="FFFFFF"/>
                </a:solidFill>
                <a:latin typeface="Calibri"/>
                <a:cs typeface="Calibri"/>
              </a:rPr>
              <a:t> </a:t>
            </a:r>
            <a:r>
              <a:rPr sz="1200" dirty="0">
                <a:solidFill>
                  <a:srgbClr val="FFFFFF"/>
                </a:solidFill>
                <a:latin typeface="Calibri"/>
                <a:cs typeface="Calibri"/>
              </a:rPr>
              <a:t>brand</a:t>
            </a:r>
            <a:r>
              <a:rPr sz="1200" spc="245" dirty="0">
                <a:solidFill>
                  <a:srgbClr val="FFFFFF"/>
                </a:solidFill>
                <a:latin typeface="Calibri"/>
                <a:cs typeface="Calibri"/>
              </a:rPr>
              <a:t> </a:t>
            </a:r>
            <a:r>
              <a:rPr sz="1200" dirty="0">
                <a:solidFill>
                  <a:srgbClr val="FFFFFF"/>
                </a:solidFill>
                <a:latin typeface="Calibri"/>
                <a:cs typeface="Calibri"/>
              </a:rPr>
              <a:t>recognition,</a:t>
            </a:r>
            <a:r>
              <a:rPr sz="1200" spc="240" dirty="0">
                <a:solidFill>
                  <a:srgbClr val="FFFFFF"/>
                </a:solidFill>
                <a:latin typeface="Calibri"/>
                <a:cs typeface="Calibri"/>
              </a:rPr>
              <a:t> </a:t>
            </a:r>
            <a:r>
              <a:rPr sz="1200" spc="-10" dirty="0">
                <a:solidFill>
                  <a:srgbClr val="FFFFFF"/>
                </a:solidFill>
                <a:latin typeface="Calibri"/>
                <a:cs typeface="Calibri"/>
              </a:rPr>
              <a:t>raise awareness, </a:t>
            </a:r>
            <a:r>
              <a:rPr sz="1200" dirty="0">
                <a:solidFill>
                  <a:srgbClr val="FFFFFF"/>
                </a:solidFill>
                <a:latin typeface="Calibri"/>
                <a:cs typeface="Calibri"/>
              </a:rPr>
              <a:t>and</a:t>
            </a:r>
            <a:r>
              <a:rPr sz="1200" spc="-10" dirty="0">
                <a:solidFill>
                  <a:srgbClr val="FFFFFF"/>
                </a:solidFill>
                <a:latin typeface="Calibri"/>
                <a:cs typeface="Calibri"/>
              </a:rPr>
              <a:t> effectively</a:t>
            </a:r>
            <a:r>
              <a:rPr sz="1200" spc="10" dirty="0">
                <a:solidFill>
                  <a:srgbClr val="FFFFFF"/>
                </a:solidFill>
                <a:latin typeface="Calibri"/>
                <a:cs typeface="Calibri"/>
              </a:rPr>
              <a:t> </a:t>
            </a:r>
            <a:r>
              <a:rPr sz="1200" spc="-10" dirty="0">
                <a:solidFill>
                  <a:srgbClr val="FFFFFF"/>
                </a:solidFill>
                <a:latin typeface="Calibri"/>
                <a:cs typeface="Calibri"/>
              </a:rPr>
              <a:t>communicate</a:t>
            </a:r>
            <a:r>
              <a:rPr sz="1200" spc="5" dirty="0">
                <a:solidFill>
                  <a:srgbClr val="FFFFFF"/>
                </a:solidFill>
                <a:latin typeface="Calibri"/>
                <a:cs typeface="Calibri"/>
              </a:rPr>
              <a:t> </a:t>
            </a:r>
            <a:r>
              <a:rPr sz="1200" dirty="0">
                <a:solidFill>
                  <a:srgbClr val="FFFFFF"/>
                </a:solidFill>
                <a:latin typeface="Calibri"/>
                <a:cs typeface="Calibri"/>
              </a:rPr>
              <a:t>with</a:t>
            </a:r>
            <a:r>
              <a:rPr sz="1200" spc="-5" dirty="0">
                <a:solidFill>
                  <a:srgbClr val="FFFFFF"/>
                </a:solidFill>
                <a:latin typeface="Calibri"/>
                <a:cs typeface="Calibri"/>
              </a:rPr>
              <a:t> </a:t>
            </a:r>
            <a:r>
              <a:rPr sz="1200" dirty="0">
                <a:solidFill>
                  <a:srgbClr val="FFFFFF"/>
                </a:solidFill>
                <a:latin typeface="Calibri"/>
                <a:cs typeface="Calibri"/>
              </a:rPr>
              <a:t>the</a:t>
            </a:r>
            <a:r>
              <a:rPr sz="1200" spc="-15" dirty="0">
                <a:solidFill>
                  <a:srgbClr val="FFFFFF"/>
                </a:solidFill>
                <a:latin typeface="Calibri"/>
                <a:cs typeface="Calibri"/>
              </a:rPr>
              <a:t> </a:t>
            </a:r>
            <a:r>
              <a:rPr sz="1200" dirty="0">
                <a:solidFill>
                  <a:srgbClr val="FFFFFF"/>
                </a:solidFill>
                <a:latin typeface="Calibri"/>
                <a:cs typeface="Calibri"/>
              </a:rPr>
              <a:t>audience </a:t>
            </a:r>
            <a:r>
              <a:rPr sz="1200" spc="-25" dirty="0">
                <a:solidFill>
                  <a:srgbClr val="FFFFFF"/>
                </a:solidFill>
                <a:latin typeface="Calibri"/>
                <a:cs typeface="Calibri"/>
              </a:rPr>
              <a:t>to </a:t>
            </a:r>
            <a:r>
              <a:rPr sz="1200" dirty="0">
                <a:solidFill>
                  <a:srgbClr val="FFFFFF"/>
                </a:solidFill>
                <a:latin typeface="Calibri"/>
                <a:cs typeface="Calibri"/>
              </a:rPr>
              <a:t>reach</a:t>
            </a:r>
            <a:r>
              <a:rPr sz="1200" spc="-20" dirty="0">
                <a:solidFill>
                  <a:srgbClr val="FFFFFF"/>
                </a:solidFill>
                <a:latin typeface="Calibri"/>
                <a:cs typeface="Calibri"/>
              </a:rPr>
              <a:t> </a:t>
            </a:r>
            <a:r>
              <a:rPr sz="1200" dirty="0">
                <a:solidFill>
                  <a:srgbClr val="FFFFFF"/>
                </a:solidFill>
                <a:latin typeface="Calibri"/>
                <a:cs typeface="Calibri"/>
              </a:rPr>
              <a:t>the</a:t>
            </a:r>
            <a:r>
              <a:rPr sz="1200" spc="-35" dirty="0">
                <a:solidFill>
                  <a:srgbClr val="FFFFFF"/>
                </a:solidFill>
                <a:latin typeface="Calibri"/>
                <a:cs typeface="Calibri"/>
              </a:rPr>
              <a:t> </a:t>
            </a:r>
            <a:r>
              <a:rPr sz="1200" spc="-20" dirty="0">
                <a:solidFill>
                  <a:srgbClr val="FFFFFF"/>
                </a:solidFill>
                <a:latin typeface="Calibri"/>
                <a:cs typeface="Calibri"/>
              </a:rPr>
              <a:t>brand</a:t>
            </a:r>
            <a:r>
              <a:rPr sz="1200" spc="-65" dirty="0">
                <a:solidFill>
                  <a:srgbClr val="FFFFFF"/>
                </a:solidFill>
                <a:latin typeface="Calibri"/>
                <a:cs typeface="Calibri"/>
              </a:rPr>
              <a:t> </a:t>
            </a:r>
            <a:r>
              <a:rPr sz="1200" spc="-10" dirty="0">
                <a:solidFill>
                  <a:srgbClr val="FFFFFF"/>
                </a:solidFill>
                <a:latin typeface="Calibri"/>
                <a:cs typeface="Calibri"/>
              </a:rPr>
              <a:t>objective.</a:t>
            </a:r>
            <a:endParaRPr sz="1200" dirty="0">
              <a:latin typeface="Calibri"/>
              <a:cs typeface="Calibri"/>
            </a:endParaRPr>
          </a:p>
          <a:p>
            <a:pPr marL="12700" algn="just">
              <a:lnSpc>
                <a:spcPct val="100000"/>
              </a:lnSpc>
              <a:spcBef>
                <a:spcPts val="975"/>
              </a:spcBef>
            </a:pPr>
            <a:r>
              <a:rPr sz="1200" b="1" dirty="0">
                <a:solidFill>
                  <a:srgbClr val="FF0000"/>
                </a:solidFill>
                <a:latin typeface="Calibri"/>
                <a:cs typeface="Calibri"/>
              </a:rPr>
              <a:t>C04.</a:t>
            </a:r>
            <a:r>
              <a:rPr sz="1200" b="1" spc="25" dirty="0">
                <a:solidFill>
                  <a:srgbClr val="FF0000"/>
                </a:solidFill>
                <a:latin typeface="Calibri"/>
                <a:cs typeface="Calibri"/>
              </a:rPr>
              <a:t> </a:t>
            </a:r>
            <a:r>
              <a:rPr sz="1200" b="1" spc="-10" dirty="0">
                <a:solidFill>
                  <a:srgbClr val="FF0000"/>
                </a:solidFill>
                <a:latin typeface="Calibri"/>
                <a:cs typeface="Calibri"/>
              </a:rPr>
              <a:t>Best</a:t>
            </a:r>
            <a:r>
              <a:rPr sz="1200" b="1" spc="-40" dirty="0">
                <a:solidFill>
                  <a:srgbClr val="FF0000"/>
                </a:solidFill>
                <a:latin typeface="Calibri"/>
                <a:cs typeface="Calibri"/>
              </a:rPr>
              <a:t> </a:t>
            </a:r>
            <a:r>
              <a:rPr sz="1200" b="1" spc="-10" dirty="0">
                <a:solidFill>
                  <a:srgbClr val="FF0000"/>
                </a:solidFill>
                <a:latin typeface="Calibri"/>
                <a:cs typeface="Calibri"/>
              </a:rPr>
              <a:t>Creative</a:t>
            </a:r>
            <a:r>
              <a:rPr sz="1200" b="1" spc="-60" dirty="0">
                <a:solidFill>
                  <a:srgbClr val="FF0000"/>
                </a:solidFill>
                <a:latin typeface="Calibri"/>
                <a:cs typeface="Calibri"/>
              </a:rPr>
              <a:t> </a:t>
            </a:r>
            <a:r>
              <a:rPr sz="1200" b="1" spc="-10" dirty="0">
                <a:solidFill>
                  <a:srgbClr val="FF0000"/>
                </a:solidFill>
                <a:latin typeface="Calibri"/>
                <a:cs typeface="Calibri"/>
              </a:rPr>
              <a:t>Idea</a:t>
            </a:r>
            <a:r>
              <a:rPr sz="1200" b="1" spc="-80" dirty="0">
                <a:solidFill>
                  <a:srgbClr val="FF0000"/>
                </a:solidFill>
                <a:latin typeface="Calibri"/>
                <a:cs typeface="Calibri"/>
              </a:rPr>
              <a:t> </a:t>
            </a:r>
            <a:endParaRPr sz="1200" dirty="0">
              <a:solidFill>
                <a:srgbClr val="FF0000"/>
              </a:solidFill>
              <a:latin typeface="Calibri"/>
              <a:cs typeface="Calibri"/>
            </a:endParaRPr>
          </a:p>
          <a:p>
            <a:pPr marL="24765" marR="5715" algn="just">
              <a:lnSpc>
                <a:spcPct val="114999"/>
              </a:lnSpc>
              <a:spcBef>
                <a:spcPts val="409"/>
              </a:spcBef>
            </a:pPr>
            <a:r>
              <a:rPr sz="1200" dirty="0">
                <a:solidFill>
                  <a:srgbClr val="FFFFFF"/>
                </a:solidFill>
                <a:latin typeface="Calibri"/>
                <a:cs typeface="Calibri"/>
              </a:rPr>
              <a:t>This</a:t>
            </a:r>
            <a:r>
              <a:rPr sz="1200" spc="90" dirty="0">
                <a:solidFill>
                  <a:srgbClr val="FFFFFF"/>
                </a:solidFill>
                <a:latin typeface="Calibri"/>
                <a:cs typeface="Calibri"/>
              </a:rPr>
              <a:t> </a:t>
            </a:r>
            <a:r>
              <a:rPr sz="1200" dirty="0">
                <a:solidFill>
                  <a:srgbClr val="FFFFFF"/>
                </a:solidFill>
                <a:latin typeface="Calibri"/>
                <a:cs typeface="Calibri"/>
              </a:rPr>
              <a:t>category</a:t>
            </a:r>
            <a:r>
              <a:rPr sz="1200" spc="95" dirty="0">
                <a:solidFill>
                  <a:srgbClr val="FFFFFF"/>
                </a:solidFill>
                <a:latin typeface="Calibri"/>
                <a:cs typeface="Calibri"/>
              </a:rPr>
              <a:t> </a:t>
            </a:r>
            <a:r>
              <a:rPr sz="1200" dirty="0">
                <a:solidFill>
                  <a:srgbClr val="FFFFFF"/>
                </a:solidFill>
                <a:latin typeface="Calibri"/>
                <a:cs typeface="Calibri"/>
              </a:rPr>
              <a:t>celebrates</a:t>
            </a:r>
            <a:r>
              <a:rPr sz="1200" spc="80" dirty="0">
                <a:solidFill>
                  <a:srgbClr val="FFFFFF"/>
                </a:solidFill>
                <a:latin typeface="Calibri"/>
                <a:cs typeface="Calibri"/>
              </a:rPr>
              <a:t> </a:t>
            </a:r>
            <a:r>
              <a:rPr sz="1200" dirty="0">
                <a:solidFill>
                  <a:srgbClr val="FFFFFF"/>
                </a:solidFill>
                <a:latin typeface="Calibri"/>
                <a:cs typeface="Calibri"/>
              </a:rPr>
              <a:t>a</a:t>
            </a:r>
            <a:r>
              <a:rPr sz="1200" spc="65" dirty="0">
                <a:solidFill>
                  <a:srgbClr val="FFFFFF"/>
                </a:solidFill>
                <a:latin typeface="Calibri"/>
                <a:cs typeface="Calibri"/>
              </a:rPr>
              <a:t> </a:t>
            </a:r>
            <a:r>
              <a:rPr sz="1200" spc="-10" dirty="0">
                <a:solidFill>
                  <a:srgbClr val="FFFFFF"/>
                </a:solidFill>
                <a:latin typeface="Calibri"/>
                <a:cs typeface="Calibri"/>
              </a:rPr>
              <a:t>game-</a:t>
            </a:r>
            <a:r>
              <a:rPr sz="1200" dirty="0">
                <a:solidFill>
                  <a:srgbClr val="FFFFFF"/>
                </a:solidFill>
                <a:latin typeface="Calibri"/>
                <a:cs typeface="Calibri"/>
              </a:rPr>
              <a:t>changing</a:t>
            </a:r>
            <a:r>
              <a:rPr sz="1200" spc="95" dirty="0">
                <a:solidFill>
                  <a:srgbClr val="FFFFFF"/>
                </a:solidFill>
                <a:latin typeface="Calibri"/>
                <a:cs typeface="Calibri"/>
              </a:rPr>
              <a:t> </a:t>
            </a:r>
            <a:r>
              <a:rPr sz="1200" dirty="0">
                <a:solidFill>
                  <a:srgbClr val="FFFFFF"/>
                </a:solidFill>
                <a:latin typeface="Calibri"/>
                <a:cs typeface="Calibri"/>
              </a:rPr>
              <a:t>creative</a:t>
            </a:r>
            <a:r>
              <a:rPr sz="1200" spc="85" dirty="0">
                <a:solidFill>
                  <a:srgbClr val="FFFFFF"/>
                </a:solidFill>
                <a:latin typeface="Calibri"/>
                <a:cs typeface="Calibri"/>
              </a:rPr>
              <a:t> </a:t>
            </a:r>
            <a:r>
              <a:rPr sz="1200" dirty="0">
                <a:solidFill>
                  <a:srgbClr val="FFFFFF"/>
                </a:solidFill>
                <a:latin typeface="Calibri"/>
                <a:cs typeface="Calibri"/>
              </a:rPr>
              <a:t>idea</a:t>
            </a:r>
            <a:r>
              <a:rPr sz="1200" spc="430" dirty="0">
                <a:solidFill>
                  <a:srgbClr val="FFFFFF"/>
                </a:solidFill>
                <a:latin typeface="Calibri"/>
                <a:cs typeface="Calibri"/>
              </a:rPr>
              <a:t> </a:t>
            </a:r>
            <a:r>
              <a:rPr sz="1200" spc="-20" dirty="0">
                <a:solidFill>
                  <a:srgbClr val="FFFFFF"/>
                </a:solidFill>
                <a:latin typeface="Calibri"/>
                <a:cs typeface="Calibri"/>
              </a:rPr>
              <a:t>that </a:t>
            </a:r>
            <a:r>
              <a:rPr sz="1200" dirty="0">
                <a:solidFill>
                  <a:srgbClr val="FFFFFF"/>
                </a:solidFill>
                <a:latin typeface="Calibri"/>
                <a:cs typeface="Calibri"/>
              </a:rPr>
              <a:t>takes</a:t>
            </a:r>
            <a:r>
              <a:rPr sz="1200" spc="150" dirty="0">
                <a:solidFill>
                  <a:srgbClr val="FFFFFF"/>
                </a:solidFill>
                <a:latin typeface="Calibri"/>
                <a:cs typeface="Calibri"/>
              </a:rPr>
              <a:t> </a:t>
            </a:r>
            <a:r>
              <a:rPr sz="1200" dirty="0">
                <a:solidFill>
                  <a:srgbClr val="FFFFFF"/>
                </a:solidFill>
                <a:latin typeface="Calibri"/>
                <a:cs typeface="Calibri"/>
              </a:rPr>
              <a:t>a</a:t>
            </a:r>
            <a:r>
              <a:rPr sz="1200" spc="160" dirty="0">
                <a:solidFill>
                  <a:srgbClr val="FFFFFF"/>
                </a:solidFill>
                <a:latin typeface="Calibri"/>
                <a:cs typeface="Calibri"/>
              </a:rPr>
              <a:t> </a:t>
            </a:r>
            <a:r>
              <a:rPr sz="1200" dirty="0">
                <a:solidFill>
                  <a:srgbClr val="FFFFFF"/>
                </a:solidFill>
                <a:latin typeface="Calibri"/>
                <a:cs typeface="Calibri"/>
              </a:rPr>
              <a:t>brand,</a:t>
            </a:r>
            <a:r>
              <a:rPr sz="1200" spc="150" dirty="0">
                <a:solidFill>
                  <a:srgbClr val="FFFFFF"/>
                </a:solidFill>
                <a:latin typeface="Calibri"/>
                <a:cs typeface="Calibri"/>
              </a:rPr>
              <a:t> </a:t>
            </a:r>
            <a:r>
              <a:rPr sz="1200" dirty="0">
                <a:solidFill>
                  <a:srgbClr val="FFFFFF"/>
                </a:solidFill>
                <a:latin typeface="Calibri"/>
                <a:cs typeface="Calibri"/>
              </a:rPr>
              <a:t>company,</a:t>
            </a:r>
            <a:r>
              <a:rPr sz="1200" spc="135" dirty="0">
                <a:solidFill>
                  <a:srgbClr val="FFFFFF"/>
                </a:solidFill>
                <a:latin typeface="Calibri"/>
                <a:cs typeface="Calibri"/>
              </a:rPr>
              <a:t> </a:t>
            </a:r>
            <a:r>
              <a:rPr sz="1200" dirty="0">
                <a:solidFill>
                  <a:srgbClr val="FFFFFF"/>
                </a:solidFill>
                <a:latin typeface="Calibri"/>
                <a:cs typeface="Calibri"/>
              </a:rPr>
              <a:t>or</a:t>
            </a:r>
            <a:r>
              <a:rPr sz="1200" spc="170" dirty="0">
                <a:solidFill>
                  <a:srgbClr val="FFFFFF"/>
                </a:solidFill>
                <a:latin typeface="Calibri"/>
                <a:cs typeface="Calibri"/>
              </a:rPr>
              <a:t> </a:t>
            </a:r>
            <a:r>
              <a:rPr sz="1200" dirty="0">
                <a:solidFill>
                  <a:srgbClr val="FFFFFF"/>
                </a:solidFill>
                <a:latin typeface="Calibri"/>
                <a:cs typeface="Calibri"/>
              </a:rPr>
              <a:t>organization</a:t>
            </a:r>
            <a:r>
              <a:rPr sz="1200" spc="160" dirty="0">
                <a:solidFill>
                  <a:srgbClr val="FFFFFF"/>
                </a:solidFill>
                <a:latin typeface="Calibri"/>
                <a:cs typeface="Calibri"/>
              </a:rPr>
              <a:t> </a:t>
            </a:r>
            <a:r>
              <a:rPr sz="1200" dirty="0">
                <a:solidFill>
                  <a:srgbClr val="FFFFFF"/>
                </a:solidFill>
                <a:latin typeface="Calibri"/>
                <a:cs typeface="Calibri"/>
              </a:rPr>
              <a:t>in</a:t>
            </a:r>
            <a:r>
              <a:rPr sz="1200" spc="160" dirty="0">
                <a:solidFill>
                  <a:srgbClr val="FFFFFF"/>
                </a:solidFill>
                <a:latin typeface="Calibri"/>
                <a:cs typeface="Calibri"/>
              </a:rPr>
              <a:t> </a:t>
            </a:r>
            <a:r>
              <a:rPr sz="1200" dirty="0">
                <a:solidFill>
                  <a:srgbClr val="FFFFFF"/>
                </a:solidFill>
                <a:latin typeface="Calibri"/>
                <a:cs typeface="Calibri"/>
              </a:rPr>
              <a:t>a</a:t>
            </a:r>
            <a:r>
              <a:rPr sz="1200" spc="160" dirty="0">
                <a:solidFill>
                  <a:srgbClr val="FFFFFF"/>
                </a:solidFill>
                <a:latin typeface="Calibri"/>
                <a:cs typeface="Calibri"/>
              </a:rPr>
              <a:t> </a:t>
            </a:r>
            <a:r>
              <a:rPr sz="1200" dirty="0">
                <a:solidFill>
                  <a:srgbClr val="FFFFFF"/>
                </a:solidFill>
                <a:latin typeface="Calibri"/>
                <a:cs typeface="Calibri"/>
              </a:rPr>
              <a:t>new,</a:t>
            </a:r>
            <a:r>
              <a:rPr sz="1200" spc="150" dirty="0">
                <a:solidFill>
                  <a:srgbClr val="FFFFFF"/>
                </a:solidFill>
                <a:latin typeface="Calibri"/>
                <a:cs typeface="Calibri"/>
              </a:rPr>
              <a:t>  </a:t>
            </a:r>
            <a:r>
              <a:rPr sz="1200" spc="-10" dirty="0">
                <a:solidFill>
                  <a:srgbClr val="FFFFFF"/>
                </a:solidFill>
                <a:latin typeface="Calibri"/>
                <a:cs typeface="Calibri"/>
              </a:rPr>
              <a:t>exciting direction</a:t>
            </a:r>
            <a:r>
              <a:rPr sz="1200" spc="-40" dirty="0">
                <a:solidFill>
                  <a:srgbClr val="FFFFFF"/>
                </a:solidFill>
                <a:latin typeface="Calibri"/>
                <a:cs typeface="Calibri"/>
              </a:rPr>
              <a:t> </a:t>
            </a:r>
            <a:r>
              <a:rPr sz="1200" dirty="0">
                <a:solidFill>
                  <a:srgbClr val="FFFFFF"/>
                </a:solidFill>
                <a:latin typeface="Calibri"/>
                <a:cs typeface="Calibri"/>
              </a:rPr>
              <a:t>and</a:t>
            </a:r>
            <a:r>
              <a:rPr sz="1200" spc="-40" dirty="0">
                <a:solidFill>
                  <a:srgbClr val="FFFFFF"/>
                </a:solidFill>
                <a:latin typeface="Calibri"/>
                <a:cs typeface="Calibri"/>
              </a:rPr>
              <a:t> </a:t>
            </a:r>
            <a:r>
              <a:rPr sz="1200" spc="-10" dirty="0">
                <a:solidFill>
                  <a:srgbClr val="FFFFFF"/>
                </a:solidFill>
                <a:latin typeface="Calibri"/>
                <a:cs typeface="Calibri"/>
              </a:rPr>
              <a:t>delivers</a:t>
            </a:r>
            <a:r>
              <a:rPr sz="1200" spc="-25" dirty="0">
                <a:solidFill>
                  <a:srgbClr val="FFFFFF"/>
                </a:solidFill>
                <a:latin typeface="Calibri"/>
                <a:cs typeface="Calibri"/>
              </a:rPr>
              <a:t> </a:t>
            </a:r>
            <a:r>
              <a:rPr sz="1200" spc="-10" dirty="0">
                <a:solidFill>
                  <a:srgbClr val="FFFFFF"/>
                </a:solidFill>
                <a:latin typeface="Calibri"/>
                <a:cs typeface="Calibri"/>
              </a:rPr>
              <a:t>results</a:t>
            </a:r>
            <a:r>
              <a:rPr sz="1200" spc="-25" dirty="0">
                <a:solidFill>
                  <a:srgbClr val="FFFFFF"/>
                </a:solidFill>
                <a:latin typeface="Calibri"/>
                <a:cs typeface="Calibri"/>
              </a:rPr>
              <a:t> </a:t>
            </a:r>
            <a:r>
              <a:rPr sz="1200" dirty="0">
                <a:solidFill>
                  <a:srgbClr val="FFFFFF"/>
                </a:solidFill>
                <a:latin typeface="Calibri"/>
                <a:cs typeface="Calibri"/>
              </a:rPr>
              <a:t>that</a:t>
            </a:r>
            <a:r>
              <a:rPr sz="1200" spc="-30" dirty="0">
                <a:solidFill>
                  <a:srgbClr val="FFFFFF"/>
                </a:solidFill>
                <a:latin typeface="Calibri"/>
                <a:cs typeface="Calibri"/>
              </a:rPr>
              <a:t> </a:t>
            </a:r>
            <a:r>
              <a:rPr sz="1200" dirty="0">
                <a:solidFill>
                  <a:srgbClr val="FFFFFF"/>
                </a:solidFill>
                <a:latin typeface="Calibri"/>
                <a:cs typeface="Calibri"/>
              </a:rPr>
              <a:t>exceed</a:t>
            </a:r>
            <a:r>
              <a:rPr sz="1200" spc="204" dirty="0">
                <a:solidFill>
                  <a:srgbClr val="FFFFFF"/>
                </a:solidFill>
                <a:latin typeface="Calibri"/>
                <a:cs typeface="Calibri"/>
              </a:rPr>
              <a:t> </a:t>
            </a:r>
            <a:r>
              <a:rPr sz="1200" spc="-10" dirty="0">
                <a:solidFill>
                  <a:srgbClr val="FFFFFF"/>
                </a:solidFill>
                <a:latin typeface="Calibri"/>
                <a:cs typeface="Calibri"/>
              </a:rPr>
              <a:t>expectations.</a:t>
            </a:r>
            <a:r>
              <a:rPr sz="1200" spc="-25" dirty="0">
                <a:solidFill>
                  <a:srgbClr val="FFFFFF"/>
                </a:solidFill>
                <a:latin typeface="Calibri"/>
                <a:cs typeface="Calibri"/>
              </a:rPr>
              <a:t> </a:t>
            </a:r>
            <a:r>
              <a:rPr sz="1200" spc="-10" dirty="0">
                <a:solidFill>
                  <a:srgbClr val="FFFFFF"/>
                </a:solidFill>
                <a:latin typeface="Calibri"/>
                <a:cs typeface="Calibri"/>
              </a:rPr>
              <a:t>Judges </a:t>
            </a:r>
            <a:r>
              <a:rPr sz="1200" dirty="0">
                <a:solidFill>
                  <a:srgbClr val="FFFFFF"/>
                </a:solidFill>
                <a:latin typeface="Calibri"/>
                <a:cs typeface="Calibri"/>
              </a:rPr>
              <a:t>will</a:t>
            </a:r>
            <a:r>
              <a:rPr sz="1200" spc="425" dirty="0">
                <a:solidFill>
                  <a:srgbClr val="FFFFFF"/>
                </a:solidFill>
                <a:latin typeface="Calibri"/>
                <a:cs typeface="Calibri"/>
              </a:rPr>
              <a:t> </a:t>
            </a:r>
            <a:r>
              <a:rPr sz="1200" dirty="0">
                <a:solidFill>
                  <a:srgbClr val="FFFFFF"/>
                </a:solidFill>
                <a:latin typeface="Calibri"/>
                <a:cs typeface="Calibri"/>
              </a:rPr>
              <a:t>be</a:t>
            </a:r>
            <a:r>
              <a:rPr sz="1200" spc="445" dirty="0">
                <a:solidFill>
                  <a:srgbClr val="FFFFFF"/>
                </a:solidFill>
                <a:latin typeface="Calibri"/>
                <a:cs typeface="Calibri"/>
              </a:rPr>
              <a:t> </a:t>
            </a:r>
            <a:r>
              <a:rPr sz="1200" dirty="0">
                <a:solidFill>
                  <a:srgbClr val="FFFFFF"/>
                </a:solidFill>
                <a:latin typeface="Calibri"/>
                <a:cs typeface="Calibri"/>
              </a:rPr>
              <a:t>looking</a:t>
            </a:r>
            <a:r>
              <a:rPr sz="1200" spc="430" dirty="0">
                <a:solidFill>
                  <a:srgbClr val="FFFFFF"/>
                </a:solidFill>
                <a:latin typeface="Calibri"/>
                <a:cs typeface="Calibri"/>
              </a:rPr>
              <a:t> </a:t>
            </a:r>
            <a:r>
              <a:rPr sz="1200" dirty="0">
                <a:solidFill>
                  <a:srgbClr val="FFFFFF"/>
                </a:solidFill>
                <a:latin typeface="Calibri"/>
                <a:cs typeface="Calibri"/>
              </a:rPr>
              <a:t>at</a:t>
            </a:r>
            <a:r>
              <a:rPr sz="1200" spc="445" dirty="0">
                <a:solidFill>
                  <a:srgbClr val="FFFFFF"/>
                </a:solidFill>
                <a:latin typeface="Calibri"/>
                <a:cs typeface="Calibri"/>
              </a:rPr>
              <a:t> </a:t>
            </a:r>
            <a:r>
              <a:rPr sz="1200" dirty="0">
                <a:solidFill>
                  <a:srgbClr val="FFFFFF"/>
                </a:solidFill>
                <a:latin typeface="Calibri"/>
                <a:cs typeface="Calibri"/>
              </a:rPr>
              <a:t>exceptional,</a:t>
            </a:r>
            <a:r>
              <a:rPr sz="1200" spc="425" dirty="0">
                <a:solidFill>
                  <a:srgbClr val="FFFFFF"/>
                </a:solidFill>
                <a:latin typeface="Calibri"/>
                <a:cs typeface="Calibri"/>
              </a:rPr>
              <a:t>  </a:t>
            </a:r>
            <a:r>
              <a:rPr sz="1200" dirty="0">
                <a:solidFill>
                  <a:srgbClr val="FFFFFF"/>
                </a:solidFill>
                <a:latin typeface="Calibri"/>
                <a:cs typeface="Calibri"/>
              </a:rPr>
              <a:t>creative</a:t>
            </a:r>
            <a:r>
              <a:rPr sz="1200" spc="430" dirty="0">
                <a:solidFill>
                  <a:srgbClr val="FFFFFF"/>
                </a:solidFill>
                <a:latin typeface="Calibri"/>
                <a:cs typeface="Calibri"/>
              </a:rPr>
              <a:t> </a:t>
            </a:r>
            <a:r>
              <a:rPr sz="1200" dirty="0">
                <a:solidFill>
                  <a:srgbClr val="FFFFFF"/>
                </a:solidFill>
                <a:latin typeface="Calibri"/>
                <a:cs typeface="Calibri"/>
              </a:rPr>
              <a:t>campaigns</a:t>
            </a:r>
            <a:r>
              <a:rPr sz="1200" spc="450" dirty="0">
                <a:solidFill>
                  <a:srgbClr val="FFFFFF"/>
                </a:solidFill>
                <a:latin typeface="Calibri"/>
                <a:cs typeface="Calibri"/>
              </a:rPr>
              <a:t> </a:t>
            </a:r>
            <a:r>
              <a:rPr sz="1200" spc="-20" dirty="0">
                <a:solidFill>
                  <a:srgbClr val="FFFFFF"/>
                </a:solidFill>
                <a:latin typeface="Calibri"/>
                <a:cs typeface="Calibri"/>
              </a:rPr>
              <a:t>that </a:t>
            </a:r>
            <a:r>
              <a:rPr sz="1200" dirty="0">
                <a:solidFill>
                  <a:srgbClr val="FFFFFF"/>
                </a:solidFill>
                <a:latin typeface="Calibri"/>
                <a:cs typeface="Calibri"/>
              </a:rPr>
              <a:t>embrace</a:t>
            </a:r>
            <a:r>
              <a:rPr sz="1200" spc="45" dirty="0">
                <a:solidFill>
                  <a:srgbClr val="FFFFFF"/>
                </a:solidFill>
                <a:latin typeface="Calibri"/>
                <a:cs typeface="Calibri"/>
              </a:rPr>
              <a:t> </a:t>
            </a:r>
            <a:r>
              <a:rPr sz="1200" spc="-10" dirty="0">
                <a:solidFill>
                  <a:srgbClr val="FFFFFF"/>
                </a:solidFill>
                <a:latin typeface="Calibri"/>
                <a:cs typeface="Calibri"/>
              </a:rPr>
              <a:t>out-</a:t>
            </a:r>
            <a:r>
              <a:rPr sz="1200" spc="-20" dirty="0">
                <a:solidFill>
                  <a:srgbClr val="FFFFFF"/>
                </a:solidFill>
                <a:latin typeface="Calibri"/>
                <a:cs typeface="Calibri"/>
              </a:rPr>
              <a:t>of-the-</a:t>
            </a:r>
            <a:r>
              <a:rPr sz="1200" dirty="0">
                <a:solidFill>
                  <a:srgbClr val="FFFFFF"/>
                </a:solidFill>
                <a:latin typeface="Calibri"/>
                <a:cs typeface="Calibri"/>
              </a:rPr>
              <a:t>box</a:t>
            </a:r>
            <a:r>
              <a:rPr sz="1200" spc="60" dirty="0">
                <a:solidFill>
                  <a:srgbClr val="FFFFFF"/>
                </a:solidFill>
                <a:latin typeface="Calibri"/>
                <a:cs typeface="Calibri"/>
              </a:rPr>
              <a:t> </a:t>
            </a:r>
            <a:r>
              <a:rPr sz="1200" dirty="0">
                <a:solidFill>
                  <a:srgbClr val="FFFFFF"/>
                </a:solidFill>
                <a:latin typeface="Calibri"/>
                <a:cs typeface="Calibri"/>
              </a:rPr>
              <a:t>thinking,</a:t>
            </a:r>
            <a:r>
              <a:rPr sz="1200" spc="375" dirty="0">
                <a:solidFill>
                  <a:srgbClr val="FFFFFF"/>
                </a:solidFill>
                <a:latin typeface="Calibri"/>
                <a:cs typeface="Calibri"/>
              </a:rPr>
              <a:t> </a:t>
            </a:r>
            <a:r>
              <a:rPr sz="1200" dirty="0">
                <a:solidFill>
                  <a:srgbClr val="FFFFFF"/>
                </a:solidFill>
                <a:latin typeface="Calibri"/>
                <a:cs typeface="Calibri"/>
              </a:rPr>
              <a:t>are</a:t>
            </a:r>
            <a:r>
              <a:rPr sz="1200" spc="75" dirty="0">
                <a:solidFill>
                  <a:srgbClr val="FFFFFF"/>
                </a:solidFill>
                <a:latin typeface="Calibri"/>
                <a:cs typeface="Calibri"/>
              </a:rPr>
              <a:t> </a:t>
            </a:r>
            <a:r>
              <a:rPr sz="1200" dirty="0">
                <a:solidFill>
                  <a:srgbClr val="FFFFFF"/>
                </a:solidFill>
                <a:latin typeface="Calibri"/>
                <a:cs typeface="Calibri"/>
              </a:rPr>
              <a:t>innovative,</a:t>
            </a:r>
            <a:r>
              <a:rPr sz="1200" spc="25" dirty="0">
                <a:solidFill>
                  <a:srgbClr val="FFFFFF"/>
                </a:solidFill>
                <a:latin typeface="Calibri"/>
                <a:cs typeface="Calibri"/>
              </a:rPr>
              <a:t> </a:t>
            </a:r>
            <a:r>
              <a:rPr sz="1200" dirty="0">
                <a:solidFill>
                  <a:srgbClr val="FFFFFF"/>
                </a:solidFill>
                <a:latin typeface="Calibri"/>
                <a:cs typeface="Calibri"/>
              </a:rPr>
              <a:t>drive</a:t>
            </a:r>
            <a:r>
              <a:rPr sz="1200" spc="50" dirty="0">
                <a:solidFill>
                  <a:srgbClr val="FFFFFF"/>
                </a:solidFill>
                <a:latin typeface="Calibri"/>
                <a:cs typeface="Calibri"/>
              </a:rPr>
              <a:t> </a:t>
            </a:r>
            <a:r>
              <a:rPr sz="1200" spc="-10" dirty="0">
                <a:solidFill>
                  <a:srgbClr val="FFFFFF"/>
                </a:solidFill>
                <a:latin typeface="Calibri"/>
                <a:cs typeface="Calibri"/>
              </a:rPr>
              <a:t>brand awareness,</a:t>
            </a:r>
            <a:r>
              <a:rPr sz="1200" spc="-40" dirty="0">
                <a:solidFill>
                  <a:srgbClr val="FFFFFF"/>
                </a:solidFill>
                <a:latin typeface="Calibri"/>
                <a:cs typeface="Calibri"/>
              </a:rPr>
              <a:t> </a:t>
            </a:r>
            <a:r>
              <a:rPr sz="1200" dirty="0">
                <a:solidFill>
                  <a:srgbClr val="FFFFFF"/>
                </a:solidFill>
                <a:latin typeface="Calibri"/>
                <a:cs typeface="Calibri"/>
              </a:rPr>
              <a:t>and</a:t>
            </a:r>
            <a:r>
              <a:rPr sz="1200" spc="-5" dirty="0">
                <a:solidFill>
                  <a:srgbClr val="FFFFFF"/>
                </a:solidFill>
                <a:latin typeface="Calibri"/>
                <a:cs typeface="Calibri"/>
              </a:rPr>
              <a:t> </a:t>
            </a:r>
            <a:r>
              <a:rPr sz="1200" dirty="0">
                <a:solidFill>
                  <a:srgbClr val="FFFFFF"/>
                </a:solidFill>
                <a:latin typeface="Calibri"/>
                <a:cs typeface="Calibri"/>
              </a:rPr>
              <a:t>meet</a:t>
            </a:r>
            <a:r>
              <a:rPr sz="1200" spc="275" dirty="0">
                <a:solidFill>
                  <a:srgbClr val="FFFFFF"/>
                </a:solidFill>
                <a:latin typeface="Calibri"/>
                <a:cs typeface="Calibri"/>
              </a:rPr>
              <a:t> </a:t>
            </a:r>
            <a:r>
              <a:rPr sz="1200" spc="-10" dirty="0">
                <a:solidFill>
                  <a:srgbClr val="FFFFFF"/>
                </a:solidFill>
                <a:latin typeface="Calibri"/>
                <a:cs typeface="Calibri"/>
              </a:rPr>
              <a:t>campaign</a:t>
            </a:r>
            <a:r>
              <a:rPr sz="1200" spc="-55" dirty="0">
                <a:solidFill>
                  <a:srgbClr val="FFFFFF"/>
                </a:solidFill>
                <a:latin typeface="Calibri"/>
                <a:cs typeface="Calibri"/>
              </a:rPr>
              <a:t> </a:t>
            </a:r>
            <a:r>
              <a:rPr sz="1200" spc="-20" dirty="0">
                <a:solidFill>
                  <a:srgbClr val="FFFFFF"/>
                </a:solidFill>
                <a:latin typeface="Calibri"/>
                <a:cs typeface="Calibri"/>
              </a:rPr>
              <a:t>KPIs.</a:t>
            </a:r>
            <a:endParaRPr sz="1200" dirty="0">
              <a:latin typeface="Calibri"/>
              <a:cs typeface="Calibri"/>
            </a:endParaRPr>
          </a:p>
        </p:txBody>
      </p:sp>
      <p:sp>
        <p:nvSpPr>
          <p:cNvPr id="5" name="object 5"/>
          <p:cNvSpPr txBox="1">
            <a:spLocks noGrp="1"/>
          </p:cNvSpPr>
          <p:nvPr>
            <p:ph sz="half" idx="3"/>
          </p:nvPr>
        </p:nvSpPr>
        <p:spPr>
          <a:prstGeom prst="rect">
            <a:avLst/>
          </a:prstGeom>
        </p:spPr>
        <p:txBody>
          <a:bodyPr vert="horz" wrap="square" lIns="0" tIns="12700" rIns="0" bIns="0" rtlCol="0">
            <a:spAutoFit/>
          </a:bodyPr>
          <a:lstStyle/>
          <a:p>
            <a:pPr marL="13970">
              <a:lnSpc>
                <a:spcPct val="100000"/>
              </a:lnSpc>
              <a:spcBef>
                <a:spcPts val="100"/>
              </a:spcBef>
            </a:pPr>
            <a:r>
              <a:rPr dirty="0"/>
              <a:t>C05.</a:t>
            </a:r>
            <a:r>
              <a:rPr spc="-50" dirty="0"/>
              <a:t> </a:t>
            </a:r>
            <a:r>
              <a:rPr dirty="0"/>
              <a:t>Best</a:t>
            </a:r>
            <a:r>
              <a:rPr spc="-40" dirty="0"/>
              <a:t> </a:t>
            </a:r>
            <a:r>
              <a:rPr spc="-25" dirty="0"/>
              <a:t>Event</a:t>
            </a:r>
            <a:r>
              <a:rPr spc="-45" dirty="0"/>
              <a:t> </a:t>
            </a:r>
            <a:r>
              <a:rPr spc="-10" dirty="0"/>
              <a:t>Activation</a:t>
            </a:r>
            <a:r>
              <a:rPr spc="-75" dirty="0"/>
              <a:t> </a:t>
            </a:r>
            <a:endParaRPr spc="-20" dirty="0"/>
          </a:p>
          <a:p>
            <a:pPr marL="24765" marR="5080" algn="just">
              <a:lnSpc>
                <a:spcPct val="114999"/>
              </a:lnSpc>
              <a:spcBef>
                <a:spcPts val="890"/>
              </a:spcBef>
            </a:pPr>
            <a:r>
              <a:rPr b="0" dirty="0">
                <a:solidFill>
                  <a:srgbClr val="FFFFFF"/>
                </a:solidFill>
                <a:latin typeface="Calibri"/>
                <a:cs typeface="Calibri"/>
              </a:rPr>
              <a:t>This</a:t>
            </a:r>
            <a:r>
              <a:rPr b="0" spc="300" dirty="0">
                <a:solidFill>
                  <a:srgbClr val="FFFFFF"/>
                </a:solidFill>
                <a:latin typeface="Calibri"/>
                <a:cs typeface="Calibri"/>
              </a:rPr>
              <a:t> </a:t>
            </a:r>
            <a:r>
              <a:rPr b="0" dirty="0">
                <a:solidFill>
                  <a:srgbClr val="FFFFFF"/>
                </a:solidFill>
                <a:latin typeface="Calibri"/>
                <a:cs typeface="Calibri"/>
              </a:rPr>
              <a:t>category</a:t>
            </a:r>
            <a:r>
              <a:rPr b="0" spc="305" dirty="0">
                <a:solidFill>
                  <a:srgbClr val="FFFFFF"/>
                </a:solidFill>
                <a:latin typeface="Calibri"/>
                <a:cs typeface="Calibri"/>
              </a:rPr>
              <a:t> </a:t>
            </a:r>
            <a:r>
              <a:rPr b="0" dirty="0">
                <a:solidFill>
                  <a:srgbClr val="FFFFFF"/>
                </a:solidFill>
                <a:latin typeface="Calibri"/>
                <a:cs typeface="Calibri"/>
              </a:rPr>
              <a:t>recognises</a:t>
            </a:r>
            <a:r>
              <a:rPr b="0" spc="310" dirty="0">
                <a:solidFill>
                  <a:srgbClr val="FFFFFF"/>
                </a:solidFill>
                <a:latin typeface="Calibri"/>
                <a:cs typeface="Calibri"/>
              </a:rPr>
              <a:t> </a:t>
            </a:r>
            <a:r>
              <a:rPr b="0" dirty="0">
                <a:solidFill>
                  <a:srgbClr val="FFFFFF"/>
                </a:solidFill>
                <a:latin typeface="Calibri"/>
                <a:cs typeface="Calibri"/>
              </a:rPr>
              <a:t>the</a:t>
            </a:r>
            <a:r>
              <a:rPr b="0" spc="300" dirty="0">
                <a:solidFill>
                  <a:srgbClr val="FFFFFF"/>
                </a:solidFill>
                <a:latin typeface="Calibri"/>
                <a:cs typeface="Calibri"/>
              </a:rPr>
              <a:t> </a:t>
            </a:r>
            <a:r>
              <a:rPr b="0" dirty="0">
                <a:solidFill>
                  <a:srgbClr val="FFFFFF"/>
                </a:solidFill>
                <a:latin typeface="Calibri"/>
                <a:cs typeface="Calibri"/>
              </a:rPr>
              <a:t>most</a:t>
            </a:r>
            <a:r>
              <a:rPr b="0" spc="300" dirty="0">
                <a:solidFill>
                  <a:srgbClr val="FFFFFF"/>
                </a:solidFill>
                <a:latin typeface="Calibri"/>
                <a:cs typeface="Calibri"/>
              </a:rPr>
              <a:t> </a:t>
            </a:r>
            <a:r>
              <a:rPr b="0" dirty="0">
                <a:solidFill>
                  <a:srgbClr val="FFFFFF"/>
                </a:solidFill>
                <a:latin typeface="Calibri"/>
                <a:cs typeface="Calibri"/>
              </a:rPr>
              <a:t>effective</a:t>
            </a:r>
            <a:r>
              <a:rPr b="0" spc="300" dirty="0">
                <a:solidFill>
                  <a:srgbClr val="FFFFFF"/>
                </a:solidFill>
                <a:latin typeface="Calibri"/>
                <a:cs typeface="Calibri"/>
              </a:rPr>
              <a:t> </a:t>
            </a:r>
            <a:r>
              <a:rPr b="0" dirty="0">
                <a:solidFill>
                  <a:srgbClr val="FFFFFF"/>
                </a:solidFill>
                <a:latin typeface="Calibri"/>
                <a:cs typeface="Calibri"/>
              </a:rPr>
              <a:t>and</a:t>
            </a:r>
            <a:r>
              <a:rPr b="0" spc="290" dirty="0">
                <a:solidFill>
                  <a:srgbClr val="FFFFFF"/>
                </a:solidFill>
                <a:latin typeface="Calibri"/>
                <a:cs typeface="Calibri"/>
              </a:rPr>
              <a:t> </a:t>
            </a:r>
            <a:r>
              <a:rPr b="0" spc="-10" dirty="0">
                <a:solidFill>
                  <a:srgbClr val="FFFFFF"/>
                </a:solidFill>
                <a:latin typeface="Calibri"/>
                <a:cs typeface="Calibri"/>
              </a:rPr>
              <a:t>creative </a:t>
            </a:r>
            <a:r>
              <a:rPr b="0" dirty="0">
                <a:solidFill>
                  <a:srgbClr val="FFFFFF"/>
                </a:solidFill>
                <a:latin typeface="Calibri"/>
                <a:cs typeface="Calibri"/>
              </a:rPr>
              <a:t>event</a:t>
            </a:r>
            <a:r>
              <a:rPr b="0" spc="-5" dirty="0">
                <a:solidFill>
                  <a:srgbClr val="FFFFFF"/>
                </a:solidFill>
                <a:latin typeface="Calibri"/>
                <a:cs typeface="Calibri"/>
              </a:rPr>
              <a:t> </a:t>
            </a:r>
            <a:r>
              <a:rPr b="0" spc="-10" dirty="0">
                <a:solidFill>
                  <a:srgbClr val="FFFFFF"/>
                </a:solidFill>
                <a:latin typeface="Calibri"/>
                <a:cs typeface="Calibri"/>
              </a:rPr>
              <a:t>activation </a:t>
            </a:r>
            <a:r>
              <a:rPr b="0" dirty="0">
                <a:solidFill>
                  <a:srgbClr val="FFFFFF"/>
                </a:solidFill>
                <a:latin typeface="Calibri"/>
                <a:cs typeface="Calibri"/>
              </a:rPr>
              <a:t>through</a:t>
            </a:r>
            <a:r>
              <a:rPr b="0" spc="-10" dirty="0">
                <a:solidFill>
                  <a:srgbClr val="FFFFFF"/>
                </a:solidFill>
                <a:latin typeface="Calibri"/>
                <a:cs typeface="Calibri"/>
              </a:rPr>
              <a:t> </a:t>
            </a:r>
            <a:r>
              <a:rPr b="0" dirty="0">
                <a:solidFill>
                  <a:srgbClr val="FFFFFF"/>
                </a:solidFill>
                <a:latin typeface="Calibri"/>
                <a:cs typeface="Calibri"/>
              </a:rPr>
              <a:t>the</a:t>
            </a:r>
            <a:r>
              <a:rPr b="0" spc="-5" dirty="0">
                <a:solidFill>
                  <a:srgbClr val="FFFFFF"/>
                </a:solidFill>
                <a:latin typeface="Calibri"/>
                <a:cs typeface="Calibri"/>
              </a:rPr>
              <a:t> </a:t>
            </a:r>
            <a:r>
              <a:rPr b="0" dirty="0">
                <a:solidFill>
                  <a:srgbClr val="FFFFFF"/>
                </a:solidFill>
                <a:latin typeface="Calibri"/>
                <a:cs typeface="Calibri"/>
              </a:rPr>
              <a:t>use</a:t>
            </a:r>
            <a:r>
              <a:rPr b="0" spc="-5" dirty="0">
                <a:solidFill>
                  <a:srgbClr val="FFFFFF"/>
                </a:solidFill>
                <a:latin typeface="Calibri"/>
                <a:cs typeface="Calibri"/>
              </a:rPr>
              <a:t> </a:t>
            </a:r>
            <a:r>
              <a:rPr b="0" dirty="0">
                <a:solidFill>
                  <a:srgbClr val="FFFFFF"/>
                </a:solidFill>
                <a:latin typeface="Calibri"/>
                <a:cs typeface="Calibri"/>
              </a:rPr>
              <a:t>of</a:t>
            </a:r>
            <a:r>
              <a:rPr b="0" spc="-15" dirty="0">
                <a:solidFill>
                  <a:srgbClr val="FFFFFF"/>
                </a:solidFill>
                <a:latin typeface="Calibri"/>
                <a:cs typeface="Calibri"/>
              </a:rPr>
              <a:t> </a:t>
            </a:r>
            <a:r>
              <a:rPr b="0" spc="-10" dirty="0">
                <a:solidFill>
                  <a:srgbClr val="FFFFFF"/>
                </a:solidFill>
                <a:latin typeface="Calibri"/>
                <a:cs typeface="Calibri"/>
              </a:rPr>
              <a:t>innovative</a:t>
            </a:r>
            <a:r>
              <a:rPr b="0" dirty="0">
                <a:solidFill>
                  <a:srgbClr val="FFFFFF"/>
                </a:solidFill>
                <a:latin typeface="Calibri"/>
                <a:cs typeface="Calibri"/>
              </a:rPr>
              <a:t> </a:t>
            </a:r>
            <a:r>
              <a:rPr b="0" spc="-10" dirty="0">
                <a:solidFill>
                  <a:srgbClr val="FFFFFF"/>
                </a:solidFill>
                <a:latin typeface="Calibri"/>
                <a:cs typeface="Calibri"/>
              </a:rPr>
              <a:t>platforms</a:t>
            </a:r>
            <a:r>
              <a:rPr b="0" spc="-5" dirty="0">
                <a:solidFill>
                  <a:srgbClr val="FFFFFF"/>
                </a:solidFill>
                <a:latin typeface="Calibri"/>
                <a:cs typeface="Calibri"/>
              </a:rPr>
              <a:t> </a:t>
            </a:r>
            <a:r>
              <a:rPr b="0" spc="-25" dirty="0">
                <a:solidFill>
                  <a:srgbClr val="FFFFFF"/>
                </a:solidFill>
                <a:latin typeface="Calibri"/>
                <a:cs typeface="Calibri"/>
              </a:rPr>
              <a:t>and </a:t>
            </a:r>
            <a:r>
              <a:rPr b="0" dirty="0">
                <a:solidFill>
                  <a:srgbClr val="FFFFFF"/>
                </a:solidFill>
                <a:latin typeface="Calibri"/>
                <a:cs typeface="Calibri"/>
              </a:rPr>
              <a:t>interactive</a:t>
            </a:r>
            <a:r>
              <a:rPr b="0" spc="120" dirty="0">
                <a:solidFill>
                  <a:srgbClr val="FFFFFF"/>
                </a:solidFill>
                <a:latin typeface="Calibri"/>
                <a:cs typeface="Calibri"/>
              </a:rPr>
              <a:t> </a:t>
            </a:r>
            <a:r>
              <a:rPr b="0" dirty="0">
                <a:solidFill>
                  <a:srgbClr val="FFFFFF"/>
                </a:solidFill>
                <a:latin typeface="Calibri"/>
                <a:cs typeface="Calibri"/>
              </a:rPr>
              <a:t>elements</a:t>
            </a:r>
            <a:r>
              <a:rPr b="0" spc="135" dirty="0">
                <a:solidFill>
                  <a:srgbClr val="FFFFFF"/>
                </a:solidFill>
                <a:latin typeface="Calibri"/>
                <a:cs typeface="Calibri"/>
              </a:rPr>
              <a:t> </a:t>
            </a:r>
            <a:r>
              <a:rPr b="0" dirty="0">
                <a:solidFill>
                  <a:srgbClr val="FFFFFF"/>
                </a:solidFill>
                <a:latin typeface="Calibri"/>
                <a:cs typeface="Calibri"/>
              </a:rPr>
              <a:t>that</a:t>
            </a:r>
            <a:r>
              <a:rPr b="0" spc="120" dirty="0">
                <a:solidFill>
                  <a:srgbClr val="FFFFFF"/>
                </a:solidFill>
                <a:latin typeface="Calibri"/>
                <a:cs typeface="Calibri"/>
              </a:rPr>
              <a:t> </a:t>
            </a:r>
            <a:r>
              <a:rPr b="0" dirty="0">
                <a:solidFill>
                  <a:srgbClr val="FFFFFF"/>
                </a:solidFill>
                <a:latin typeface="Calibri"/>
                <a:cs typeface="Calibri"/>
              </a:rPr>
              <a:t>capture</a:t>
            </a:r>
            <a:r>
              <a:rPr b="0" spc="125" dirty="0">
                <a:solidFill>
                  <a:srgbClr val="FFFFFF"/>
                </a:solidFill>
                <a:latin typeface="Calibri"/>
                <a:cs typeface="Calibri"/>
              </a:rPr>
              <a:t> </a:t>
            </a:r>
            <a:r>
              <a:rPr b="0" dirty="0">
                <a:solidFill>
                  <a:srgbClr val="FFFFFF"/>
                </a:solidFill>
                <a:latin typeface="Calibri"/>
                <a:cs typeface="Calibri"/>
              </a:rPr>
              <a:t>audience</a:t>
            </a:r>
            <a:r>
              <a:rPr b="0" spc="125" dirty="0">
                <a:solidFill>
                  <a:srgbClr val="FFFFFF"/>
                </a:solidFill>
                <a:latin typeface="Calibri"/>
                <a:cs typeface="Calibri"/>
              </a:rPr>
              <a:t> </a:t>
            </a:r>
            <a:r>
              <a:rPr b="0" dirty="0">
                <a:solidFill>
                  <a:srgbClr val="FFFFFF"/>
                </a:solidFill>
                <a:latin typeface="Calibri"/>
                <a:cs typeface="Calibri"/>
              </a:rPr>
              <a:t>engagement</a:t>
            </a:r>
            <a:r>
              <a:rPr b="0" spc="125" dirty="0">
                <a:solidFill>
                  <a:srgbClr val="FFFFFF"/>
                </a:solidFill>
                <a:latin typeface="Calibri"/>
                <a:cs typeface="Calibri"/>
              </a:rPr>
              <a:t> </a:t>
            </a:r>
            <a:r>
              <a:rPr b="0" spc="-25" dirty="0">
                <a:solidFill>
                  <a:srgbClr val="FFFFFF"/>
                </a:solidFill>
                <a:latin typeface="Calibri"/>
                <a:cs typeface="Calibri"/>
              </a:rPr>
              <a:t>in </a:t>
            </a:r>
            <a:r>
              <a:rPr b="0" spc="-10" dirty="0">
                <a:solidFill>
                  <a:srgbClr val="FFFFFF"/>
                </a:solidFill>
                <a:latin typeface="Calibri"/>
                <a:cs typeface="Calibri"/>
              </a:rPr>
              <a:t>order</a:t>
            </a:r>
            <a:r>
              <a:rPr b="0" spc="-50" dirty="0">
                <a:solidFill>
                  <a:srgbClr val="FFFFFF"/>
                </a:solidFill>
                <a:latin typeface="Calibri"/>
                <a:cs typeface="Calibri"/>
              </a:rPr>
              <a:t> </a:t>
            </a:r>
            <a:r>
              <a:rPr b="0" dirty="0">
                <a:solidFill>
                  <a:srgbClr val="FFFFFF"/>
                </a:solidFill>
                <a:latin typeface="Calibri"/>
                <a:cs typeface="Calibri"/>
              </a:rPr>
              <a:t>to</a:t>
            </a:r>
            <a:r>
              <a:rPr b="0" spc="-20" dirty="0">
                <a:solidFill>
                  <a:srgbClr val="FFFFFF"/>
                </a:solidFill>
                <a:latin typeface="Calibri"/>
                <a:cs typeface="Calibri"/>
              </a:rPr>
              <a:t> </a:t>
            </a:r>
            <a:r>
              <a:rPr b="0" dirty="0">
                <a:solidFill>
                  <a:srgbClr val="FFFFFF"/>
                </a:solidFill>
                <a:latin typeface="Calibri"/>
                <a:cs typeface="Calibri"/>
              </a:rPr>
              <a:t>achieve</a:t>
            </a:r>
            <a:r>
              <a:rPr b="0" spc="-35" dirty="0">
                <a:solidFill>
                  <a:srgbClr val="FFFFFF"/>
                </a:solidFill>
                <a:latin typeface="Calibri"/>
                <a:cs typeface="Calibri"/>
              </a:rPr>
              <a:t> </a:t>
            </a:r>
            <a:r>
              <a:rPr b="0" spc="-10" dirty="0">
                <a:solidFill>
                  <a:srgbClr val="FFFFFF"/>
                </a:solidFill>
                <a:latin typeface="Calibri"/>
                <a:cs typeface="Calibri"/>
              </a:rPr>
              <a:t>campaign</a:t>
            </a:r>
            <a:r>
              <a:rPr b="0" spc="-65" dirty="0">
                <a:solidFill>
                  <a:srgbClr val="FFFFFF"/>
                </a:solidFill>
                <a:latin typeface="Calibri"/>
                <a:cs typeface="Calibri"/>
              </a:rPr>
              <a:t> </a:t>
            </a:r>
            <a:r>
              <a:rPr b="0" spc="-20" dirty="0">
                <a:solidFill>
                  <a:srgbClr val="FFFFFF"/>
                </a:solidFill>
                <a:latin typeface="Calibri"/>
                <a:cs typeface="Calibri"/>
              </a:rPr>
              <a:t>goals</a:t>
            </a:r>
          </a:p>
          <a:p>
            <a:pPr>
              <a:lnSpc>
                <a:spcPct val="100000"/>
              </a:lnSpc>
              <a:spcBef>
                <a:spcPts val="235"/>
              </a:spcBef>
            </a:pPr>
            <a:endParaRPr b="0" spc="-20" dirty="0">
              <a:latin typeface="Calibri"/>
              <a:cs typeface="Calibri"/>
            </a:endParaRPr>
          </a:p>
          <a:p>
            <a:pPr marL="26670">
              <a:lnSpc>
                <a:spcPct val="100000"/>
              </a:lnSpc>
            </a:pPr>
            <a:r>
              <a:rPr dirty="0"/>
              <a:t>C06.</a:t>
            </a:r>
            <a:r>
              <a:rPr spc="-25" dirty="0"/>
              <a:t> </a:t>
            </a:r>
            <a:r>
              <a:rPr dirty="0"/>
              <a:t>Best</a:t>
            </a:r>
            <a:r>
              <a:rPr spc="-65" dirty="0"/>
              <a:t> </a:t>
            </a:r>
            <a:r>
              <a:rPr spc="-10" dirty="0"/>
              <a:t>Sponsorship/Partnership</a:t>
            </a:r>
          </a:p>
          <a:p>
            <a:pPr marL="26670" marR="64135" algn="just">
              <a:lnSpc>
                <a:spcPct val="107000"/>
              </a:lnSpc>
              <a:spcBef>
                <a:spcPts val="990"/>
              </a:spcBef>
            </a:pPr>
            <a:r>
              <a:rPr b="0" dirty="0">
                <a:solidFill>
                  <a:srgbClr val="FFFFFF"/>
                </a:solidFill>
                <a:latin typeface="Calibri"/>
                <a:cs typeface="Calibri"/>
              </a:rPr>
              <a:t>This</a:t>
            </a:r>
            <a:r>
              <a:rPr b="0" spc="-10" dirty="0">
                <a:solidFill>
                  <a:srgbClr val="FFFFFF"/>
                </a:solidFill>
                <a:latin typeface="Calibri"/>
                <a:cs typeface="Calibri"/>
              </a:rPr>
              <a:t> </a:t>
            </a:r>
            <a:r>
              <a:rPr b="0" dirty="0">
                <a:solidFill>
                  <a:srgbClr val="FFFFFF"/>
                </a:solidFill>
                <a:latin typeface="Calibri"/>
                <a:cs typeface="Calibri"/>
              </a:rPr>
              <a:t>award</a:t>
            </a:r>
            <a:r>
              <a:rPr b="0" spc="-20" dirty="0">
                <a:solidFill>
                  <a:srgbClr val="FFFFFF"/>
                </a:solidFill>
                <a:latin typeface="Calibri"/>
                <a:cs typeface="Calibri"/>
              </a:rPr>
              <a:t> </a:t>
            </a:r>
            <a:r>
              <a:rPr b="0" spc="-10" dirty="0">
                <a:solidFill>
                  <a:srgbClr val="FFFFFF"/>
                </a:solidFill>
                <a:latin typeface="Calibri"/>
                <a:cs typeface="Calibri"/>
              </a:rPr>
              <a:t>recognises</a:t>
            </a:r>
            <a:r>
              <a:rPr b="0" dirty="0">
                <a:solidFill>
                  <a:srgbClr val="FFFFFF"/>
                </a:solidFill>
                <a:latin typeface="Calibri"/>
                <a:cs typeface="Calibri"/>
              </a:rPr>
              <a:t> </a:t>
            </a:r>
            <a:r>
              <a:rPr b="0" spc="-10" dirty="0">
                <a:solidFill>
                  <a:srgbClr val="FFFFFF"/>
                </a:solidFill>
                <a:latin typeface="Calibri"/>
                <a:cs typeface="Calibri"/>
              </a:rPr>
              <a:t>excellence </a:t>
            </a:r>
            <a:r>
              <a:rPr b="0" dirty="0">
                <a:solidFill>
                  <a:srgbClr val="FFFFFF"/>
                </a:solidFill>
                <a:latin typeface="Calibri"/>
                <a:cs typeface="Calibri"/>
              </a:rPr>
              <a:t>in</a:t>
            </a:r>
            <a:r>
              <a:rPr b="0" spc="-20" dirty="0">
                <a:solidFill>
                  <a:srgbClr val="FFFFFF"/>
                </a:solidFill>
                <a:latin typeface="Calibri"/>
                <a:cs typeface="Calibri"/>
              </a:rPr>
              <a:t> </a:t>
            </a:r>
            <a:r>
              <a:rPr b="0" dirty="0">
                <a:solidFill>
                  <a:srgbClr val="FFFFFF"/>
                </a:solidFill>
                <a:latin typeface="Calibri"/>
                <a:cs typeface="Calibri"/>
              </a:rPr>
              <a:t>utilising</a:t>
            </a:r>
            <a:r>
              <a:rPr b="0" spc="-5" dirty="0">
                <a:solidFill>
                  <a:srgbClr val="FFFFFF"/>
                </a:solidFill>
                <a:latin typeface="Calibri"/>
                <a:cs typeface="Calibri"/>
              </a:rPr>
              <a:t> </a:t>
            </a:r>
            <a:r>
              <a:rPr b="0" dirty="0">
                <a:solidFill>
                  <a:srgbClr val="FFFFFF"/>
                </a:solidFill>
                <a:latin typeface="Calibri"/>
                <a:cs typeface="Calibri"/>
              </a:rPr>
              <a:t>partnerships</a:t>
            </a:r>
            <a:r>
              <a:rPr b="0" spc="-5" dirty="0">
                <a:solidFill>
                  <a:srgbClr val="FFFFFF"/>
                </a:solidFill>
                <a:latin typeface="Calibri"/>
                <a:cs typeface="Calibri"/>
              </a:rPr>
              <a:t> </a:t>
            </a:r>
            <a:r>
              <a:rPr b="0" spc="-25" dirty="0">
                <a:solidFill>
                  <a:srgbClr val="FFFFFF"/>
                </a:solidFill>
                <a:latin typeface="Calibri"/>
                <a:cs typeface="Calibri"/>
              </a:rPr>
              <a:t>or </a:t>
            </a:r>
            <a:r>
              <a:rPr b="0" dirty="0">
                <a:solidFill>
                  <a:srgbClr val="FFFFFF"/>
                </a:solidFill>
                <a:latin typeface="Calibri"/>
                <a:cs typeface="Calibri"/>
              </a:rPr>
              <a:t>partnership</a:t>
            </a:r>
            <a:r>
              <a:rPr b="0" spc="50" dirty="0">
                <a:solidFill>
                  <a:srgbClr val="FFFFFF"/>
                </a:solidFill>
                <a:latin typeface="Calibri"/>
                <a:cs typeface="Calibri"/>
              </a:rPr>
              <a:t> </a:t>
            </a:r>
            <a:r>
              <a:rPr b="0" dirty="0">
                <a:solidFill>
                  <a:srgbClr val="FFFFFF"/>
                </a:solidFill>
                <a:latin typeface="Calibri"/>
                <a:cs typeface="Calibri"/>
              </a:rPr>
              <a:t>activation</a:t>
            </a:r>
            <a:r>
              <a:rPr b="0" spc="30" dirty="0">
                <a:solidFill>
                  <a:srgbClr val="FFFFFF"/>
                </a:solidFill>
                <a:latin typeface="Calibri"/>
                <a:cs typeface="Calibri"/>
              </a:rPr>
              <a:t> </a:t>
            </a:r>
            <a:r>
              <a:rPr b="0" dirty="0">
                <a:solidFill>
                  <a:srgbClr val="FFFFFF"/>
                </a:solidFill>
                <a:latin typeface="Calibri"/>
                <a:cs typeface="Calibri"/>
              </a:rPr>
              <a:t>to</a:t>
            </a:r>
            <a:r>
              <a:rPr b="0" spc="50" dirty="0">
                <a:solidFill>
                  <a:srgbClr val="FFFFFF"/>
                </a:solidFill>
                <a:latin typeface="Calibri"/>
                <a:cs typeface="Calibri"/>
              </a:rPr>
              <a:t> </a:t>
            </a:r>
            <a:r>
              <a:rPr b="0" dirty="0">
                <a:solidFill>
                  <a:srgbClr val="FFFFFF"/>
                </a:solidFill>
                <a:latin typeface="Calibri"/>
                <a:cs typeface="Calibri"/>
              </a:rPr>
              <a:t>achieve</a:t>
            </a:r>
            <a:r>
              <a:rPr b="0" spc="45" dirty="0">
                <a:solidFill>
                  <a:srgbClr val="FFFFFF"/>
                </a:solidFill>
                <a:latin typeface="Calibri"/>
                <a:cs typeface="Calibri"/>
              </a:rPr>
              <a:t> </a:t>
            </a:r>
            <a:r>
              <a:rPr b="0" dirty="0">
                <a:solidFill>
                  <a:srgbClr val="FFFFFF"/>
                </a:solidFill>
                <a:latin typeface="Calibri"/>
                <a:cs typeface="Calibri"/>
              </a:rPr>
              <a:t>outcomes.</a:t>
            </a:r>
            <a:r>
              <a:rPr b="0" spc="65" dirty="0">
                <a:solidFill>
                  <a:srgbClr val="FFFFFF"/>
                </a:solidFill>
                <a:latin typeface="Calibri"/>
                <a:cs typeface="Calibri"/>
              </a:rPr>
              <a:t> </a:t>
            </a:r>
            <a:r>
              <a:rPr b="0" dirty="0">
                <a:solidFill>
                  <a:srgbClr val="FFFFFF"/>
                </a:solidFill>
                <a:latin typeface="Calibri"/>
                <a:cs typeface="Calibri"/>
              </a:rPr>
              <a:t>Judges</a:t>
            </a:r>
            <a:r>
              <a:rPr b="0" spc="70" dirty="0">
                <a:solidFill>
                  <a:srgbClr val="FFFFFF"/>
                </a:solidFill>
                <a:latin typeface="Calibri"/>
                <a:cs typeface="Calibri"/>
              </a:rPr>
              <a:t> </a:t>
            </a:r>
            <a:r>
              <a:rPr b="0" dirty="0">
                <a:solidFill>
                  <a:srgbClr val="FFFFFF"/>
                </a:solidFill>
                <a:latin typeface="Calibri"/>
                <a:cs typeface="Calibri"/>
              </a:rPr>
              <a:t>will</a:t>
            </a:r>
            <a:r>
              <a:rPr b="0" spc="45" dirty="0">
                <a:solidFill>
                  <a:srgbClr val="FFFFFF"/>
                </a:solidFill>
                <a:latin typeface="Calibri"/>
                <a:cs typeface="Calibri"/>
              </a:rPr>
              <a:t> </a:t>
            </a:r>
            <a:r>
              <a:rPr b="0" spc="-25" dirty="0">
                <a:solidFill>
                  <a:srgbClr val="FFFFFF"/>
                </a:solidFill>
                <a:latin typeface="Calibri"/>
                <a:cs typeface="Calibri"/>
              </a:rPr>
              <a:t>be </a:t>
            </a:r>
            <a:r>
              <a:rPr b="0" dirty="0">
                <a:solidFill>
                  <a:srgbClr val="FFFFFF"/>
                </a:solidFill>
                <a:latin typeface="Calibri"/>
                <a:cs typeface="Calibri"/>
              </a:rPr>
              <a:t>looking</a:t>
            </a:r>
            <a:r>
              <a:rPr b="0" spc="150" dirty="0">
                <a:solidFill>
                  <a:srgbClr val="FFFFFF"/>
                </a:solidFill>
                <a:latin typeface="Calibri"/>
                <a:cs typeface="Calibri"/>
              </a:rPr>
              <a:t> </a:t>
            </a:r>
            <a:r>
              <a:rPr b="0" dirty="0">
                <a:solidFill>
                  <a:srgbClr val="FFFFFF"/>
                </a:solidFill>
                <a:latin typeface="Calibri"/>
                <a:cs typeface="Calibri"/>
              </a:rPr>
              <a:t>for</a:t>
            </a:r>
            <a:r>
              <a:rPr b="0" spc="130" dirty="0">
                <a:solidFill>
                  <a:srgbClr val="FFFFFF"/>
                </a:solidFill>
                <a:latin typeface="Calibri"/>
                <a:cs typeface="Calibri"/>
              </a:rPr>
              <a:t> </a:t>
            </a:r>
            <a:r>
              <a:rPr b="0" dirty="0">
                <a:solidFill>
                  <a:srgbClr val="FFFFFF"/>
                </a:solidFill>
                <a:latin typeface="Calibri"/>
                <a:cs typeface="Calibri"/>
              </a:rPr>
              <a:t>creative</a:t>
            </a:r>
            <a:r>
              <a:rPr b="0" spc="140" dirty="0">
                <a:solidFill>
                  <a:srgbClr val="FFFFFF"/>
                </a:solidFill>
                <a:latin typeface="Calibri"/>
                <a:cs typeface="Calibri"/>
              </a:rPr>
              <a:t> </a:t>
            </a:r>
            <a:r>
              <a:rPr b="0" dirty="0">
                <a:solidFill>
                  <a:srgbClr val="FFFFFF"/>
                </a:solidFill>
                <a:latin typeface="Calibri"/>
                <a:cs typeface="Calibri"/>
              </a:rPr>
              <a:t>and</a:t>
            </a:r>
            <a:r>
              <a:rPr b="0" spc="135" dirty="0">
                <a:solidFill>
                  <a:srgbClr val="FFFFFF"/>
                </a:solidFill>
                <a:latin typeface="Calibri"/>
                <a:cs typeface="Calibri"/>
              </a:rPr>
              <a:t> </a:t>
            </a:r>
            <a:r>
              <a:rPr b="0" dirty="0">
                <a:solidFill>
                  <a:srgbClr val="FFFFFF"/>
                </a:solidFill>
                <a:latin typeface="Calibri"/>
                <a:cs typeface="Calibri"/>
              </a:rPr>
              <a:t>innovative</a:t>
            </a:r>
            <a:r>
              <a:rPr b="0" spc="125" dirty="0">
                <a:solidFill>
                  <a:srgbClr val="FFFFFF"/>
                </a:solidFill>
                <a:latin typeface="Calibri"/>
                <a:cs typeface="Calibri"/>
              </a:rPr>
              <a:t> </a:t>
            </a:r>
            <a:r>
              <a:rPr b="0" dirty="0">
                <a:solidFill>
                  <a:srgbClr val="FFFFFF"/>
                </a:solidFill>
                <a:latin typeface="Calibri"/>
                <a:cs typeface="Calibri"/>
              </a:rPr>
              <a:t>sponsorship</a:t>
            </a:r>
            <a:r>
              <a:rPr b="0" spc="120" dirty="0">
                <a:solidFill>
                  <a:srgbClr val="FFFFFF"/>
                </a:solidFill>
                <a:latin typeface="Calibri"/>
                <a:cs typeface="Calibri"/>
              </a:rPr>
              <a:t> </a:t>
            </a:r>
            <a:r>
              <a:rPr b="0" spc="-10" dirty="0">
                <a:solidFill>
                  <a:srgbClr val="FFFFFF"/>
                </a:solidFill>
                <a:latin typeface="Calibri"/>
                <a:cs typeface="Calibri"/>
              </a:rPr>
              <a:t>activation </a:t>
            </a:r>
            <a:r>
              <a:rPr b="0" dirty="0">
                <a:solidFill>
                  <a:srgbClr val="FFFFFF"/>
                </a:solidFill>
                <a:latin typeface="Calibri"/>
                <a:cs typeface="Calibri"/>
              </a:rPr>
              <a:t>campaigns</a:t>
            </a:r>
            <a:r>
              <a:rPr b="0" spc="-10" dirty="0">
                <a:solidFill>
                  <a:srgbClr val="FFFFFF"/>
                </a:solidFill>
                <a:latin typeface="Calibri"/>
                <a:cs typeface="Calibri"/>
              </a:rPr>
              <a:t> </a:t>
            </a:r>
            <a:r>
              <a:rPr b="0" dirty="0">
                <a:solidFill>
                  <a:srgbClr val="FFFFFF"/>
                </a:solidFill>
                <a:latin typeface="Calibri"/>
                <a:cs typeface="Calibri"/>
              </a:rPr>
              <a:t>that</a:t>
            </a:r>
            <a:r>
              <a:rPr b="0" spc="-20" dirty="0">
                <a:solidFill>
                  <a:srgbClr val="FFFFFF"/>
                </a:solidFill>
                <a:latin typeface="Calibri"/>
                <a:cs typeface="Calibri"/>
              </a:rPr>
              <a:t> </a:t>
            </a:r>
            <a:r>
              <a:rPr b="0" dirty="0">
                <a:solidFill>
                  <a:srgbClr val="FFFFFF"/>
                </a:solidFill>
                <a:latin typeface="Calibri"/>
                <a:cs typeface="Calibri"/>
              </a:rPr>
              <a:t>cut</a:t>
            </a:r>
            <a:r>
              <a:rPr b="0" spc="-20" dirty="0">
                <a:solidFill>
                  <a:srgbClr val="FFFFFF"/>
                </a:solidFill>
                <a:latin typeface="Calibri"/>
                <a:cs typeface="Calibri"/>
              </a:rPr>
              <a:t> </a:t>
            </a:r>
            <a:r>
              <a:rPr b="0" dirty="0">
                <a:solidFill>
                  <a:srgbClr val="FFFFFF"/>
                </a:solidFill>
                <a:latin typeface="Calibri"/>
                <a:cs typeface="Calibri"/>
              </a:rPr>
              <a:t>through</a:t>
            </a:r>
            <a:r>
              <a:rPr b="0" spc="-25" dirty="0">
                <a:solidFill>
                  <a:srgbClr val="FFFFFF"/>
                </a:solidFill>
                <a:latin typeface="Calibri"/>
                <a:cs typeface="Calibri"/>
              </a:rPr>
              <a:t> </a:t>
            </a:r>
            <a:r>
              <a:rPr b="0" dirty="0">
                <a:solidFill>
                  <a:srgbClr val="FFFFFF"/>
                </a:solidFill>
                <a:latin typeface="Calibri"/>
                <a:cs typeface="Calibri"/>
              </a:rPr>
              <a:t>the</a:t>
            </a:r>
            <a:r>
              <a:rPr b="0" spc="-20" dirty="0">
                <a:solidFill>
                  <a:srgbClr val="FFFFFF"/>
                </a:solidFill>
                <a:latin typeface="Calibri"/>
                <a:cs typeface="Calibri"/>
              </a:rPr>
              <a:t> </a:t>
            </a:r>
            <a:r>
              <a:rPr b="0" dirty="0">
                <a:solidFill>
                  <a:srgbClr val="FFFFFF"/>
                </a:solidFill>
                <a:latin typeface="Calibri"/>
                <a:cs typeface="Calibri"/>
              </a:rPr>
              <a:t>clutter</a:t>
            </a:r>
            <a:r>
              <a:rPr b="0" spc="-30" dirty="0">
                <a:solidFill>
                  <a:srgbClr val="FFFFFF"/>
                </a:solidFill>
                <a:latin typeface="Calibri"/>
                <a:cs typeface="Calibri"/>
              </a:rPr>
              <a:t> </a:t>
            </a:r>
            <a:r>
              <a:rPr b="0" dirty="0">
                <a:solidFill>
                  <a:srgbClr val="FFFFFF"/>
                </a:solidFill>
                <a:latin typeface="Calibri"/>
                <a:cs typeface="Calibri"/>
              </a:rPr>
              <a:t>and</a:t>
            </a:r>
            <a:r>
              <a:rPr b="0" spc="-25" dirty="0">
                <a:solidFill>
                  <a:srgbClr val="FFFFFF"/>
                </a:solidFill>
                <a:latin typeface="Calibri"/>
                <a:cs typeface="Calibri"/>
              </a:rPr>
              <a:t> </a:t>
            </a:r>
            <a:r>
              <a:rPr b="0" dirty="0">
                <a:solidFill>
                  <a:srgbClr val="FFFFFF"/>
                </a:solidFill>
                <a:latin typeface="Calibri"/>
                <a:cs typeface="Calibri"/>
              </a:rPr>
              <a:t>reach</a:t>
            </a:r>
            <a:r>
              <a:rPr b="0" spc="-10" dirty="0">
                <a:solidFill>
                  <a:srgbClr val="FFFFFF"/>
                </a:solidFill>
                <a:latin typeface="Calibri"/>
                <a:cs typeface="Calibri"/>
              </a:rPr>
              <a:t> </a:t>
            </a:r>
            <a:r>
              <a:rPr b="0" dirty="0">
                <a:solidFill>
                  <a:srgbClr val="FFFFFF"/>
                </a:solidFill>
                <a:latin typeface="Calibri"/>
                <a:cs typeface="Calibri"/>
              </a:rPr>
              <a:t>out</a:t>
            </a:r>
            <a:r>
              <a:rPr b="0" spc="-20" dirty="0">
                <a:solidFill>
                  <a:srgbClr val="FFFFFF"/>
                </a:solidFill>
                <a:latin typeface="Calibri"/>
                <a:cs typeface="Calibri"/>
              </a:rPr>
              <a:t> </a:t>
            </a:r>
            <a:r>
              <a:rPr b="0" dirty="0">
                <a:solidFill>
                  <a:srgbClr val="FFFFFF"/>
                </a:solidFill>
                <a:latin typeface="Calibri"/>
                <a:cs typeface="Calibri"/>
              </a:rPr>
              <a:t>to</a:t>
            </a:r>
            <a:r>
              <a:rPr b="0" spc="-30" dirty="0">
                <a:solidFill>
                  <a:srgbClr val="FFFFFF"/>
                </a:solidFill>
                <a:latin typeface="Calibri"/>
                <a:cs typeface="Calibri"/>
              </a:rPr>
              <a:t> </a:t>
            </a:r>
            <a:r>
              <a:rPr b="0" spc="-25" dirty="0">
                <a:solidFill>
                  <a:srgbClr val="FFFFFF"/>
                </a:solidFill>
                <a:latin typeface="Calibri"/>
                <a:cs typeface="Calibri"/>
              </a:rPr>
              <a:t>the </a:t>
            </a:r>
            <a:r>
              <a:rPr b="0" dirty="0">
                <a:solidFill>
                  <a:srgbClr val="FFFFFF"/>
                </a:solidFill>
                <a:latin typeface="Calibri"/>
                <a:cs typeface="Calibri"/>
              </a:rPr>
              <a:t>target</a:t>
            </a:r>
            <a:r>
              <a:rPr b="0" spc="114" dirty="0">
                <a:solidFill>
                  <a:srgbClr val="FFFFFF"/>
                </a:solidFill>
                <a:latin typeface="Calibri"/>
                <a:cs typeface="Calibri"/>
              </a:rPr>
              <a:t>  </a:t>
            </a:r>
            <a:r>
              <a:rPr b="0" dirty="0">
                <a:solidFill>
                  <a:srgbClr val="FFFFFF"/>
                </a:solidFill>
                <a:latin typeface="Calibri"/>
                <a:cs typeface="Calibri"/>
              </a:rPr>
              <a:t>audience,</a:t>
            </a:r>
            <a:r>
              <a:rPr b="0" spc="114" dirty="0">
                <a:solidFill>
                  <a:srgbClr val="FFFFFF"/>
                </a:solidFill>
                <a:latin typeface="Calibri"/>
                <a:cs typeface="Calibri"/>
              </a:rPr>
              <a:t>  </a:t>
            </a:r>
            <a:r>
              <a:rPr b="0" dirty="0">
                <a:solidFill>
                  <a:srgbClr val="FFFFFF"/>
                </a:solidFill>
                <a:latin typeface="Calibri"/>
                <a:cs typeface="Calibri"/>
              </a:rPr>
              <a:t>as</a:t>
            </a:r>
            <a:r>
              <a:rPr b="0" spc="110" dirty="0">
                <a:solidFill>
                  <a:srgbClr val="FFFFFF"/>
                </a:solidFill>
                <a:latin typeface="Calibri"/>
                <a:cs typeface="Calibri"/>
              </a:rPr>
              <a:t>  </a:t>
            </a:r>
            <a:r>
              <a:rPr b="0" dirty="0">
                <a:solidFill>
                  <a:srgbClr val="FFFFFF"/>
                </a:solidFill>
                <a:latin typeface="Calibri"/>
                <a:cs typeface="Calibri"/>
              </a:rPr>
              <a:t>well</a:t>
            </a:r>
            <a:r>
              <a:rPr b="0" spc="114" dirty="0">
                <a:solidFill>
                  <a:srgbClr val="FFFFFF"/>
                </a:solidFill>
                <a:latin typeface="Calibri"/>
                <a:cs typeface="Calibri"/>
              </a:rPr>
              <a:t>  </a:t>
            </a:r>
            <a:r>
              <a:rPr b="0" dirty="0">
                <a:solidFill>
                  <a:srgbClr val="FFFFFF"/>
                </a:solidFill>
                <a:latin typeface="Calibri"/>
                <a:cs typeface="Calibri"/>
              </a:rPr>
              <a:t>as</a:t>
            </a:r>
            <a:r>
              <a:rPr b="0" spc="120" dirty="0">
                <a:solidFill>
                  <a:srgbClr val="FFFFFF"/>
                </a:solidFill>
                <a:latin typeface="Calibri"/>
                <a:cs typeface="Calibri"/>
              </a:rPr>
              <a:t>  </a:t>
            </a:r>
            <a:r>
              <a:rPr b="0" dirty="0">
                <a:solidFill>
                  <a:srgbClr val="FFFFFF"/>
                </a:solidFill>
                <a:latin typeface="Calibri"/>
                <a:cs typeface="Calibri"/>
              </a:rPr>
              <a:t>how</a:t>
            </a:r>
            <a:r>
              <a:rPr b="0" spc="120" dirty="0">
                <a:solidFill>
                  <a:srgbClr val="FFFFFF"/>
                </a:solidFill>
                <a:latin typeface="Calibri"/>
                <a:cs typeface="Calibri"/>
              </a:rPr>
              <a:t>  </a:t>
            </a:r>
            <a:r>
              <a:rPr b="0" dirty="0">
                <a:solidFill>
                  <a:srgbClr val="FFFFFF"/>
                </a:solidFill>
                <a:latin typeface="Calibri"/>
                <a:cs typeface="Calibri"/>
              </a:rPr>
              <a:t>the</a:t>
            </a:r>
            <a:r>
              <a:rPr b="0" spc="495" dirty="0">
                <a:solidFill>
                  <a:srgbClr val="FFFFFF"/>
                </a:solidFill>
                <a:latin typeface="Calibri"/>
                <a:cs typeface="Calibri"/>
              </a:rPr>
              <a:t> </a:t>
            </a:r>
            <a:r>
              <a:rPr b="0" dirty="0">
                <a:solidFill>
                  <a:srgbClr val="FFFFFF"/>
                </a:solidFill>
                <a:latin typeface="Calibri"/>
                <a:cs typeface="Calibri"/>
              </a:rPr>
              <a:t>public</a:t>
            </a:r>
            <a:r>
              <a:rPr b="0" spc="114" dirty="0">
                <a:solidFill>
                  <a:srgbClr val="FFFFFF"/>
                </a:solidFill>
                <a:latin typeface="Calibri"/>
                <a:cs typeface="Calibri"/>
              </a:rPr>
              <a:t>  </a:t>
            </a:r>
            <a:r>
              <a:rPr b="0" spc="-10" dirty="0">
                <a:solidFill>
                  <a:srgbClr val="FFFFFF"/>
                </a:solidFill>
                <a:latin typeface="Calibri"/>
                <a:cs typeface="Calibri"/>
              </a:rPr>
              <a:t>relations approach</a:t>
            </a:r>
            <a:r>
              <a:rPr b="0" spc="-30" dirty="0">
                <a:solidFill>
                  <a:srgbClr val="FFFFFF"/>
                </a:solidFill>
                <a:latin typeface="Calibri"/>
                <a:cs typeface="Calibri"/>
              </a:rPr>
              <a:t> </a:t>
            </a:r>
            <a:r>
              <a:rPr b="0" dirty="0">
                <a:solidFill>
                  <a:srgbClr val="FFFFFF"/>
                </a:solidFill>
                <a:latin typeface="Calibri"/>
                <a:cs typeface="Calibri"/>
              </a:rPr>
              <a:t>integratedwith</a:t>
            </a:r>
            <a:r>
              <a:rPr b="0" spc="-20" dirty="0">
                <a:solidFill>
                  <a:srgbClr val="FFFFFF"/>
                </a:solidFill>
                <a:latin typeface="Calibri"/>
                <a:cs typeface="Calibri"/>
              </a:rPr>
              <a:t> </a:t>
            </a:r>
            <a:r>
              <a:rPr b="0" dirty="0">
                <a:solidFill>
                  <a:srgbClr val="FFFFFF"/>
                </a:solidFill>
                <a:latin typeface="Calibri"/>
                <a:cs typeface="Calibri"/>
              </a:rPr>
              <a:t>the</a:t>
            </a:r>
            <a:r>
              <a:rPr b="0" spc="-35" dirty="0">
                <a:solidFill>
                  <a:srgbClr val="FFFFFF"/>
                </a:solidFill>
                <a:latin typeface="Calibri"/>
                <a:cs typeface="Calibri"/>
              </a:rPr>
              <a:t> </a:t>
            </a:r>
            <a:r>
              <a:rPr b="0" spc="-10" dirty="0">
                <a:solidFill>
                  <a:srgbClr val="FFFFFF"/>
                </a:solidFill>
                <a:latin typeface="Calibri"/>
                <a:cs typeface="Calibri"/>
              </a:rPr>
              <a:t>overall</a:t>
            </a:r>
            <a:r>
              <a:rPr b="0" spc="-90" dirty="0">
                <a:solidFill>
                  <a:srgbClr val="FFFFFF"/>
                </a:solidFill>
                <a:latin typeface="Calibri"/>
                <a:cs typeface="Calibri"/>
              </a:rPr>
              <a:t> </a:t>
            </a:r>
            <a:r>
              <a:rPr b="0" spc="-10" dirty="0">
                <a:solidFill>
                  <a:srgbClr val="FFFFFF"/>
                </a:solidFill>
                <a:latin typeface="Calibri"/>
                <a:cs typeface="Calibri"/>
              </a:rPr>
              <a:t>campaign.</a:t>
            </a:r>
          </a:p>
          <a:p>
            <a:pPr marL="12700">
              <a:lnSpc>
                <a:spcPct val="100000"/>
              </a:lnSpc>
              <a:spcBef>
                <a:spcPts val="1040"/>
              </a:spcBef>
            </a:pPr>
            <a:r>
              <a:rPr dirty="0"/>
              <a:t>C07.</a:t>
            </a:r>
            <a:r>
              <a:rPr spc="-10" dirty="0"/>
              <a:t> </a:t>
            </a:r>
            <a:r>
              <a:rPr dirty="0"/>
              <a:t>Best</a:t>
            </a:r>
            <a:r>
              <a:rPr spc="-35" dirty="0"/>
              <a:t> </a:t>
            </a:r>
            <a:r>
              <a:rPr dirty="0"/>
              <a:t>use</a:t>
            </a:r>
            <a:r>
              <a:rPr spc="-25" dirty="0"/>
              <a:t> </a:t>
            </a:r>
            <a:r>
              <a:rPr dirty="0"/>
              <a:t>of</a:t>
            </a:r>
            <a:r>
              <a:rPr spc="-50" dirty="0"/>
              <a:t> </a:t>
            </a:r>
            <a:r>
              <a:rPr dirty="0"/>
              <a:t>virtual</a:t>
            </a:r>
            <a:r>
              <a:rPr spc="-50" dirty="0"/>
              <a:t> </a:t>
            </a:r>
            <a:r>
              <a:rPr spc="-10" dirty="0"/>
              <a:t>platforms</a:t>
            </a:r>
            <a:r>
              <a:rPr spc="-75" dirty="0"/>
              <a:t> </a:t>
            </a:r>
            <a:r>
              <a:rPr spc="-20" dirty="0"/>
              <a:t>(B2B)</a:t>
            </a:r>
          </a:p>
          <a:p>
            <a:pPr marL="26670" marR="168910" algn="just">
              <a:lnSpc>
                <a:spcPct val="107000"/>
              </a:lnSpc>
              <a:spcBef>
                <a:spcPts val="985"/>
              </a:spcBef>
            </a:pPr>
            <a:r>
              <a:rPr b="0" dirty="0">
                <a:solidFill>
                  <a:srgbClr val="FFFFFF"/>
                </a:solidFill>
                <a:latin typeface="Calibri"/>
                <a:cs typeface="Calibri"/>
              </a:rPr>
              <a:t>This</a:t>
            </a:r>
            <a:r>
              <a:rPr b="0" spc="15" dirty="0">
                <a:solidFill>
                  <a:srgbClr val="FFFFFF"/>
                </a:solidFill>
                <a:latin typeface="Calibri"/>
                <a:cs typeface="Calibri"/>
              </a:rPr>
              <a:t> </a:t>
            </a:r>
            <a:r>
              <a:rPr b="0" dirty="0">
                <a:solidFill>
                  <a:srgbClr val="FFFFFF"/>
                </a:solidFill>
                <a:latin typeface="Calibri"/>
                <a:cs typeface="Calibri"/>
              </a:rPr>
              <a:t>category</a:t>
            </a:r>
            <a:r>
              <a:rPr b="0" spc="15" dirty="0">
                <a:solidFill>
                  <a:srgbClr val="FFFFFF"/>
                </a:solidFill>
                <a:latin typeface="Calibri"/>
                <a:cs typeface="Calibri"/>
              </a:rPr>
              <a:t> </a:t>
            </a:r>
            <a:r>
              <a:rPr b="0" dirty="0">
                <a:solidFill>
                  <a:srgbClr val="FFFFFF"/>
                </a:solidFill>
                <a:latin typeface="Calibri"/>
                <a:cs typeface="Calibri"/>
              </a:rPr>
              <a:t>aimed</a:t>
            </a:r>
            <a:r>
              <a:rPr b="0" spc="-15" dirty="0">
                <a:solidFill>
                  <a:srgbClr val="FFFFFF"/>
                </a:solidFill>
                <a:latin typeface="Calibri"/>
                <a:cs typeface="Calibri"/>
              </a:rPr>
              <a:t> </a:t>
            </a:r>
            <a:r>
              <a:rPr b="0" dirty="0">
                <a:solidFill>
                  <a:srgbClr val="FFFFFF"/>
                </a:solidFill>
                <a:latin typeface="Calibri"/>
                <a:cs typeface="Calibri"/>
              </a:rPr>
              <a:t>at</a:t>
            </a:r>
            <a:r>
              <a:rPr b="0" spc="10" dirty="0">
                <a:solidFill>
                  <a:srgbClr val="FFFFFF"/>
                </a:solidFill>
                <a:latin typeface="Calibri"/>
                <a:cs typeface="Calibri"/>
              </a:rPr>
              <a:t> </a:t>
            </a:r>
            <a:r>
              <a:rPr b="0" dirty="0">
                <a:solidFill>
                  <a:srgbClr val="FFFFFF"/>
                </a:solidFill>
                <a:latin typeface="Calibri"/>
                <a:cs typeface="Calibri"/>
              </a:rPr>
              <a:t>B2B</a:t>
            </a:r>
            <a:r>
              <a:rPr b="0" spc="5" dirty="0">
                <a:solidFill>
                  <a:srgbClr val="FFFFFF"/>
                </a:solidFill>
                <a:latin typeface="Calibri"/>
                <a:cs typeface="Calibri"/>
              </a:rPr>
              <a:t> </a:t>
            </a:r>
            <a:r>
              <a:rPr b="0" dirty="0">
                <a:solidFill>
                  <a:srgbClr val="FFFFFF"/>
                </a:solidFill>
                <a:latin typeface="Calibri"/>
                <a:cs typeface="Calibri"/>
              </a:rPr>
              <a:t>audience</a:t>
            </a:r>
            <a:r>
              <a:rPr b="0" spc="-5" dirty="0">
                <a:solidFill>
                  <a:srgbClr val="FFFFFF"/>
                </a:solidFill>
                <a:latin typeface="Calibri"/>
                <a:cs typeface="Calibri"/>
              </a:rPr>
              <a:t> </a:t>
            </a:r>
            <a:r>
              <a:rPr b="0" dirty="0">
                <a:solidFill>
                  <a:srgbClr val="FFFFFF"/>
                </a:solidFill>
                <a:latin typeface="Calibri"/>
                <a:cs typeface="Calibri"/>
              </a:rPr>
              <a:t>recognises</a:t>
            </a:r>
            <a:r>
              <a:rPr b="0" spc="5" dirty="0">
                <a:solidFill>
                  <a:srgbClr val="FFFFFF"/>
                </a:solidFill>
                <a:latin typeface="Calibri"/>
                <a:cs typeface="Calibri"/>
              </a:rPr>
              <a:t> </a:t>
            </a:r>
            <a:r>
              <a:rPr b="0" dirty="0">
                <a:solidFill>
                  <a:srgbClr val="FFFFFF"/>
                </a:solidFill>
                <a:latin typeface="Calibri"/>
                <a:cs typeface="Calibri"/>
              </a:rPr>
              <a:t>the</a:t>
            </a:r>
            <a:r>
              <a:rPr b="0" spc="-15" dirty="0">
                <a:solidFill>
                  <a:srgbClr val="FFFFFF"/>
                </a:solidFill>
                <a:latin typeface="Calibri"/>
                <a:cs typeface="Calibri"/>
              </a:rPr>
              <a:t> </a:t>
            </a:r>
            <a:r>
              <a:rPr b="0" spc="-20" dirty="0">
                <a:solidFill>
                  <a:srgbClr val="FFFFFF"/>
                </a:solidFill>
                <a:latin typeface="Calibri"/>
                <a:cs typeface="Calibri"/>
              </a:rPr>
              <a:t>most </a:t>
            </a:r>
            <a:r>
              <a:rPr b="0" dirty="0">
                <a:solidFill>
                  <a:srgbClr val="FFFFFF"/>
                </a:solidFill>
                <a:latin typeface="Calibri"/>
                <a:cs typeface="Calibri"/>
              </a:rPr>
              <a:t>innovative</a:t>
            </a:r>
            <a:r>
              <a:rPr b="0" spc="385" dirty="0">
                <a:solidFill>
                  <a:srgbClr val="FFFFFF"/>
                </a:solidFill>
                <a:latin typeface="Calibri"/>
                <a:cs typeface="Calibri"/>
              </a:rPr>
              <a:t> </a:t>
            </a:r>
            <a:r>
              <a:rPr b="0" dirty="0">
                <a:solidFill>
                  <a:srgbClr val="FFFFFF"/>
                </a:solidFill>
                <a:latin typeface="Calibri"/>
                <a:cs typeface="Calibri"/>
              </a:rPr>
              <a:t>and</a:t>
            </a:r>
            <a:r>
              <a:rPr b="0" spc="355" dirty="0">
                <a:solidFill>
                  <a:srgbClr val="FFFFFF"/>
                </a:solidFill>
                <a:latin typeface="Calibri"/>
                <a:cs typeface="Calibri"/>
              </a:rPr>
              <a:t> </a:t>
            </a:r>
            <a:r>
              <a:rPr b="0" dirty="0">
                <a:solidFill>
                  <a:srgbClr val="FFFFFF"/>
                </a:solidFill>
                <a:latin typeface="Calibri"/>
                <a:cs typeface="Calibri"/>
              </a:rPr>
              <a:t>strategic</a:t>
            </a:r>
            <a:r>
              <a:rPr b="0" spc="355" dirty="0">
                <a:solidFill>
                  <a:srgbClr val="FFFFFF"/>
                </a:solidFill>
                <a:latin typeface="Calibri"/>
                <a:cs typeface="Calibri"/>
              </a:rPr>
              <a:t> </a:t>
            </a:r>
            <a:r>
              <a:rPr b="0" dirty="0">
                <a:solidFill>
                  <a:srgbClr val="FFFFFF"/>
                </a:solidFill>
                <a:latin typeface="Calibri"/>
                <a:cs typeface="Calibri"/>
              </a:rPr>
              <a:t>use</a:t>
            </a:r>
            <a:r>
              <a:rPr b="0" spc="385" dirty="0">
                <a:solidFill>
                  <a:srgbClr val="FFFFFF"/>
                </a:solidFill>
                <a:latin typeface="Calibri"/>
                <a:cs typeface="Calibri"/>
              </a:rPr>
              <a:t> </a:t>
            </a:r>
            <a:r>
              <a:rPr b="0" dirty="0">
                <a:solidFill>
                  <a:srgbClr val="FFFFFF"/>
                </a:solidFill>
                <a:latin typeface="Calibri"/>
                <a:cs typeface="Calibri"/>
              </a:rPr>
              <a:t>of</a:t>
            </a:r>
            <a:r>
              <a:rPr b="0" spc="355" dirty="0">
                <a:solidFill>
                  <a:srgbClr val="FFFFFF"/>
                </a:solidFill>
                <a:latin typeface="Calibri"/>
                <a:cs typeface="Calibri"/>
              </a:rPr>
              <a:t> </a:t>
            </a:r>
            <a:r>
              <a:rPr b="0" dirty="0">
                <a:solidFill>
                  <a:srgbClr val="FFFFFF"/>
                </a:solidFill>
                <a:latin typeface="Calibri"/>
                <a:cs typeface="Calibri"/>
              </a:rPr>
              <a:t>virtual</a:t>
            </a:r>
            <a:r>
              <a:rPr b="0" spc="350" dirty="0">
                <a:solidFill>
                  <a:srgbClr val="FFFFFF"/>
                </a:solidFill>
                <a:latin typeface="Calibri"/>
                <a:cs typeface="Calibri"/>
              </a:rPr>
              <a:t> </a:t>
            </a:r>
            <a:r>
              <a:rPr b="0" dirty="0">
                <a:solidFill>
                  <a:srgbClr val="FFFFFF"/>
                </a:solidFill>
                <a:latin typeface="Calibri"/>
                <a:cs typeface="Calibri"/>
              </a:rPr>
              <a:t>platforms</a:t>
            </a:r>
            <a:r>
              <a:rPr b="0" spc="380" dirty="0">
                <a:solidFill>
                  <a:srgbClr val="FFFFFF"/>
                </a:solidFill>
                <a:latin typeface="Calibri"/>
                <a:cs typeface="Calibri"/>
              </a:rPr>
              <a:t> </a:t>
            </a:r>
            <a:r>
              <a:rPr b="0" spc="-20" dirty="0">
                <a:solidFill>
                  <a:srgbClr val="FFFFFF"/>
                </a:solidFill>
                <a:latin typeface="Calibri"/>
                <a:cs typeface="Calibri"/>
              </a:rPr>
              <a:t>that </a:t>
            </a:r>
            <a:r>
              <a:rPr b="0" spc="-10" dirty="0">
                <a:solidFill>
                  <a:srgbClr val="FFFFFF"/>
                </a:solidFill>
                <a:latin typeface="Calibri"/>
                <a:cs typeface="Calibri"/>
              </a:rPr>
              <a:t>demonstrates</a:t>
            </a:r>
            <a:r>
              <a:rPr b="0" spc="5" dirty="0">
                <a:solidFill>
                  <a:srgbClr val="FFFFFF"/>
                </a:solidFill>
                <a:latin typeface="Calibri"/>
                <a:cs typeface="Calibri"/>
              </a:rPr>
              <a:t> </a:t>
            </a:r>
            <a:r>
              <a:rPr b="0" spc="-10" dirty="0">
                <a:solidFill>
                  <a:srgbClr val="FFFFFF"/>
                </a:solidFill>
                <a:latin typeface="Calibri"/>
                <a:cs typeface="Calibri"/>
              </a:rPr>
              <a:t>effective</a:t>
            </a:r>
            <a:r>
              <a:rPr b="0" spc="20" dirty="0">
                <a:solidFill>
                  <a:srgbClr val="FFFFFF"/>
                </a:solidFill>
                <a:latin typeface="Calibri"/>
                <a:cs typeface="Calibri"/>
              </a:rPr>
              <a:t> </a:t>
            </a:r>
            <a:r>
              <a:rPr b="0" spc="-10" dirty="0">
                <a:solidFill>
                  <a:srgbClr val="FFFFFF"/>
                </a:solidFill>
                <a:latin typeface="Calibri"/>
                <a:cs typeface="Calibri"/>
              </a:rPr>
              <a:t>communication,</a:t>
            </a:r>
            <a:r>
              <a:rPr b="0" spc="10" dirty="0">
                <a:solidFill>
                  <a:srgbClr val="FFFFFF"/>
                </a:solidFill>
                <a:latin typeface="Calibri"/>
                <a:cs typeface="Calibri"/>
              </a:rPr>
              <a:t> </a:t>
            </a:r>
            <a:r>
              <a:rPr b="0" dirty="0">
                <a:solidFill>
                  <a:srgbClr val="FFFFFF"/>
                </a:solidFill>
                <a:latin typeface="Calibri"/>
                <a:cs typeface="Calibri"/>
              </a:rPr>
              <a:t>engagement,</a:t>
            </a:r>
            <a:r>
              <a:rPr b="0" spc="10" dirty="0">
                <a:solidFill>
                  <a:srgbClr val="FFFFFF"/>
                </a:solidFill>
                <a:latin typeface="Calibri"/>
                <a:cs typeface="Calibri"/>
              </a:rPr>
              <a:t> </a:t>
            </a:r>
            <a:r>
              <a:rPr b="0" spc="-25" dirty="0">
                <a:solidFill>
                  <a:srgbClr val="FFFFFF"/>
                </a:solidFill>
                <a:latin typeface="Calibri"/>
                <a:cs typeface="Calibri"/>
              </a:rPr>
              <a:t>and </a:t>
            </a:r>
            <a:r>
              <a:rPr b="0" dirty="0">
                <a:solidFill>
                  <a:srgbClr val="FFFFFF"/>
                </a:solidFill>
                <a:latin typeface="Calibri"/>
                <a:cs typeface="Calibri"/>
              </a:rPr>
              <a:t>the</a:t>
            </a:r>
            <a:r>
              <a:rPr b="0" spc="155" dirty="0">
                <a:solidFill>
                  <a:srgbClr val="FFFFFF"/>
                </a:solidFill>
                <a:latin typeface="Calibri"/>
                <a:cs typeface="Calibri"/>
              </a:rPr>
              <a:t> </a:t>
            </a:r>
            <a:r>
              <a:rPr b="0" dirty="0">
                <a:solidFill>
                  <a:srgbClr val="FFFFFF"/>
                </a:solidFill>
                <a:latin typeface="Calibri"/>
                <a:cs typeface="Calibri"/>
              </a:rPr>
              <a:t>use</a:t>
            </a:r>
            <a:r>
              <a:rPr b="0" spc="155" dirty="0">
                <a:solidFill>
                  <a:srgbClr val="FFFFFF"/>
                </a:solidFill>
                <a:latin typeface="Calibri"/>
                <a:cs typeface="Calibri"/>
              </a:rPr>
              <a:t> </a:t>
            </a:r>
            <a:r>
              <a:rPr b="0" dirty="0">
                <a:solidFill>
                  <a:srgbClr val="FFFFFF"/>
                </a:solidFill>
                <a:latin typeface="Calibri"/>
                <a:cs typeface="Calibri"/>
              </a:rPr>
              <a:t>of</a:t>
            </a:r>
            <a:r>
              <a:rPr b="0" spc="150" dirty="0">
                <a:solidFill>
                  <a:srgbClr val="FFFFFF"/>
                </a:solidFill>
                <a:latin typeface="Calibri"/>
                <a:cs typeface="Calibri"/>
              </a:rPr>
              <a:t> </a:t>
            </a:r>
            <a:r>
              <a:rPr b="0" dirty="0">
                <a:solidFill>
                  <a:srgbClr val="FFFFFF"/>
                </a:solidFill>
                <a:latin typeface="Calibri"/>
                <a:cs typeface="Calibri"/>
              </a:rPr>
              <a:t>smart</a:t>
            </a:r>
            <a:r>
              <a:rPr b="0" spc="160" dirty="0">
                <a:solidFill>
                  <a:srgbClr val="FFFFFF"/>
                </a:solidFill>
                <a:latin typeface="Calibri"/>
                <a:cs typeface="Calibri"/>
              </a:rPr>
              <a:t> </a:t>
            </a:r>
            <a:r>
              <a:rPr b="0" dirty="0">
                <a:solidFill>
                  <a:srgbClr val="FFFFFF"/>
                </a:solidFill>
                <a:latin typeface="Calibri"/>
                <a:cs typeface="Calibri"/>
              </a:rPr>
              <a:t>technological</a:t>
            </a:r>
            <a:r>
              <a:rPr b="0" spc="145" dirty="0">
                <a:solidFill>
                  <a:srgbClr val="FFFFFF"/>
                </a:solidFill>
                <a:latin typeface="Calibri"/>
                <a:cs typeface="Calibri"/>
              </a:rPr>
              <a:t> </a:t>
            </a:r>
            <a:r>
              <a:rPr b="0" dirty="0">
                <a:solidFill>
                  <a:srgbClr val="FFFFFF"/>
                </a:solidFill>
                <a:latin typeface="Calibri"/>
                <a:cs typeface="Calibri"/>
              </a:rPr>
              <a:t>choices</a:t>
            </a:r>
            <a:r>
              <a:rPr b="0" spc="165" dirty="0">
                <a:solidFill>
                  <a:srgbClr val="FFFFFF"/>
                </a:solidFill>
                <a:latin typeface="Calibri"/>
                <a:cs typeface="Calibri"/>
              </a:rPr>
              <a:t> </a:t>
            </a:r>
            <a:r>
              <a:rPr b="0" dirty="0">
                <a:solidFill>
                  <a:srgbClr val="FFFFFF"/>
                </a:solidFill>
                <a:latin typeface="Calibri"/>
                <a:cs typeface="Calibri"/>
              </a:rPr>
              <a:t>along</a:t>
            </a:r>
            <a:r>
              <a:rPr b="0" spc="165" dirty="0">
                <a:solidFill>
                  <a:srgbClr val="FFFFFF"/>
                </a:solidFill>
                <a:latin typeface="Calibri"/>
                <a:cs typeface="Calibri"/>
              </a:rPr>
              <a:t> </a:t>
            </a:r>
            <a:r>
              <a:rPr b="0" dirty="0">
                <a:solidFill>
                  <a:srgbClr val="FFFFFF"/>
                </a:solidFill>
                <a:latin typeface="Calibri"/>
                <a:cs typeface="Calibri"/>
              </a:rPr>
              <a:t>with</a:t>
            </a:r>
            <a:r>
              <a:rPr b="0" spc="155" dirty="0">
                <a:solidFill>
                  <a:srgbClr val="FFFFFF"/>
                </a:solidFill>
                <a:latin typeface="Calibri"/>
                <a:cs typeface="Calibri"/>
              </a:rPr>
              <a:t> </a:t>
            </a:r>
            <a:r>
              <a:rPr b="0" spc="-10" dirty="0">
                <a:solidFill>
                  <a:srgbClr val="FFFFFF"/>
                </a:solidFill>
                <a:latin typeface="Calibri"/>
                <a:cs typeface="Calibri"/>
              </a:rPr>
              <a:t>great </a:t>
            </a:r>
            <a:r>
              <a:rPr b="0" dirty="0">
                <a:solidFill>
                  <a:srgbClr val="FFFFFF"/>
                </a:solidFill>
                <a:latin typeface="Calibri"/>
                <a:cs typeface="Calibri"/>
              </a:rPr>
              <a:t>content</a:t>
            </a:r>
            <a:r>
              <a:rPr b="0" spc="15" dirty="0">
                <a:solidFill>
                  <a:srgbClr val="FFFFFF"/>
                </a:solidFill>
                <a:latin typeface="Calibri"/>
                <a:cs typeface="Calibri"/>
              </a:rPr>
              <a:t> </a:t>
            </a:r>
            <a:r>
              <a:rPr b="0" dirty="0">
                <a:solidFill>
                  <a:srgbClr val="FFFFFF"/>
                </a:solidFill>
                <a:latin typeface="Calibri"/>
                <a:cs typeface="Calibri"/>
              </a:rPr>
              <a:t>and</a:t>
            </a:r>
            <a:r>
              <a:rPr b="0" spc="30" dirty="0">
                <a:solidFill>
                  <a:srgbClr val="FFFFFF"/>
                </a:solidFill>
                <a:latin typeface="Calibri"/>
                <a:cs typeface="Calibri"/>
              </a:rPr>
              <a:t> </a:t>
            </a:r>
            <a:r>
              <a:rPr b="0" spc="-10" dirty="0">
                <a:solidFill>
                  <a:srgbClr val="FFFFFF"/>
                </a:solidFill>
                <a:latin typeface="Calibri"/>
                <a:cs typeface="Calibri"/>
              </a:rPr>
              <a:t>creative</a:t>
            </a:r>
            <a:r>
              <a:rPr b="0" spc="10" dirty="0">
                <a:solidFill>
                  <a:srgbClr val="FFFFFF"/>
                </a:solidFill>
                <a:latin typeface="Calibri"/>
                <a:cs typeface="Calibri"/>
              </a:rPr>
              <a:t> </a:t>
            </a:r>
            <a:r>
              <a:rPr b="0" dirty="0">
                <a:solidFill>
                  <a:srgbClr val="FFFFFF"/>
                </a:solidFill>
                <a:latin typeface="Calibri"/>
                <a:cs typeface="Calibri"/>
              </a:rPr>
              <a:t>experience</a:t>
            </a:r>
            <a:r>
              <a:rPr b="0" spc="40" dirty="0">
                <a:solidFill>
                  <a:srgbClr val="FFFFFF"/>
                </a:solidFill>
                <a:latin typeface="Calibri"/>
                <a:cs typeface="Calibri"/>
              </a:rPr>
              <a:t> </a:t>
            </a:r>
            <a:r>
              <a:rPr b="0" dirty="0">
                <a:solidFill>
                  <a:srgbClr val="FFFFFF"/>
                </a:solidFill>
                <a:latin typeface="Calibri"/>
                <a:cs typeface="Calibri"/>
              </a:rPr>
              <a:t>design</a:t>
            </a:r>
            <a:r>
              <a:rPr b="0" spc="10" dirty="0">
                <a:solidFill>
                  <a:srgbClr val="FFFFFF"/>
                </a:solidFill>
                <a:latin typeface="Calibri"/>
                <a:cs typeface="Calibri"/>
              </a:rPr>
              <a:t> </a:t>
            </a:r>
            <a:r>
              <a:rPr b="0" dirty="0">
                <a:solidFill>
                  <a:srgbClr val="FFFFFF"/>
                </a:solidFill>
                <a:latin typeface="Calibri"/>
                <a:cs typeface="Calibri"/>
              </a:rPr>
              <a:t>to</a:t>
            </a:r>
            <a:r>
              <a:rPr b="0" spc="10" dirty="0">
                <a:solidFill>
                  <a:srgbClr val="FFFFFF"/>
                </a:solidFill>
                <a:latin typeface="Calibri"/>
                <a:cs typeface="Calibri"/>
              </a:rPr>
              <a:t> </a:t>
            </a:r>
            <a:r>
              <a:rPr b="0" dirty="0">
                <a:solidFill>
                  <a:srgbClr val="FFFFFF"/>
                </a:solidFill>
                <a:latin typeface="Calibri"/>
                <a:cs typeface="Calibri"/>
              </a:rPr>
              <a:t>achieve</a:t>
            </a:r>
            <a:r>
              <a:rPr b="0" spc="20" dirty="0">
                <a:solidFill>
                  <a:srgbClr val="FFFFFF"/>
                </a:solidFill>
                <a:latin typeface="Calibri"/>
                <a:cs typeface="Calibri"/>
              </a:rPr>
              <a:t> </a:t>
            </a:r>
            <a:r>
              <a:rPr b="0" spc="-10" dirty="0">
                <a:solidFill>
                  <a:srgbClr val="FFFFFF"/>
                </a:solidFill>
                <a:latin typeface="Calibri"/>
                <a:cs typeface="Calibri"/>
              </a:rPr>
              <a:t>results that</a:t>
            </a:r>
            <a:r>
              <a:rPr b="0" spc="-75" dirty="0">
                <a:solidFill>
                  <a:srgbClr val="FFFFFF"/>
                </a:solidFill>
                <a:latin typeface="Calibri"/>
                <a:cs typeface="Calibri"/>
              </a:rPr>
              <a:t> </a:t>
            </a:r>
            <a:r>
              <a:rPr b="0" dirty="0">
                <a:solidFill>
                  <a:srgbClr val="FFFFFF"/>
                </a:solidFill>
                <a:latin typeface="Calibri"/>
                <a:cs typeface="Calibri"/>
              </a:rPr>
              <a:t>meet</a:t>
            </a:r>
            <a:r>
              <a:rPr b="0" spc="5" dirty="0">
                <a:solidFill>
                  <a:srgbClr val="FFFFFF"/>
                </a:solidFill>
                <a:latin typeface="Calibri"/>
                <a:cs typeface="Calibri"/>
              </a:rPr>
              <a:t> </a:t>
            </a:r>
            <a:r>
              <a:rPr b="0" dirty="0">
                <a:solidFill>
                  <a:srgbClr val="FFFFFF"/>
                </a:solidFill>
                <a:latin typeface="Calibri"/>
                <a:cs typeface="Calibri"/>
              </a:rPr>
              <a:t>or</a:t>
            </a:r>
            <a:r>
              <a:rPr b="0" spc="5" dirty="0">
                <a:solidFill>
                  <a:srgbClr val="FFFFFF"/>
                </a:solidFill>
                <a:latin typeface="Calibri"/>
                <a:cs typeface="Calibri"/>
              </a:rPr>
              <a:t> </a:t>
            </a:r>
            <a:r>
              <a:rPr b="0" spc="-10" dirty="0">
                <a:solidFill>
                  <a:srgbClr val="FFFFFF"/>
                </a:solidFill>
                <a:latin typeface="Calibri"/>
                <a:cs typeface="Calibri"/>
              </a:rPr>
              <a:t>exceed</a:t>
            </a:r>
            <a:r>
              <a:rPr b="0" spc="-30" dirty="0">
                <a:solidFill>
                  <a:srgbClr val="FFFFFF"/>
                </a:solidFill>
                <a:latin typeface="Calibri"/>
                <a:cs typeface="Calibri"/>
              </a:rPr>
              <a:t> </a:t>
            </a:r>
            <a:r>
              <a:rPr b="0" spc="-10" dirty="0">
                <a:solidFill>
                  <a:srgbClr val="FFFFFF"/>
                </a:solidFill>
                <a:latin typeface="Calibri"/>
                <a:cs typeface="Calibri"/>
              </a:rPr>
              <a:t>business</a:t>
            </a:r>
            <a:r>
              <a:rPr b="0" spc="-60" dirty="0">
                <a:solidFill>
                  <a:srgbClr val="FFFFFF"/>
                </a:solidFill>
                <a:latin typeface="Calibri"/>
                <a:cs typeface="Calibri"/>
              </a:rPr>
              <a:t> </a:t>
            </a:r>
            <a:r>
              <a:rPr b="0" spc="-10" dirty="0">
                <a:solidFill>
                  <a:srgbClr val="FFFFFF"/>
                </a:solidFill>
                <a:latin typeface="Calibri"/>
                <a:cs typeface="Calibri"/>
              </a:rPr>
              <a:t>objectives.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80110" y="1254963"/>
            <a:ext cx="9331325" cy="4174490"/>
          </a:xfrm>
          <a:prstGeom prst="rect">
            <a:avLst/>
          </a:prstGeom>
        </p:spPr>
        <p:txBody>
          <a:bodyPr vert="horz" wrap="square" lIns="0" tIns="13970" rIns="0" bIns="0" rtlCol="0">
            <a:spAutoFit/>
          </a:bodyPr>
          <a:lstStyle/>
          <a:p>
            <a:pPr marL="12700" algn="just">
              <a:lnSpc>
                <a:spcPct val="100000"/>
              </a:lnSpc>
              <a:spcBef>
                <a:spcPts val="110"/>
              </a:spcBef>
            </a:pPr>
            <a:r>
              <a:rPr sz="1600" b="1" dirty="0">
                <a:solidFill>
                  <a:srgbClr val="FFFFFF"/>
                </a:solidFill>
                <a:latin typeface="Calibri"/>
                <a:cs typeface="Calibri"/>
              </a:rPr>
              <a:t>ENTRY</a:t>
            </a:r>
            <a:r>
              <a:rPr sz="1600" b="1" spc="-60" dirty="0">
                <a:solidFill>
                  <a:srgbClr val="FFFFFF"/>
                </a:solidFill>
                <a:latin typeface="Calibri"/>
                <a:cs typeface="Calibri"/>
              </a:rPr>
              <a:t> </a:t>
            </a:r>
            <a:r>
              <a:rPr sz="1600" b="1" spc="-10" dirty="0">
                <a:solidFill>
                  <a:srgbClr val="FFFFFF"/>
                </a:solidFill>
                <a:latin typeface="Calibri"/>
                <a:cs typeface="Calibri"/>
              </a:rPr>
              <a:t>CHANGES:</a:t>
            </a:r>
            <a:endParaRPr sz="1600">
              <a:latin typeface="Calibri"/>
              <a:cs typeface="Calibri"/>
            </a:endParaRPr>
          </a:p>
          <a:p>
            <a:pPr marL="12700" marR="5715" algn="just">
              <a:lnSpc>
                <a:spcPct val="100000"/>
              </a:lnSpc>
            </a:pPr>
            <a:r>
              <a:rPr sz="1600" dirty="0">
                <a:solidFill>
                  <a:srgbClr val="FFFFFF"/>
                </a:solidFill>
                <a:latin typeface="Calibri"/>
                <a:cs typeface="Calibri"/>
              </a:rPr>
              <a:t>Once</a:t>
            </a:r>
            <a:r>
              <a:rPr sz="1600" spc="114" dirty="0">
                <a:solidFill>
                  <a:srgbClr val="FFFFFF"/>
                </a:solidFill>
                <a:latin typeface="Calibri"/>
                <a:cs typeface="Calibri"/>
              </a:rPr>
              <a:t> </a:t>
            </a:r>
            <a:r>
              <a:rPr sz="1600" dirty="0">
                <a:solidFill>
                  <a:srgbClr val="FFFFFF"/>
                </a:solidFill>
                <a:latin typeface="Calibri"/>
                <a:cs typeface="Calibri"/>
              </a:rPr>
              <a:t>an</a:t>
            </a:r>
            <a:r>
              <a:rPr sz="1600" spc="120" dirty="0">
                <a:solidFill>
                  <a:srgbClr val="FFFFFF"/>
                </a:solidFill>
                <a:latin typeface="Calibri"/>
                <a:cs typeface="Calibri"/>
              </a:rPr>
              <a:t> </a:t>
            </a:r>
            <a:r>
              <a:rPr sz="1600" dirty="0">
                <a:solidFill>
                  <a:srgbClr val="FFFFFF"/>
                </a:solidFill>
                <a:latin typeface="Calibri"/>
                <a:cs typeface="Calibri"/>
              </a:rPr>
              <a:t>entry</a:t>
            </a:r>
            <a:r>
              <a:rPr sz="1600" spc="125" dirty="0">
                <a:solidFill>
                  <a:srgbClr val="FFFFFF"/>
                </a:solidFill>
                <a:latin typeface="Calibri"/>
                <a:cs typeface="Calibri"/>
              </a:rPr>
              <a:t> </a:t>
            </a:r>
            <a:r>
              <a:rPr sz="1600" dirty="0">
                <a:solidFill>
                  <a:srgbClr val="FFFFFF"/>
                </a:solidFill>
                <a:latin typeface="Calibri"/>
                <a:cs typeface="Calibri"/>
              </a:rPr>
              <a:t>is</a:t>
            </a:r>
            <a:r>
              <a:rPr sz="1600" spc="120" dirty="0">
                <a:solidFill>
                  <a:srgbClr val="FFFFFF"/>
                </a:solidFill>
                <a:latin typeface="Calibri"/>
                <a:cs typeface="Calibri"/>
              </a:rPr>
              <a:t> </a:t>
            </a:r>
            <a:r>
              <a:rPr sz="1600" dirty="0">
                <a:solidFill>
                  <a:srgbClr val="FFFFFF"/>
                </a:solidFill>
                <a:latin typeface="Calibri"/>
                <a:cs typeface="Calibri"/>
              </a:rPr>
              <a:t>submitted</a:t>
            </a:r>
            <a:r>
              <a:rPr sz="1600" spc="125" dirty="0">
                <a:solidFill>
                  <a:srgbClr val="FFFFFF"/>
                </a:solidFill>
                <a:latin typeface="Calibri"/>
                <a:cs typeface="Calibri"/>
              </a:rPr>
              <a:t> </a:t>
            </a:r>
            <a:r>
              <a:rPr sz="1600" dirty="0">
                <a:solidFill>
                  <a:srgbClr val="FFFFFF"/>
                </a:solidFill>
                <a:latin typeface="Calibri"/>
                <a:cs typeface="Calibri"/>
              </a:rPr>
              <a:t>on</a:t>
            </a:r>
            <a:r>
              <a:rPr sz="1600" spc="125" dirty="0">
                <a:solidFill>
                  <a:srgbClr val="FFFFFF"/>
                </a:solidFill>
                <a:latin typeface="Calibri"/>
                <a:cs typeface="Calibri"/>
              </a:rPr>
              <a:t> </a:t>
            </a:r>
            <a:r>
              <a:rPr sz="1600" dirty="0">
                <a:solidFill>
                  <a:srgbClr val="FFFFFF"/>
                </a:solidFill>
                <a:latin typeface="Calibri"/>
                <a:cs typeface="Calibri"/>
              </a:rPr>
              <a:t>the</a:t>
            </a:r>
            <a:r>
              <a:rPr sz="1600" spc="120" dirty="0">
                <a:solidFill>
                  <a:srgbClr val="FFFFFF"/>
                </a:solidFill>
                <a:latin typeface="Calibri"/>
                <a:cs typeface="Calibri"/>
              </a:rPr>
              <a:t> </a:t>
            </a:r>
            <a:r>
              <a:rPr sz="1600" dirty="0">
                <a:solidFill>
                  <a:srgbClr val="FFFFFF"/>
                </a:solidFill>
                <a:latin typeface="Calibri"/>
                <a:cs typeface="Calibri"/>
              </a:rPr>
              <a:t>entry</a:t>
            </a:r>
            <a:r>
              <a:rPr sz="1600" spc="120" dirty="0">
                <a:solidFill>
                  <a:srgbClr val="FFFFFF"/>
                </a:solidFill>
                <a:latin typeface="Calibri"/>
                <a:cs typeface="Calibri"/>
              </a:rPr>
              <a:t> </a:t>
            </a:r>
            <a:r>
              <a:rPr sz="1600" dirty="0">
                <a:solidFill>
                  <a:srgbClr val="FFFFFF"/>
                </a:solidFill>
                <a:latin typeface="Calibri"/>
                <a:cs typeface="Calibri"/>
              </a:rPr>
              <a:t>platform,</a:t>
            </a:r>
            <a:r>
              <a:rPr sz="1600" spc="135" dirty="0">
                <a:solidFill>
                  <a:srgbClr val="FFFFFF"/>
                </a:solidFill>
                <a:latin typeface="Calibri"/>
                <a:cs typeface="Calibri"/>
              </a:rPr>
              <a:t> </a:t>
            </a:r>
            <a:r>
              <a:rPr sz="1600" dirty="0">
                <a:solidFill>
                  <a:srgbClr val="FFFFFF"/>
                </a:solidFill>
                <a:latin typeface="Calibri"/>
                <a:cs typeface="Calibri"/>
              </a:rPr>
              <a:t>all</a:t>
            </a:r>
            <a:r>
              <a:rPr sz="1600" spc="120" dirty="0">
                <a:solidFill>
                  <a:srgbClr val="FFFFFF"/>
                </a:solidFill>
                <a:latin typeface="Calibri"/>
                <a:cs typeface="Calibri"/>
              </a:rPr>
              <a:t> </a:t>
            </a:r>
            <a:r>
              <a:rPr sz="1600" dirty="0">
                <a:solidFill>
                  <a:srgbClr val="FFFFFF"/>
                </a:solidFill>
                <a:latin typeface="Calibri"/>
                <a:cs typeface="Calibri"/>
              </a:rPr>
              <a:t>credits</a:t>
            </a:r>
            <a:r>
              <a:rPr sz="1600" spc="120" dirty="0">
                <a:solidFill>
                  <a:srgbClr val="FFFFFF"/>
                </a:solidFill>
                <a:latin typeface="Calibri"/>
                <a:cs typeface="Calibri"/>
              </a:rPr>
              <a:t> </a:t>
            </a:r>
            <a:r>
              <a:rPr sz="1600" dirty="0">
                <a:solidFill>
                  <a:srgbClr val="FFFFFF"/>
                </a:solidFill>
                <a:latin typeface="Calibri"/>
                <a:cs typeface="Calibri"/>
              </a:rPr>
              <a:t>or</a:t>
            </a:r>
            <a:r>
              <a:rPr sz="1600" spc="120" dirty="0">
                <a:solidFill>
                  <a:srgbClr val="FFFFFF"/>
                </a:solidFill>
                <a:latin typeface="Calibri"/>
                <a:cs typeface="Calibri"/>
              </a:rPr>
              <a:t> </a:t>
            </a:r>
            <a:r>
              <a:rPr sz="1600" dirty="0">
                <a:solidFill>
                  <a:srgbClr val="FFFFFF"/>
                </a:solidFill>
                <a:latin typeface="Calibri"/>
                <a:cs typeface="Calibri"/>
              </a:rPr>
              <a:t>any</a:t>
            </a:r>
            <a:r>
              <a:rPr sz="1600" spc="114" dirty="0">
                <a:solidFill>
                  <a:srgbClr val="FFFFFF"/>
                </a:solidFill>
                <a:latin typeface="Calibri"/>
                <a:cs typeface="Calibri"/>
              </a:rPr>
              <a:t> </a:t>
            </a:r>
            <a:r>
              <a:rPr sz="1600" dirty="0">
                <a:solidFill>
                  <a:srgbClr val="FFFFFF"/>
                </a:solidFill>
                <a:latin typeface="Calibri"/>
                <a:cs typeface="Calibri"/>
              </a:rPr>
              <a:t>details</a:t>
            </a:r>
            <a:r>
              <a:rPr sz="1600" spc="114" dirty="0">
                <a:solidFill>
                  <a:srgbClr val="FFFFFF"/>
                </a:solidFill>
                <a:latin typeface="Calibri"/>
                <a:cs typeface="Calibri"/>
              </a:rPr>
              <a:t> </a:t>
            </a:r>
            <a:r>
              <a:rPr sz="1600" dirty="0">
                <a:solidFill>
                  <a:srgbClr val="FFFFFF"/>
                </a:solidFill>
                <a:latin typeface="Calibri"/>
                <a:cs typeface="Calibri"/>
              </a:rPr>
              <a:t>related</a:t>
            </a:r>
            <a:r>
              <a:rPr sz="1600" spc="140" dirty="0">
                <a:solidFill>
                  <a:srgbClr val="FFFFFF"/>
                </a:solidFill>
                <a:latin typeface="Calibri"/>
                <a:cs typeface="Calibri"/>
              </a:rPr>
              <a:t> </a:t>
            </a:r>
            <a:r>
              <a:rPr sz="1600" dirty="0">
                <a:solidFill>
                  <a:srgbClr val="FFFFFF"/>
                </a:solidFill>
                <a:latin typeface="Calibri"/>
                <a:cs typeface="Calibri"/>
              </a:rPr>
              <a:t>to</a:t>
            </a:r>
            <a:r>
              <a:rPr sz="1600" spc="140" dirty="0">
                <a:solidFill>
                  <a:srgbClr val="FFFFFF"/>
                </a:solidFill>
                <a:latin typeface="Calibri"/>
                <a:cs typeface="Calibri"/>
              </a:rPr>
              <a:t> </a:t>
            </a:r>
            <a:r>
              <a:rPr sz="1600" dirty="0">
                <a:solidFill>
                  <a:srgbClr val="FFFFFF"/>
                </a:solidFill>
                <a:latin typeface="Calibri"/>
                <a:cs typeface="Calibri"/>
              </a:rPr>
              <a:t>the</a:t>
            </a:r>
            <a:r>
              <a:rPr sz="1600" spc="110" dirty="0">
                <a:solidFill>
                  <a:srgbClr val="FFFFFF"/>
                </a:solidFill>
                <a:latin typeface="Calibri"/>
                <a:cs typeface="Calibri"/>
              </a:rPr>
              <a:t> </a:t>
            </a:r>
            <a:r>
              <a:rPr sz="1600" dirty="0">
                <a:solidFill>
                  <a:srgbClr val="FFFFFF"/>
                </a:solidFill>
                <a:latin typeface="Calibri"/>
                <a:cs typeface="Calibri"/>
              </a:rPr>
              <a:t>written</a:t>
            </a:r>
            <a:r>
              <a:rPr sz="1600" spc="125" dirty="0">
                <a:solidFill>
                  <a:srgbClr val="FFFFFF"/>
                </a:solidFill>
                <a:latin typeface="Calibri"/>
                <a:cs typeface="Calibri"/>
              </a:rPr>
              <a:t> </a:t>
            </a:r>
            <a:r>
              <a:rPr sz="1600" spc="-10" dirty="0">
                <a:solidFill>
                  <a:srgbClr val="FFFFFF"/>
                </a:solidFill>
                <a:latin typeface="Calibri"/>
                <a:cs typeface="Calibri"/>
              </a:rPr>
              <a:t>submission, </a:t>
            </a:r>
            <a:r>
              <a:rPr sz="1600" spc="-20" dirty="0">
                <a:solidFill>
                  <a:srgbClr val="FFFFFF"/>
                </a:solidFill>
                <a:latin typeface="Calibri"/>
                <a:cs typeface="Calibri"/>
              </a:rPr>
              <a:t>summary,</a:t>
            </a:r>
            <a:r>
              <a:rPr sz="1600" spc="-60" dirty="0">
                <a:solidFill>
                  <a:srgbClr val="FFFFFF"/>
                </a:solidFill>
                <a:latin typeface="Calibri"/>
                <a:cs typeface="Calibri"/>
              </a:rPr>
              <a:t> </a:t>
            </a:r>
            <a:r>
              <a:rPr sz="1600" dirty="0">
                <a:solidFill>
                  <a:srgbClr val="FFFFFF"/>
                </a:solidFill>
                <a:latin typeface="Calibri"/>
                <a:cs typeface="Calibri"/>
              </a:rPr>
              <a:t>supporting</a:t>
            </a:r>
            <a:r>
              <a:rPr sz="1600" spc="-40" dirty="0">
                <a:solidFill>
                  <a:srgbClr val="FFFFFF"/>
                </a:solidFill>
                <a:latin typeface="Calibri"/>
                <a:cs typeface="Calibri"/>
              </a:rPr>
              <a:t> </a:t>
            </a:r>
            <a:r>
              <a:rPr sz="1600" dirty="0">
                <a:solidFill>
                  <a:srgbClr val="FFFFFF"/>
                </a:solidFill>
                <a:latin typeface="Calibri"/>
                <a:cs typeface="Calibri"/>
              </a:rPr>
              <a:t>material,</a:t>
            </a:r>
            <a:r>
              <a:rPr sz="1600" spc="-15" dirty="0">
                <a:solidFill>
                  <a:srgbClr val="FFFFFF"/>
                </a:solidFill>
                <a:latin typeface="Calibri"/>
                <a:cs typeface="Calibri"/>
              </a:rPr>
              <a:t> </a:t>
            </a:r>
            <a:r>
              <a:rPr sz="1600" dirty="0">
                <a:solidFill>
                  <a:srgbClr val="FFFFFF"/>
                </a:solidFill>
                <a:latin typeface="Calibri"/>
                <a:cs typeface="Calibri"/>
              </a:rPr>
              <a:t>images,</a:t>
            </a:r>
            <a:r>
              <a:rPr sz="1600" spc="-65" dirty="0">
                <a:solidFill>
                  <a:srgbClr val="FFFFFF"/>
                </a:solidFill>
                <a:latin typeface="Calibri"/>
                <a:cs typeface="Calibri"/>
              </a:rPr>
              <a:t> </a:t>
            </a:r>
            <a:r>
              <a:rPr sz="1600" dirty="0">
                <a:solidFill>
                  <a:srgbClr val="FFFFFF"/>
                </a:solidFill>
                <a:latin typeface="Calibri"/>
                <a:cs typeface="Calibri"/>
              </a:rPr>
              <a:t>or</a:t>
            </a:r>
            <a:r>
              <a:rPr sz="1600" spc="-35" dirty="0">
                <a:solidFill>
                  <a:srgbClr val="FFFFFF"/>
                </a:solidFill>
                <a:latin typeface="Calibri"/>
                <a:cs typeface="Calibri"/>
              </a:rPr>
              <a:t> </a:t>
            </a:r>
            <a:r>
              <a:rPr sz="1600" dirty="0">
                <a:solidFill>
                  <a:srgbClr val="FFFFFF"/>
                </a:solidFill>
                <a:latin typeface="Calibri"/>
                <a:cs typeface="Calibri"/>
              </a:rPr>
              <a:t>video</a:t>
            </a:r>
            <a:r>
              <a:rPr sz="1600" spc="-30" dirty="0">
                <a:solidFill>
                  <a:srgbClr val="FFFFFF"/>
                </a:solidFill>
                <a:latin typeface="Calibri"/>
                <a:cs typeface="Calibri"/>
              </a:rPr>
              <a:t> </a:t>
            </a:r>
            <a:r>
              <a:rPr sz="1600" dirty="0">
                <a:solidFill>
                  <a:srgbClr val="FFFFFF"/>
                </a:solidFill>
                <a:latin typeface="Calibri"/>
                <a:cs typeface="Calibri"/>
              </a:rPr>
              <a:t>cannot</a:t>
            </a:r>
            <a:r>
              <a:rPr sz="1600" spc="-35" dirty="0">
                <a:solidFill>
                  <a:srgbClr val="FFFFFF"/>
                </a:solidFill>
                <a:latin typeface="Calibri"/>
                <a:cs typeface="Calibri"/>
              </a:rPr>
              <a:t> </a:t>
            </a:r>
            <a:r>
              <a:rPr sz="1600" dirty="0">
                <a:solidFill>
                  <a:srgbClr val="FFFFFF"/>
                </a:solidFill>
                <a:latin typeface="Calibri"/>
                <a:cs typeface="Calibri"/>
              </a:rPr>
              <a:t>be</a:t>
            </a:r>
            <a:r>
              <a:rPr sz="1600" spc="-55" dirty="0">
                <a:solidFill>
                  <a:srgbClr val="FFFFFF"/>
                </a:solidFill>
                <a:latin typeface="Calibri"/>
                <a:cs typeface="Calibri"/>
              </a:rPr>
              <a:t> </a:t>
            </a:r>
            <a:r>
              <a:rPr sz="1600" spc="-10" dirty="0">
                <a:solidFill>
                  <a:srgbClr val="FFFFFF"/>
                </a:solidFill>
                <a:latin typeface="Calibri"/>
                <a:cs typeface="Calibri"/>
              </a:rPr>
              <a:t>changed.</a:t>
            </a:r>
            <a:endParaRPr sz="1600">
              <a:latin typeface="Calibri"/>
              <a:cs typeface="Calibri"/>
            </a:endParaRPr>
          </a:p>
          <a:p>
            <a:pPr marL="12700" algn="just">
              <a:lnSpc>
                <a:spcPct val="100000"/>
              </a:lnSpc>
              <a:spcBef>
                <a:spcPts val="1925"/>
              </a:spcBef>
            </a:pPr>
            <a:r>
              <a:rPr sz="1600" b="1" dirty="0">
                <a:solidFill>
                  <a:srgbClr val="FFFFFF"/>
                </a:solidFill>
                <a:latin typeface="Calibri"/>
                <a:cs typeface="Calibri"/>
              </a:rPr>
              <a:t>ENTRY</a:t>
            </a:r>
            <a:r>
              <a:rPr sz="1600" b="1" spc="-80" dirty="0">
                <a:solidFill>
                  <a:srgbClr val="FFFFFF"/>
                </a:solidFill>
                <a:latin typeface="Calibri"/>
                <a:cs typeface="Calibri"/>
              </a:rPr>
              <a:t> </a:t>
            </a:r>
            <a:r>
              <a:rPr sz="1600" b="1" spc="-10" dirty="0">
                <a:solidFill>
                  <a:srgbClr val="FFFFFF"/>
                </a:solidFill>
                <a:latin typeface="Calibri"/>
                <a:cs typeface="Calibri"/>
              </a:rPr>
              <a:t>SUBMISSION</a:t>
            </a:r>
            <a:endParaRPr sz="1600">
              <a:latin typeface="Calibri"/>
              <a:cs typeface="Calibri"/>
            </a:endParaRPr>
          </a:p>
          <a:p>
            <a:pPr marL="12700" marR="5080" algn="just">
              <a:lnSpc>
                <a:spcPct val="100000"/>
              </a:lnSpc>
            </a:pPr>
            <a:r>
              <a:rPr sz="1600" dirty="0">
                <a:solidFill>
                  <a:srgbClr val="FFFFFF"/>
                </a:solidFill>
                <a:latin typeface="Calibri"/>
                <a:cs typeface="Calibri"/>
              </a:rPr>
              <a:t>For</a:t>
            </a:r>
            <a:r>
              <a:rPr sz="1600" spc="75" dirty="0">
                <a:solidFill>
                  <a:srgbClr val="FFFFFF"/>
                </a:solidFill>
                <a:latin typeface="Calibri"/>
                <a:cs typeface="Calibri"/>
              </a:rPr>
              <a:t> </a:t>
            </a:r>
            <a:r>
              <a:rPr sz="1600" dirty="0">
                <a:solidFill>
                  <a:srgbClr val="FFFFFF"/>
                </a:solidFill>
                <a:latin typeface="Calibri"/>
                <a:cs typeface="Calibri"/>
              </a:rPr>
              <a:t>each</a:t>
            </a:r>
            <a:r>
              <a:rPr sz="1600" spc="55" dirty="0">
                <a:solidFill>
                  <a:srgbClr val="FFFFFF"/>
                </a:solidFill>
                <a:latin typeface="Calibri"/>
                <a:cs typeface="Calibri"/>
              </a:rPr>
              <a:t> </a:t>
            </a:r>
            <a:r>
              <a:rPr sz="1600" dirty="0">
                <a:solidFill>
                  <a:srgbClr val="FFFFFF"/>
                </a:solidFill>
                <a:latin typeface="Calibri"/>
                <a:cs typeface="Calibri"/>
              </a:rPr>
              <a:t>entry,</a:t>
            </a:r>
            <a:r>
              <a:rPr sz="1600" spc="95" dirty="0">
                <a:solidFill>
                  <a:srgbClr val="FFFFFF"/>
                </a:solidFill>
                <a:latin typeface="Calibri"/>
                <a:cs typeface="Calibri"/>
              </a:rPr>
              <a:t> </a:t>
            </a:r>
            <a:r>
              <a:rPr sz="1600" dirty="0">
                <a:solidFill>
                  <a:srgbClr val="FFFFFF"/>
                </a:solidFill>
                <a:latin typeface="Calibri"/>
                <a:cs typeface="Calibri"/>
              </a:rPr>
              <a:t>you</a:t>
            </a:r>
            <a:r>
              <a:rPr sz="1600" spc="80" dirty="0">
                <a:solidFill>
                  <a:srgbClr val="FFFFFF"/>
                </a:solidFill>
                <a:latin typeface="Calibri"/>
                <a:cs typeface="Calibri"/>
              </a:rPr>
              <a:t> </a:t>
            </a:r>
            <a:r>
              <a:rPr sz="1600" dirty="0">
                <a:solidFill>
                  <a:srgbClr val="FFFFFF"/>
                </a:solidFill>
                <a:latin typeface="Calibri"/>
                <a:cs typeface="Calibri"/>
              </a:rPr>
              <a:t>must</a:t>
            </a:r>
            <a:r>
              <a:rPr sz="1600" spc="50" dirty="0">
                <a:solidFill>
                  <a:srgbClr val="FFFFFF"/>
                </a:solidFill>
                <a:latin typeface="Calibri"/>
                <a:cs typeface="Calibri"/>
              </a:rPr>
              <a:t> </a:t>
            </a:r>
            <a:r>
              <a:rPr sz="1600" dirty="0">
                <a:solidFill>
                  <a:srgbClr val="FFFFFF"/>
                </a:solidFill>
                <a:latin typeface="Calibri"/>
                <a:cs typeface="Calibri"/>
              </a:rPr>
              <a:t>provide</a:t>
            </a:r>
            <a:r>
              <a:rPr sz="1600" spc="75" dirty="0">
                <a:solidFill>
                  <a:srgbClr val="FFFFFF"/>
                </a:solidFill>
                <a:latin typeface="Calibri"/>
                <a:cs typeface="Calibri"/>
              </a:rPr>
              <a:t> </a:t>
            </a:r>
            <a:r>
              <a:rPr sz="1600" dirty="0">
                <a:solidFill>
                  <a:srgbClr val="FFFFFF"/>
                </a:solidFill>
                <a:latin typeface="Calibri"/>
                <a:cs typeface="Calibri"/>
              </a:rPr>
              <a:t>separate</a:t>
            </a:r>
            <a:r>
              <a:rPr sz="1600" spc="60" dirty="0">
                <a:solidFill>
                  <a:srgbClr val="FFFFFF"/>
                </a:solidFill>
                <a:latin typeface="Calibri"/>
                <a:cs typeface="Calibri"/>
              </a:rPr>
              <a:t> </a:t>
            </a:r>
            <a:r>
              <a:rPr sz="1600" dirty="0">
                <a:solidFill>
                  <a:srgbClr val="FFFFFF"/>
                </a:solidFill>
                <a:latin typeface="Calibri"/>
                <a:cs typeface="Calibri"/>
              </a:rPr>
              <a:t>documentation,</a:t>
            </a:r>
            <a:r>
              <a:rPr sz="1600" spc="70" dirty="0">
                <a:solidFill>
                  <a:srgbClr val="FFFFFF"/>
                </a:solidFill>
                <a:latin typeface="Calibri"/>
                <a:cs typeface="Calibri"/>
              </a:rPr>
              <a:t> </a:t>
            </a:r>
            <a:r>
              <a:rPr sz="1600" dirty="0">
                <a:solidFill>
                  <a:srgbClr val="FFFFFF"/>
                </a:solidFill>
                <a:latin typeface="Calibri"/>
                <a:cs typeface="Calibri"/>
              </a:rPr>
              <a:t>supporting</a:t>
            </a:r>
            <a:r>
              <a:rPr sz="1600" spc="75" dirty="0">
                <a:solidFill>
                  <a:srgbClr val="FFFFFF"/>
                </a:solidFill>
                <a:latin typeface="Calibri"/>
                <a:cs typeface="Calibri"/>
              </a:rPr>
              <a:t> </a:t>
            </a:r>
            <a:r>
              <a:rPr sz="1600" dirty="0">
                <a:solidFill>
                  <a:srgbClr val="FFFFFF"/>
                </a:solidFill>
                <a:latin typeface="Calibri"/>
                <a:cs typeface="Calibri"/>
              </a:rPr>
              <a:t>materials,</a:t>
            </a:r>
            <a:r>
              <a:rPr sz="1600" spc="70" dirty="0">
                <a:solidFill>
                  <a:srgbClr val="FFFFFF"/>
                </a:solidFill>
                <a:latin typeface="Calibri"/>
                <a:cs typeface="Calibri"/>
              </a:rPr>
              <a:t> </a:t>
            </a:r>
            <a:r>
              <a:rPr sz="1600" dirty="0">
                <a:solidFill>
                  <a:srgbClr val="FFFFFF"/>
                </a:solidFill>
                <a:latin typeface="Calibri"/>
                <a:cs typeface="Calibri"/>
              </a:rPr>
              <a:t>and</a:t>
            </a:r>
            <a:r>
              <a:rPr sz="1600" spc="50" dirty="0">
                <a:solidFill>
                  <a:srgbClr val="FFFFFF"/>
                </a:solidFill>
                <a:latin typeface="Calibri"/>
                <a:cs typeface="Calibri"/>
              </a:rPr>
              <a:t> </a:t>
            </a:r>
            <a:r>
              <a:rPr sz="1600" dirty="0">
                <a:solidFill>
                  <a:srgbClr val="FFFFFF"/>
                </a:solidFill>
                <a:latin typeface="Calibri"/>
                <a:cs typeface="Calibri"/>
              </a:rPr>
              <a:t>an</a:t>
            </a:r>
            <a:r>
              <a:rPr sz="1600" spc="80" dirty="0">
                <a:solidFill>
                  <a:srgbClr val="FFFFFF"/>
                </a:solidFill>
                <a:latin typeface="Calibri"/>
                <a:cs typeface="Calibri"/>
              </a:rPr>
              <a:t> </a:t>
            </a:r>
            <a:r>
              <a:rPr sz="1600" dirty="0">
                <a:solidFill>
                  <a:srgbClr val="FFFFFF"/>
                </a:solidFill>
                <a:latin typeface="Calibri"/>
                <a:cs typeface="Calibri"/>
              </a:rPr>
              <a:t>entry</a:t>
            </a:r>
            <a:r>
              <a:rPr sz="1600" spc="80" dirty="0">
                <a:solidFill>
                  <a:srgbClr val="FFFFFF"/>
                </a:solidFill>
                <a:latin typeface="Calibri"/>
                <a:cs typeface="Calibri"/>
              </a:rPr>
              <a:t> </a:t>
            </a:r>
            <a:r>
              <a:rPr sz="1600" dirty="0">
                <a:solidFill>
                  <a:srgbClr val="FFFFFF"/>
                </a:solidFill>
                <a:latin typeface="Calibri"/>
                <a:cs typeface="Calibri"/>
              </a:rPr>
              <a:t>fee.</a:t>
            </a:r>
            <a:r>
              <a:rPr sz="1600" spc="65" dirty="0">
                <a:solidFill>
                  <a:srgbClr val="FFFFFF"/>
                </a:solidFill>
                <a:latin typeface="Calibri"/>
                <a:cs typeface="Calibri"/>
              </a:rPr>
              <a:t> </a:t>
            </a:r>
            <a:r>
              <a:rPr sz="1600" dirty="0">
                <a:solidFill>
                  <a:srgbClr val="FFFFFF"/>
                </a:solidFill>
                <a:latin typeface="Calibri"/>
                <a:cs typeface="Calibri"/>
              </a:rPr>
              <a:t>There</a:t>
            </a:r>
            <a:r>
              <a:rPr sz="1600" spc="80" dirty="0">
                <a:solidFill>
                  <a:srgbClr val="FFFFFF"/>
                </a:solidFill>
                <a:latin typeface="Calibri"/>
                <a:cs typeface="Calibri"/>
              </a:rPr>
              <a:t> </a:t>
            </a:r>
            <a:r>
              <a:rPr sz="1600" dirty="0">
                <a:solidFill>
                  <a:srgbClr val="FFFFFF"/>
                </a:solidFill>
                <a:latin typeface="Calibri"/>
                <a:cs typeface="Calibri"/>
              </a:rPr>
              <a:t>is</a:t>
            </a:r>
            <a:r>
              <a:rPr sz="1600" spc="60" dirty="0">
                <a:solidFill>
                  <a:srgbClr val="FFFFFF"/>
                </a:solidFill>
                <a:latin typeface="Calibri"/>
                <a:cs typeface="Calibri"/>
              </a:rPr>
              <a:t> </a:t>
            </a:r>
            <a:r>
              <a:rPr sz="1600" spc="-25" dirty="0">
                <a:solidFill>
                  <a:srgbClr val="FFFFFF"/>
                </a:solidFill>
                <a:latin typeface="Calibri"/>
                <a:cs typeface="Calibri"/>
              </a:rPr>
              <a:t>no </a:t>
            </a:r>
            <a:r>
              <a:rPr sz="1600" dirty="0">
                <a:solidFill>
                  <a:srgbClr val="FFFFFF"/>
                </a:solidFill>
                <a:latin typeface="Calibri"/>
                <a:cs typeface="Calibri"/>
              </a:rPr>
              <a:t>limit</a:t>
            </a:r>
            <a:r>
              <a:rPr sz="1600" spc="20" dirty="0">
                <a:solidFill>
                  <a:srgbClr val="FFFFFF"/>
                </a:solidFill>
                <a:latin typeface="Calibri"/>
                <a:cs typeface="Calibri"/>
              </a:rPr>
              <a:t> </a:t>
            </a:r>
            <a:r>
              <a:rPr sz="1600" dirty="0">
                <a:solidFill>
                  <a:srgbClr val="FFFFFF"/>
                </a:solidFill>
                <a:latin typeface="Calibri"/>
                <a:cs typeface="Calibri"/>
              </a:rPr>
              <a:t>on</a:t>
            </a:r>
            <a:r>
              <a:rPr sz="1600" spc="25" dirty="0">
                <a:solidFill>
                  <a:srgbClr val="FFFFFF"/>
                </a:solidFill>
                <a:latin typeface="Calibri"/>
                <a:cs typeface="Calibri"/>
              </a:rPr>
              <a:t> </a:t>
            </a:r>
            <a:r>
              <a:rPr sz="1600" dirty="0">
                <a:solidFill>
                  <a:srgbClr val="FFFFFF"/>
                </a:solidFill>
                <a:latin typeface="Calibri"/>
                <a:cs typeface="Calibri"/>
              </a:rPr>
              <a:t>the</a:t>
            </a:r>
            <a:r>
              <a:rPr sz="1600" spc="25" dirty="0">
                <a:solidFill>
                  <a:srgbClr val="FFFFFF"/>
                </a:solidFill>
                <a:latin typeface="Calibri"/>
                <a:cs typeface="Calibri"/>
              </a:rPr>
              <a:t> </a:t>
            </a:r>
            <a:r>
              <a:rPr sz="1600" dirty="0">
                <a:solidFill>
                  <a:srgbClr val="FFFFFF"/>
                </a:solidFill>
                <a:latin typeface="Calibri"/>
                <a:cs typeface="Calibri"/>
              </a:rPr>
              <a:t>number</a:t>
            </a:r>
            <a:r>
              <a:rPr sz="1600" spc="20" dirty="0">
                <a:solidFill>
                  <a:srgbClr val="FFFFFF"/>
                </a:solidFill>
                <a:latin typeface="Calibri"/>
                <a:cs typeface="Calibri"/>
              </a:rPr>
              <a:t> </a:t>
            </a:r>
            <a:r>
              <a:rPr sz="1600" dirty="0">
                <a:solidFill>
                  <a:srgbClr val="FFFFFF"/>
                </a:solidFill>
                <a:latin typeface="Calibri"/>
                <a:cs typeface="Calibri"/>
              </a:rPr>
              <a:t>of</a:t>
            </a:r>
            <a:r>
              <a:rPr sz="1600" spc="25" dirty="0">
                <a:solidFill>
                  <a:srgbClr val="FFFFFF"/>
                </a:solidFill>
                <a:latin typeface="Calibri"/>
                <a:cs typeface="Calibri"/>
              </a:rPr>
              <a:t> </a:t>
            </a:r>
            <a:r>
              <a:rPr sz="1600" dirty="0">
                <a:solidFill>
                  <a:srgbClr val="FFFFFF"/>
                </a:solidFill>
                <a:latin typeface="Calibri"/>
                <a:cs typeface="Calibri"/>
              </a:rPr>
              <a:t>entry</a:t>
            </a:r>
            <a:r>
              <a:rPr sz="1600" spc="25" dirty="0">
                <a:solidFill>
                  <a:srgbClr val="FFFFFF"/>
                </a:solidFill>
                <a:latin typeface="Calibri"/>
                <a:cs typeface="Calibri"/>
              </a:rPr>
              <a:t> </a:t>
            </a:r>
            <a:r>
              <a:rPr sz="1600" dirty="0">
                <a:solidFill>
                  <a:srgbClr val="FFFFFF"/>
                </a:solidFill>
                <a:latin typeface="Calibri"/>
                <a:cs typeface="Calibri"/>
              </a:rPr>
              <a:t>submissions,</a:t>
            </a:r>
            <a:r>
              <a:rPr sz="1600" spc="40" dirty="0">
                <a:solidFill>
                  <a:srgbClr val="FFFFFF"/>
                </a:solidFill>
                <a:latin typeface="Calibri"/>
                <a:cs typeface="Calibri"/>
              </a:rPr>
              <a:t> </a:t>
            </a:r>
            <a:r>
              <a:rPr sz="1600" dirty="0">
                <a:solidFill>
                  <a:srgbClr val="FFFFFF"/>
                </a:solidFill>
                <a:latin typeface="Calibri"/>
                <a:cs typeface="Calibri"/>
              </a:rPr>
              <a:t>and</a:t>
            </a:r>
            <a:r>
              <a:rPr sz="1600" spc="35" dirty="0">
                <a:solidFill>
                  <a:srgbClr val="FFFFFF"/>
                </a:solidFill>
                <a:latin typeface="Calibri"/>
                <a:cs typeface="Calibri"/>
              </a:rPr>
              <a:t> </a:t>
            </a:r>
            <a:r>
              <a:rPr sz="1600" dirty="0">
                <a:solidFill>
                  <a:srgbClr val="FFFFFF"/>
                </a:solidFill>
                <a:latin typeface="Calibri"/>
                <a:cs typeface="Calibri"/>
              </a:rPr>
              <a:t>you</a:t>
            </a:r>
            <a:r>
              <a:rPr sz="1600" spc="25" dirty="0">
                <a:solidFill>
                  <a:srgbClr val="FFFFFF"/>
                </a:solidFill>
                <a:latin typeface="Calibri"/>
                <a:cs typeface="Calibri"/>
              </a:rPr>
              <a:t> </a:t>
            </a:r>
            <a:r>
              <a:rPr sz="1600" dirty="0">
                <a:solidFill>
                  <a:srgbClr val="FFFFFF"/>
                </a:solidFill>
                <a:latin typeface="Calibri"/>
                <a:cs typeface="Calibri"/>
              </a:rPr>
              <a:t>can</a:t>
            </a:r>
            <a:r>
              <a:rPr sz="1600" spc="25" dirty="0">
                <a:solidFill>
                  <a:srgbClr val="FFFFFF"/>
                </a:solidFill>
                <a:latin typeface="Calibri"/>
                <a:cs typeface="Calibri"/>
              </a:rPr>
              <a:t> </a:t>
            </a:r>
            <a:r>
              <a:rPr sz="1600" dirty="0">
                <a:solidFill>
                  <a:srgbClr val="FFFFFF"/>
                </a:solidFill>
                <a:latin typeface="Calibri"/>
                <a:cs typeface="Calibri"/>
              </a:rPr>
              <a:t>enter</a:t>
            </a:r>
            <a:r>
              <a:rPr sz="1600" spc="30" dirty="0">
                <a:solidFill>
                  <a:srgbClr val="FFFFFF"/>
                </a:solidFill>
                <a:latin typeface="Calibri"/>
                <a:cs typeface="Calibri"/>
              </a:rPr>
              <a:t> </a:t>
            </a:r>
            <a:r>
              <a:rPr sz="1600" dirty="0">
                <a:solidFill>
                  <a:srgbClr val="FFFFFF"/>
                </a:solidFill>
                <a:latin typeface="Calibri"/>
                <a:cs typeface="Calibri"/>
              </a:rPr>
              <a:t>multiple</a:t>
            </a:r>
            <a:r>
              <a:rPr sz="1600" spc="20" dirty="0">
                <a:solidFill>
                  <a:srgbClr val="FFFFFF"/>
                </a:solidFill>
                <a:latin typeface="Calibri"/>
                <a:cs typeface="Calibri"/>
              </a:rPr>
              <a:t> </a:t>
            </a:r>
            <a:r>
              <a:rPr sz="1600" dirty="0">
                <a:solidFill>
                  <a:srgbClr val="FFFFFF"/>
                </a:solidFill>
                <a:latin typeface="Calibri"/>
                <a:cs typeface="Calibri"/>
              </a:rPr>
              <a:t>categories</a:t>
            </a:r>
            <a:r>
              <a:rPr sz="1600" spc="20" dirty="0">
                <a:solidFill>
                  <a:srgbClr val="FFFFFF"/>
                </a:solidFill>
                <a:latin typeface="Calibri"/>
                <a:cs typeface="Calibri"/>
              </a:rPr>
              <a:t> </a:t>
            </a:r>
            <a:r>
              <a:rPr sz="1600" dirty="0">
                <a:solidFill>
                  <a:srgbClr val="FFFFFF"/>
                </a:solidFill>
                <a:latin typeface="Calibri"/>
                <a:cs typeface="Calibri"/>
              </a:rPr>
              <a:t>with</a:t>
            </a:r>
            <a:r>
              <a:rPr sz="1600" spc="30" dirty="0">
                <a:solidFill>
                  <a:srgbClr val="FFFFFF"/>
                </a:solidFill>
                <a:latin typeface="Calibri"/>
                <a:cs typeface="Calibri"/>
              </a:rPr>
              <a:t> </a:t>
            </a:r>
            <a:r>
              <a:rPr sz="1600" dirty="0">
                <a:solidFill>
                  <a:srgbClr val="FFFFFF"/>
                </a:solidFill>
                <a:latin typeface="Calibri"/>
                <a:cs typeface="Calibri"/>
              </a:rPr>
              <a:t>the</a:t>
            </a:r>
            <a:r>
              <a:rPr sz="1600" spc="30" dirty="0">
                <a:solidFill>
                  <a:srgbClr val="FFFFFF"/>
                </a:solidFill>
                <a:latin typeface="Calibri"/>
                <a:cs typeface="Calibri"/>
              </a:rPr>
              <a:t> </a:t>
            </a:r>
            <a:r>
              <a:rPr sz="1600" dirty="0">
                <a:solidFill>
                  <a:srgbClr val="FFFFFF"/>
                </a:solidFill>
                <a:latin typeface="Calibri"/>
                <a:cs typeface="Calibri"/>
              </a:rPr>
              <a:t>same</a:t>
            </a:r>
            <a:r>
              <a:rPr sz="1600" spc="25" dirty="0">
                <a:solidFill>
                  <a:srgbClr val="FFFFFF"/>
                </a:solidFill>
                <a:latin typeface="Calibri"/>
                <a:cs typeface="Calibri"/>
              </a:rPr>
              <a:t> </a:t>
            </a:r>
            <a:r>
              <a:rPr sz="1600" spc="-10" dirty="0">
                <a:solidFill>
                  <a:srgbClr val="FFFFFF"/>
                </a:solidFill>
                <a:latin typeface="Calibri"/>
                <a:cs typeface="Calibri"/>
              </a:rPr>
              <a:t>entry.</a:t>
            </a:r>
            <a:r>
              <a:rPr sz="1600" spc="35" dirty="0">
                <a:solidFill>
                  <a:srgbClr val="FFFFFF"/>
                </a:solidFill>
                <a:latin typeface="Calibri"/>
                <a:cs typeface="Calibri"/>
              </a:rPr>
              <a:t> </a:t>
            </a:r>
            <a:r>
              <a:rPr sz="1600" spc="-10" dirty="0">
                <a:solidFill>
                  <a:srgbClr val="FFFFFF"/>
                </a:solidFill>
                <a:latin typeface="Calibri"/>
                <a:cs typeface="Calibri"/>
              </a:rPr>
              <a:t>However, </a:t>
            </a:r>
            <a:r>
              <a:rPr sz="1600" dirty="0">
                <a:solidFill>
                  <a:srgbClr val="FFFFFF"/>
                </a:solidFill>
                <a:latin typeface="Calibri"/>
                <a:cs typeface="Calibri"/>
              </a:rPr>
              <a:t>you</a:t>
            </a:r>
            <a:r>
              <a:rPr sz="1600" spc="45" dirty="0">
                <a:solidFill>
                  <a:srgbClr val="FFFFFF"/>
                </a:solidFill>
                <a:latin typeface="Calibri"/>
                <a:cs typeface="Calibri"/>
              </a:rPr>
              <a:t> </a:t>
            </a:r>
            <a:r>
              <a:rPr sz="1600" dirty="0">
                <a:solidFill>
                  <a:srgbClr val="FFFFFF"/>
                </a:solidFill>
                <a:latin typeface="Calibri"/>
                <a:cs typeface="Calibri"/>
              </a:rPr>
              <a:t>should</a:t>
            </a:r>
            <a:r>
              <a:rPr sz="1600" spc="70" dirty="0">
                <a:solidFill>
                  <a:srgbClr val="FFFFFF"/>
                </a:solidFill>
                <a:latin typeface="Calibri"/>
                <a:cs typeface="Calibri"/>
              </a:rPr>
              <a:t> </a:t>
            </a:r>
            <a:r>
              <a:rPr sz="1600" dirty="0">
                <a:solidFill>
                  <a:srgbClr val="FFFFFF"/>
                </a:solidFill>
                <a:latin typeface="Calibri"/>
                <a:cs typeface="Calibri"/>
              </a:rPr>
              <a:t>tailor</a:t>
            </a:r>
            <a:r>
              <a:rPr sz="1600" spc="45" dirty="0">
                <a:solidFill>
                  <a:srgbClr val="FFFFFF"/>
                </a:solidFill>
                <a:latin typeface="Calibri"/>
                <a:cs typeface="Calibri"/>
              </a:rPr>
              <a:t> </a:t>
            </a:r>
            <a:r>
              <a:rPr sz="1600" dirty="0">
                <a:solidFill>
                  <a:srgbClr val="FFFFFF"/>
                </a:solidFill>
                <a:latin typeface="Calibri"/>
                <a:cs typeface="Calibri"/>
              </a:rPr>
              <a:t>your</a:t>
            </a:r>
            <a:r>
              <a:rPr sz="1600" spc="65" dirty="0">
                <a:solidFill>
                  <a:srgbClr val="FFFFFF"/>
                </a:solidFill>
                <a:latin typeface="Calibri"/>
                <a:cs typeface="Calibri"/>
              </a:rPr>
              <a:t> </a:t>
            </a:r>
            <a:r>
              <a:rPr sz="1600" dirty="0">
                <a:solidFill>
                  <a:srgbClr val="FFFFFF"/>
                </a:solidFill>
                <a:latin typeface="Calibri"/>
                <a:cs typeface="Calibri"/>
              </a:rPr>
              <a:t>entry</a:t>
            </a:r>
            <a:r>
              <a:rPr sz="1600" spc="65" dirty="0">
                <a:solidFill>
                  <a:srgbClr val="FFFFFF"/>
                </a:solidFill>
                <a:latin typeface="Calibri"/>
                <a:cs typeface="Calibri"/>
              </a:rPr>
              <a:t> </a:t>
            </a:r>
            <a:r>
              <a:rPr sz="1600" dirty="0">
                <a:solidFill>
                  <a:srgbClr val="FFFFFF"/>
                </a:solidFill>
                <a:latin typeface="Calibri"/>
                <a:cs typeface="Calibri"/>
              </a:rPr>
              <a:t>relevant</a:t>
            </a:r>
            <a:r>
              <a:rPr sz="1600" spc="70" dirty="0">
                <a:solidFill>
                  <a:srgbClr val="FFFFFF"/>
                </a:solidFill>
                <a:latin typeface="Calibri"/>
                <a:cs typeface="Calibri"/>
              </a:rPr>
              <a:t> </a:t>
            </a:r>
            <a:r>
              <a:rPr sz="1600" dirty="0">
                <a:solidFill>
                  <a:srgbClr val="FFFFFF"/>
                </a:solidFill>
                <a:latin typeface="Calibri"/>
                <a:cs typeface="Calibri"/>
              </a:rPr>
              <a:t>to</a:t>
            </a:r>
            <a:r>
              <a:rPr sz="1600" spc="70" dirty="0">
                <a:solidFill>
                  <a:srgbClr val="FFFFFF"/>
                </a:solidFill>
                <a:latin typeface="Calibri"/>
                <a:cs typeface="Calibri"/>
              </a:rPr>
              <a:t> </a:t>
            </a:r>
            <a:r>
              <a:rPr sz="1600" dirty="0">
                <a:solidFill>
                  <a:srgbClr val="FFFFFF"/>
                </a:solidFill>
                <a:latin typeface="Calibri"/>
                <a:cs typeface="Calibri"/>
              </a:rPr>
              <a:t>that</a:t>
            </a:r>
            <a:r>
              <a:rPr sz="1600" spc="60" dirty="0">
                <a:solidFill>
                  <a:srgbClr val="FFFFFF"/>
                </a:solidFill>
                <a:latin typeface="Calibri"/>
                <a:cs typeface="Calibri"/>
              </a:rPr>
              <a:t> </a:t>
            </a:r>
            <a:r>
              <a:rPr sz="1600" dirty="0">
                <a:solidFill>
                  <a:srgbClr val="FFFFFF"/>
                </a:solidFill>
                <a:latin typeface="Calibri"/>
                <a:cs typeface="Calibri"/>
              </a:rPr>
              <a:t>specific</a:t>
            </a:r>
            <a:r>
              <a:rPr sz="1600" spc="45" dirty="0">
                <a:solidFill>
                  <a:srgbClr val="FFFFFF"/>
                </a:solidFill>
                <a:latin typeface="Calibri"/>
                <a:cs typeface="Calibri"/>
              </a:rPr>
              <a:t> </a:t>
            </a:r>
            <a:r>
              <a:rPr sz="1600" dirty="0">
                <a:solidFill>
                  <a:srgbClr val="FFFFFF"/>
                </a:solidFill>
                <a:latin typeface="Calibri"/>
                <a:cs typeface="Calibri"/>
              </a:rPr>
              <a:t>category</a:t>
            </a:r>
            <a:r>
              <a:rPr sz="1600" spc="50" dirty="0">
                <a:solidFill>
                  <a:srgbClr val="FFFFFF"/>
                </a:solidFill>
                <a:latin typeface="Calibri"/>
                <a:cs typeface="Calibri"/>
              </a:rPr>
              <a:t> </a:t>
            </a:r>
            <a:r>
              <a:rPr sz="1600" dirty="0">
                <a:solidFill>
                  <a:srgbClr val="FFFFFF"/>
                </a:solidFill>
                <a:latin typeface="Calibri"/>
                <a:cs typeface="Calibri"/>
              </a:rPr>
              <a:t>even</a:t>
            </a:r>
            <a:r>
              <a:rPr sz="1600" spc="45" dirty="0">
                <a:solidFill>
                  <a:srgbClr val="FFFFFF"/>
                </a:solidFill>
                <a:latin typeface="Calibri"/>
                <a:cs typeface="Calibri"/>
              </a:rPr>
              <a:t> </a:t>
            </a:r>
            <a:r>
              <a:rPr sz="1600" dirty="0">
                <a:solidFill>
                  <a:srgbClr val="FFFFFF"/>
                </a:solidFill>
                <a:latin typeface="Calibri"/>
                <a:cs typeface="Calibri"/>
              </a:rPr>
              <a:t>when</a:t>
            </a:r>
            <a:r>
              <a:rPr sz="1600" spc="75" dirty="0">
                <a:solidFill>
                  <a:srgbClr val="FFFFFF"/>
                </a:solidFill>
                <a:latin typeface="Calibri"/>
                <a:cs typeface="Calibri"/>
              </a:rPr>
              <a:t> </a:t>
            </a:r>
            <a:r>
              <a:rPr sz="1600" dirty="0">
                <a:solidFill>
                  <a:srgbClr val="FFFFFF"/>
                </a:solidFill>
                <a:latin typeface="Calibri"/>
                <a:cs typeface="Calibri"/>
              </a:rPr>
              <a:t>the</a:t>
            </a:r>
            <a:r>
              <a:rPr sz="1600" spc="40" dirty="0">
                <a:solidFill>
                  <a:srgbClr val="FFFFFF"/>
                </a:solidFill>
                <a:latin typeface="Calibri"/>
                <a:cs typeface="Calibri"/>
              </a:rPr>
              <a:t> </a:t>
            </a:r>
            <a:r>
              <a:rPr sz="1600" dirty="0">
                <a:solidFill>
                  <a:srgbClr val="FFFFFF"/>
                </a:solidFill>
                <a:latin typeface="Calibri"/>
                <a:cs typeface="Calibri"/>
              </a:rPr>
              <a:t>criteria</a:t>
            </a:r>
            <a:r>
              <a:rPr sz="1600" spc="55" dirty="0">
                <a:solidFill>
                  <a:srgbClr val="FFFFFF"/>
                </a:solidFill>
                <a:latin typeface="Calibri"/>
                <a:cs typeface="Calibri"/>
              </a:rPr>
              <a:t> </a:t>
            </a:r>
            <a:r>
              <a:rPr sz="1600" dirty="0">
                <a:solidFill>
                  <a:srgbClr val="FFFFFF"/>
                </a:solidFill>
                <a:latin typeface="Calibri"/>
                <a:cs typeface="Calibri"/>
              </a:rPr>
              <a:t>appear</a:t>
            </a:r>
            <a:r>
              <a:rPr sz="1600" spc="65" dirty="0">
                <a:solidFill>
                  <a:srgbClr val="FFFFFF"/>
                </a:solidFill>
                <a:latin typeface="Calibri"/>
                <a:cs typeface="Calibri"/>
              </a:rPr>
              <a:t> </a:t>
            </a:r>
            <a:r>
              <a:rPr sz="1600" dirty="0">
                <a:solidFill>
                  <a:srgbClr val="FFFFFF"/>
                </a:solidFill>
                <a:latin typeface="Calibri"/>
                <a:cs typeface="Calibri"/>
              </a:rPr>
              <a:t>to</a:t>
            </a:r>
            <a:r>
              <a:rPr sz="1600" spc="65" dirty="0">
                <a:solidFill>
                  <a:srgbClr val="FFFFFF"/>
                </a:solidFill>
                <a:latin typeface="Calibri"/>
                <a:cs typeface="Calibri"/>
              </a:rPr>
              <a:t> </a:t>
            </a:r>
            <a:r>
              <a:rPr sz="1600" dirty="0">
                <a:solidFill>
                  <a:srgbClr val="FFFFFF"/>
                </a:solidFill>
                <a:latin typeface="Calibri"/>
                <a:cs typeface="Calibri"/>
              </a:rPr>
              <a:t>be</a:t>
            </a:r>
            <a:r>
              <a:rPr sz="1600" spc="40" dirty="0">
                <a:solidFill>
                  <a:srgbClr val="FFFFFF"/>
                </a:solidFill>
                <a:latin typeface="Calibri"/>
                <a:cs typeface="Calibri"/>
              </a:rPr>
              <a:t> </a:t>
            </a:r>
            <a:r>
              <a:rPr sz="1600" dirty="0">
                <a:solidFill>
                  <a:srgbClr val="FFFFFF"/>
                </a:solidFill>
                <a:latin typeface="Calibri"/>
                <a:cs typeface="Calibri"/>
              </a:rPr>
              <a:t>the</a:t>
            </a:r>
            <a:r>
              <a:rPr sz="1600" spc="45" dirty="0">
                <a:solidFill>
                  <a:srgbClr val="FFFFFF"/>
                </a:solidFill>
                <a:latin typeface="Calibri"/>
                <a:cs typeface="Calibri"/>
              </a:rPr>
              <a:t> </a:t>
            </a:r>
            <a:r>
              <a:rPr sz="1600" dirty="0">
                <a:solidFill>
                  <a:srgbClr val="FFFFFF"/>
                </a:solidFill>
                <a:latin typeface="Calibri"/>
                <a:cs typeface="Calibri"/>
              </a:rPr>
              <a:t>same</a:t>
            </a:r>
            <a:r>
              <a:rPr sz="1600" spc="50" dirty="0">
                <a:solidFill>
                  <a:srgbClr val="FFFFFF"/>
                </a:solidFill>
                <a:latin typeface="Calibri"/>
                <a:cs typeface="Calibri"/>
              </a:rPr>
              <a:t> </a:t>
            </a:r>
            <a:r>
              <a:rPr sz="1600" spc="-25" dirty="0">
                <a:solidFill>
                  <a:srgbClr val="FFFFFF"/>
                </a:solidFill>
                <a:latin typeface="Calibri"/>
                <a:cs typeface="Calibri"/>
              </a:rPr>
              <a:t>to </a:t>
            </a:r>
            <a:r>
              <a:rPr sz="1600" dirty="0">
                <a:solidFill>
                  <a:srgbClr val="FFFFFF"/>
                </a:solidFill>
                <a:latin typeface="Calibri"/>
                <a:cs typeface="Calibri"/>
              </a:rPr>
              <a:t>avoid</a:t>
            </a:r>
            <a:r>
              <a:rPr sz="1600" spc="-35" dirty="0">
                <a:solidFill>
                  <a:srgbClr val="FFFFFF"/>
                </a:solidFill>
                <a:latin typeface="Calibri"/>
                <a:cs typeface="Calibri"/>
              </a:rPr>
              <a:t> </a:t>
            </a:r>
            <a:r>
              <a:rPr sz="1600" dirty="0">
                <a:solidFill>
                  <a:srgbClr val="FFFFFF"/>
                </a:solidFill>
                <a:latin typeface="Calibri"/>
                <a:cs typeface="Calibri"/>
              </a:rPr>
              <a:t>being</a:t>
            </a:r>
            <a:r>
              <a:rPr sz="1600" spc="-65" dirty="0">
                <a:solidFill>
                  <a:srgbClr val="FFFFFF"/>
                </a:solidFill>
                <a:latin typeface="Calibri"/>
                <a:cs typeface="Calibri"/>
              </a:rPr>
              <a:t> </a:t>
            </a:r>
            <a:r>
              <a:rPr sz="1600" dirty="0">
                <a:solidFill>
                  <a:srgbClr val="FFFFFF"/>
                </a:solidFill>
                <a:latin typeface="Calibri"/>
                <a:cs typeface="Calibri"/>
              </a:rPr>
              <a:t>penalised</a:t>
            </a:r>
            <a:r>
              <a:rPr sz="1600" spc="-35" dirty="0">
                <a:solidFill>
                  <a:srgbClr val="FFFFFF"/>
                </a:solidFill>
                <a:latin typeface="Calibri"/>
                <a:cs typeface="Calibri"/>
              </a:rPr>
              <a:t> </a:t>
            </a:r>
            <a:r>
              <a:rPr sz="1600" dirty="0">
                <a:solidFill>
                  <a:srgbClr val="FFFFFF"/>
                </a:solidFill>
                <a:latin typeface="Calibri"/>
                <a:cs typeface="Calibri"/>
              </a:rPr>
              <a:t>during</a:t>
            </a:r>
            <a:r>
              <a:rPr sz="1600" spc="-65" dirty="0">
                <a:solidFill>
                  <a:srgbClr val="FFFFFF"/>
                </a:solidFill>
                <a:latin typeface="Calibri"/>
                <a:cs typeface="Calibri"/>
              </a:rPr>
              <a:t> </a:t>
            </a:r>
            <a:r>
              <a:rPr sz="1600" spc="-10" dirty="0">
                <a:solidFill>
                  <a:srgbClr val="FFFFFF"/>
                </a:solidFill>
                <a:latin typeface="Calibri"/>
                <a:cs typeface="Calibri"/>
              </a:rPr>
              <a:t>judging.</a:t>
            </a:r>
            <a:endParaRPr sz="1600">
              <a:latin typeface="Calibri"/>
              <a:cs typeface="Calibri"/>
            </a:endParaRPr>
          </a:p>
          <a:p>
            <a:pPr marL="12700" marR="6985" algn="just">
              <a:lnSpc>
                <a:spcPct val="100000"/>
              </a:lnSpc>
              <a:spcBef>
                <a:spcPts val="1925"/>
              </a:spcBef>
            </a:pPr>
            <a:r>
              <a:rPr sz="1600" dirty="0">
                <a:solidFill>
                  <a:srgbClr val="FFFFFF"/>
                </a:solidFill>
                <a:latin typeface="Calibri"/>
                <a:cs typeface="Calibri"/>
              </a:rPr>
              <a:t>The</a:t>
            </a:r>
            <a:r>
              <a:rPr sz="1600" spc="135" dirty="0">
                <a:solidFill>
                  <a:srgbClr val="FFFFFF"/>
                </a:solidFill>
                <a:latin typeface="Calibri"/>
                <a:cs typeface="Calibri"/>
              </a:rPr>
              <a:t> </a:t>
            </a:r>
            <a:r>
              <a:rPr sz="1600" dirty="0">
                <a:solidFill>
                  <a:srgbClr val="FFFFFF"/>
                </a:solidFill>
                <a:latin typeface="Calibri"/>
                <a:cs typeface="Calibri"/>
              </a:rPr>
              <a:t>written</a:t>
            </a:r>
            <a:r>
              <a:rPr sz="1600" spc="145" dirty="0">
                <a:solidFill>
                  <a:srgbClr val="FFFFFF"/>
                </a:solidFill>
                <a:latin typeface="Calibri"/>
                <a:cs typeface="Calibri"/>
              </a:rPr>
              <a:t> </a:t>
            </a:r>
            <a:r>
              <a:rPr sz="1600" dirty="0">
                <a:solidFill>
                  <a:srgbClr val="FFFFFF"/>
                </a:solidFill>
                <a:latin typeface="Calibri"/>
                <a:cs typeface="Calibri"/>
              </a:rPr>
              <a:t>submission</a:t>
            </a:r>
            <a:r>
              <a:rPr sz="1600" spc="145" dirty="0">
                <a:solidFill>
                  <a:srgbClr val="FFFFFF"/>
                </a:solidFill>
                <a:latin typeface="Calibri"/>
                <a:cs typeface="Calibri"/>
              </a:rPr>
              <a:t> </a:t>
            </a:r>
            <a:r>
              <a:rPr sz="1600" dirty="0">
                <a:solidFill>
                  <a:srgbClr val="FFFFFF"/>
                </a:solidFill>
                <a:latin typeface="Calibri"/>
                <a:cs typeface="Calibri"/>
              </a:rPr>
              <a:t>must</a:t>
            </a:r>
            <a:r>
              <a:rPr sz="1600" spc="155" dirty="0">
                <a:solidFill>
                  <a:srgbClr val="FFFFFF"/>
                </a:solidFill>
                <a:latin typeface="Calibri"/>
                <a:cs typeface="Calibri"/>
              </a:rPr>
              <a:t> </a:t>
            </a:r>
            <a:r>
              <a:rPr sz="1600" dirty="0">
                <a:solidFill>
                  <a:srgbClr val="FFFFFF"/>
                </a:solidFill>
                <a:latin typeface="Calibri"/>
                <a:cs typeface="Calibri"/>
              </a:rPr>
              <a:t>address</a:t>
            </a:r>
            <a:r>
              <a:rPr sz="1600" spc="145" dirty="0">
                <a:solidFill>
                  <a:srgbClr val="FFFFFF"/>
                </a:solidFill>
                <a:latin typeface="Calibri"/>
                <a:cs typeface="Calibri"/>
              </a:rPr>
              <a:t> </a:t>
            </a:r>
            <a:r>
              <a:rPr sz="1600" dirty="0">
                <a:solidFill>
                  <a:srgbClr val="FFFFFF"/>
                </a:solidFill>
                <a:latin typeface="Calibri"/>
                <a:cs typeface="Calibri"/>
              </a:rPr>
              <a:t>and</a:t>
            </a:r>
            <a:r>
              <a:rPr sz="1600" spc="145" dirty="0">
                <a:solidFill>
                  <a:srgbClr val="FFFFFF"/>
                </a:solidFill>
                <a:latin typeface="Calibri"/>
                <a:cs typeface="Calibri"/>
              </a:rPr>
              <a:t> </a:t>
            </a:r>
            <a:r>
              <a:rPr sz="1600" dirty="0">
                <a:solidFill>
                  <a:srgbClr val="FFFFFF"/>
                </a:solidFill>
                <a:latin typeface="Calibri"/>
                <a:cs typeface="Calibri"/>
              </a:rPr>
              <a:t>answer</a:t>
            </a:r>
            <a:r>
              <a:rPr sz="1600" spc="160" dirty="0">
                <a:solidFill>
                  <a:srgbClr val="FFFFFF"/>
                </a:solidFill>
                <a:latin typeface="Calibri"/>
                <a:cs typeface="Calibri"/>
              </a:rPr>
              <a:t> </a:t>
            </a:r>
            <a:r>
              <a:rPr sz="1600" dirty="0">
                <a:solidFill>
                  <a:srgbClr val="FFFFFF"/>
                </a:solidFill>
                <a:latin typeface="Calibri"/>
                <a:cs typeface="Calibri"/>
              </a:rPr>
              <a:t>the</a:t>
            </a:r>
            <a:r>
              <a:rPr sz="1600" spc="155" dirty="0">
                <a:solidFill>
                  <a:srgbClr val="FFFFFF"/>
                </a:solidFill>
                <a:latin typeface="Calibri"/>
                <a:cs typeface="Calibri"/>
              </a:rPr>
              <a:t> </a:t>
            </a:r>
            <a:r>
              <a:rPr sz="1600" dirty="0">
                <a:solidFill>
                  <a:srgbClr val="FFFFFF"/>
                </a:solidFill>
                <a:latin typeface="Calibri"/>
                <a:cs typeface="Calibri"/>
              </a:rPr>
              <a:t>criteria</a:t>
            </a:r>
            <a:r>
              <a:rPr sz="1600" spc="150" dirty="0">
                <a:solidFill>
                  <a:srgbClr val="FFFFFF"/>
                </a:solidFill>
                <a:latin typeface="Calibri"/>
                <a:cs typeface="Calibri"/>
              </a:rPr>
              <a:t> </a:t>
            </a:r>
            <a:r>
              <a:rPr sz="1600" dirty="0">
                <a:solidFill>
                  <a:srgbClr val="FFFFFF"/>
                </a:solidFill>
                <a:latin typeface="Calibri"/>
                <a:cs typeface="Calibri"/>
              </a:rPr>
              <a:t>for</a:t>
            </a:r>
            <a:r>
              <a:rPr sz="1600" spc="160" dirty="0">
                <a:solidFill>
                  <a:srgbClr val="FFFFFF"/>
                </a:solidFill>
                <a:latin typeface="Calibri"/>
                <a:cs typeface="Calibri"/>
              </a:rPr>
              <a:t> </a:t>
            </a:r>
            <a:r>
              <a:rPr sz="1600" dirty="0">
                <a:solidFill>
                  <a:srgbClr val="FFFFFF"/>
                </a:solidFill>
                <a:latin typeface="Calibri"/>
                <a:cs typeface="Calibri"/>
              </a:rPr>
              <a:t>the</a:t>
            </a:r>
            <a:r>
              <a:rPr sz="1600" spc="160" dirty="0">
                <a:solidFill>
                  <a:srgbClr val="FFFFFF"/>
                </a:solidFill>
                <a:latin typeface="Calibri"/>
                <a:cs typeface="Calibri"/>
              </a:rPr>
              <a:t> </a:t>
            </a:r>
            <a:r>
              <a:rPr sz="1600" dirty="0">
                <a:solidFill>
                  <a:srgbClr val="FFFFFF"/>
                </a:solidFill>
                <a:latin typeface="Calibri"/>
                <a:cs typeface="Calibri"/>
              </a:rPr>
              <a:t>chosen</a:t>
            </a:r>
            <a:r>
              <a:rPr sz="1600" spc="160" dirty="0">
                <a:solidFill>
                  <a:srgbClr val="FFFFFF"/>
                </a:solidFill>
                <a:latin typeface="Calibri"/>
                <a:cs typeface="Calibri"/>
              </a:rPr>
              <a:t> </a:t>
            </a:r>
            <a:r>
              <a:rPr sz="1600" dirty="0">
                <a:solidFill>
                  <a:srgbClr val="FFFFFF"/>
                </a:solidFill>
                <a:latin typeface="Calibri"/>
                <a:cs typeface="Calibri"/>
              </a:rPr>
              <a:t>category</a:t>
            </a:r>
            <a:r>
              <a:rPr sz="1600" spc="165" dirty="0">
                <a:solidFill>
                  <a:srgbClr val="FFFFFF"/>
                </a:solidFill>
                <a:latin typeface="Calibri"/>
                <a:cs typeface="Calibri"/>
              </a:rPr>
              <a:t> </a:t>
            </a:r>
            <a:r>
              <a:rPr sz="1600" dirty="0">
                <a:solidFill>
                  <a:srgbClr val="FFFFFF"/>
                </a:solidFill>
                <a:latin typeface="Calibri"/>
                <a:cs typeface="Calibri"/>
              </a:rPr>
              <a:t>as</a:t>
            </a:r>
            <a:r>
              <a:rPr sz="1600" spc="140" dirty="0">
                <a:solidFill>
                  <a:srgbClr val="FFFFFF"/>
                </a:solidFill>
                <a:latin typeface="Calibri"/>
                <a:cs typeface="Calibri"/>
              </a:rPr>
              <a:t> </a:t>
            </a:r>
            <a:r>
              <a:rPr sz="1600" dirty="0">
                <a:solidFill>
                  <a:srgbClr val="FFFFFF"/>
                </a:solidFill>
                <a:latin typeface="Calibri"/>
                <a:cs typeface="Calibri"/>
              </a:rPr>
              <a:t>stated</a:t>
            </a:r>
            <a:r>
              <a:rPr sz="1600" spc="165" dirty="0">
                <a:solidFill>
                  <a:srgbClr val="FFFFFF"/>
                </a:solidFill>
                <a:latin typeface="Calibri"/>
                <a:cs typeface="Calibri"/>
              </a:rPr>
              <a:t> </a:t>
            </a:r>
            <a:r>
              <a:rPr sz="1600" dirty="0">
                <a:solidFill>
                  <a:srgbClr val="FFFFFF"/>
                </a:solidFill>
                <a:latin typeface="Calibri"/>
                <a:cs typeface="Calibri"/>
              </a:rPr>
              <a:t>on</a:t>
            </a:r>
            <a:r>
              <a:rPr sz="1600" spc="165" dirty="0">
                <a:solidFill>
                  <a:srgbClr val="FFFFFF"/>
                </a:solidFill>
                <a:latin typeface="Calibri"/>
                <a:cs typeface="Calibri"/>
              </a:rPr>
              <a:t> </a:t>
            </a:r>
            <a:r>
              <a:rPr sz="1600" dirty="0">
                <a:solidFill>
                  <a:srgbClr val="FFFFFF"/>
                </a:solidFill>
                <a:latin typeface="Calibri"/>
                <a:cs typeface="Calibri"/>
              </a:rPr>
              <a:t>the</a:t>
            </a:r>
            <a:r>
              <a:rPr sz="1600" spc="150" dirty="0">
                <a:solidFill>
                  <a:srgbClr val="FFFFFF"/>
                </a:solidFill>
                <a:latin typeface="Calibri"/>
                <a:cs typeface="Calibri"/>
              </a:rPr>
              <a:t> </a:t>
            </a:r>
            <a:r>
              <a:rPr sz="1600" spc="-10" dirty="0">
                <a:solidFill>
                  <a:srgbClr val="FFFFFF"/>
                </a:solidFill>
                <a:latin typeface="Calibri"/>
                <a:cs typeface="Calibri"/>
              </a:rPr>
              <a:t>entry </a:t>
            </a:r>
            <a:r>
              <a:rPr sz="1600" dirty="0">
                <a:solidFill>
                  <a:srgbClr val="FFFFFF"/>
                </a:solidFill>
                <a:latin typeface="Calibri"/>
                <a:cs typeface="Calibri"/>
              </a:rPr>
              <a:t>template.</a:t>
            </a:r>
            <a:r>
              <a:rPr sz="1600" spc="-5" dirty="0">
                <a:solidFill>
                  <a:srgbClr val="FFFFFF"/>
                </a:solidFill>
                <a:latin typeface="Calibri"/>
                <a:cs typeface="Calibri"/>
              </a:rPr>
              <a:t> </a:t>
            </a:r>
            <a:r>
              <a:rPr sz="1600" dirty="0">
                <a:solidFill>
                  <a:srgbClr val="FFFFFF"/>
                </a:solidFill>
                <a:latin typeface="Calibri"/>
                <a:cs typeface="Calibri"/>
              </a:rPr>
              <a:t>Judges</a:t>
            </a:r>
            <a:r>
              <a:rPr sz="1600" spc="-5" dirty="0">
                <a:solidFill>
                  <a:srgbClr val="FFFFFF"/>
                </a:solidFill>
                <a:latin typeface="Calibri"/>
                <a:cs typeface="Calibri"/>
              </a:rPr>
              <a:t> </a:t>
            </a:r>
            <a:r>
              <a:rPr sz="1600" spc="-10" dirty="0">
                <a:solidFill>
                  <a:srgbClr val="FFFFFF"/>
                </a:solidFill>
                <a:latin typeface="Calibri"/>
                <a:cs typeface="Calibri"/>
              </a:rPr>
              <a:t>may,</a:t>
            </a:r>
            <a:r>
              <a:rPr sz="1600" dirty="0">
                <a:solidFill>
                  <a:srgbClr val="FFFFFF"/>
                </a:solidFill>
                <a:latin typeface="Calibri"/>
                <a:cs typeface="Calibri"/>
              </a:rPr>
              <a:t> at</a:t>
            </a:r>
            <a:r>
              <a:rPr sz="1600" spc="-15" dirty="0">
                <a:solidFill>
                  <a:srgbClr val="FFFFFF"/>
                </a:solidFill>
                <a:latin typeface="Calibri"/>
                <a:cs typeface="Calibri"/>
              </a:rPr>
              <a:t> </a:t>
            </a:r>
            <a:r>
              <a:rPr sz="1600" dirty="0">
                <a:solidFill>
                  <a:srgbClr val="FFFFFF"/>
                </a:solidFill>
                <a:latin typeface="Calibri"/>
                <a:cs typeface="Calibri"/>
              </a:rPr>
              <a:t>their</a:t>
            </a:r>
            <a:r>
              <a:rPr sz="1600" spc="-10" dirty="0">
                <a:solidFill>
                  <a:srgbClr val="FFFFFF"/>
                </a:solidFill>
                <a:latin typeface="Calibri"/>
                <a:cs typeface="Calibri"/>
              </a:rPr>
              <a:t> </a:t>
            </a:r>
            <a:r>
              <a:rPr sz="1600" dirty="0">
                <a:solidFill>
                  <a:srgbClr val="FFFFFF"/>
                </a:solidFill>
                <a:latin typeface="Calibri"/>
                <a:cs typeface="Calibri"/>
              </a:rPr>
              <a:t>discretion, reassign,</a:t>
            </a:r>
            <a:r>
              <a:rPr sz="1600" spc="-5" dirty="0">
                <a:solidFill>
                  <a:srgbClr val="FFFFFF"/>
                </a:solidFill>
                <a:latin typeface="Calibri"/>
                <a:cs typeface="Calibri"/>
              </a:rPr>
              <a:t> </a:t>
            </a:r>
            <a:r>
              <a:rPr sz="1600" dirty="0">
                <a:solidFill>
                  <a:srgbClr val="FFFFFF"/>
                </a:solidFill>
                <a:latin typeface="Calibri"/>
                <a:cs typeface="Calibri"/>
              </a:rPr>
              <a:t>provide</a:t>
            </a:r>
            <a:r>
              <a:rPr sz="1600" spc="-20" dirty="0">
                <a:solidFill>
                  <a:srgbClr val="FFFFFF"/>
                </a:solidFill>
                <a:latin typeface="Calibri"/>
                <a:cs typeface="Calibri"/>
              </a:rPr>
              <a:t> </a:t>
            </a:r>
            <a:r>
              <a:rPr sz="1600" dirty="0">
                <a:solidFill>
                  <a:srgbClr val="FFFFFF"/>
                </a:solidFill>
                <a:latin typeface="Calibri"/>
                <a:cs typeface="Calibri"/>
              </a:rPr>
              <a:t>a</a:t>
            </a:r>
            <a:r>
              <a:rPr sz="1600" spc="-10" dirty="0">
                <a:solidFill>
                  <a:srgbClr val="FFFFFF"/>
                </a:solidFill>
                <a:latin typeface="Calibri"/>
                <a:cs typeface="Calibri"/>
              </a:rPr>
              <a:t> </a:t>
            </a:r>
            <a:r>
              <a:rPr sz="1600" dirty="0">
                <a:solidFill>
                  <a:srgbClr val="FFFFFF"/>
                </a:solidFill>
                <a:latin typeface="Calibri"/>
                <a:cs typeface="Calibri"/>
              </a:rPr>
              <a:t>low</a:t>
            </a:r>
            <a:r>
              <a:rPr sz="1600" spc="-5" dirty="0">
                <a:solidFill>
                  <a:srgbClr val="FFFFFF"/>
                </a:solidFill>
                <a:latin typeface="Calibri"/>
                <a:cs typeface="Calibri"/>
              </a:rPr>
              <a:t> </a:t>
            </a:r>
            <a:r>
              <a:rPr sz="1600" dirty="0">
                <a:solidFill>
                  <a:srgbClr val="FFFFFF"/>
                </a:solidFill>
                <a:latin typeface="Calibri"/>
                <a:cs typeface="Calibri"/>
              </a:rPr>
              <a:t>score,</a:t>
            </a:r>
            <a:r>
              <a:rPr sz="1600" spc="25" dirty="0">
                <a:solidFill>
                  <a:srgbClr val="FFFFFF"/>
                </a:solidFill>
                <a:latin typeface="Calibri"/>
                <a:cs typeface="Calibri"/>
              </a:rPr>
              <a:t> </a:t>
            </a:r>
            <a:r>
              <a:rPr sz="1600" dirty="0">
                <a:solidFill>
                  <a:srgbClr val="FFFFFF"/>
                </a:solidFill>
                <a:latin typeface="Calibri"/>
                <a:cs typeface="Calibri"/>
              </a:rPr>
              <a:t>or</a:t>
            </a:r>
            <a:r>
              <a:rPr sz="1600" spc="10" dirty="0">
                <a:solidFill>
                  <a:srgbClr val="FFFFFF"/>
                </a:solidFill>
                <a:latin typeface="Calibri"/>
                <a:cs typeface="Calibri"/>
              </a:rPr>
              <a:t> </a:t>
            </a:r>
            <a:r>
              <a:rPr sz="1600" dirty="0">
                <a:solidFill>
                  <a:srgbClr val="FFFFFF"/>
                </a:solidFill>
                <a:latin typeface="Calibri"/>
                <a:cs typeface="Calibri"/>
              </a:rPr>
              <a:t>disqualify</a:t>
            </a:r>
            <a:r>
              <a:rPr sz="1600" spc="-15" dirty="0">
                <a:solidFill>
                  <a:srgbClr val="FFFFFF"/>
                </a:solidFill>
                <a:latin typeface="Calibri"/>
                <a:cs typeface="Calibri"/>
              </a:rPr>
              <a:t> </a:t>
            </a:r>
            <a:r>
              <a:rPr sz="1600" dirty="0">
                <a:solidFill>
                  <a:srgbClr val="FFFFFF"/>
                </a:solidFill>
                <a:latin typeface="Calibri"/>
                <a:cs typeface="Calibri"/>
              </a:rPr>
              <a:t>the</a:t>
            </a:r>
            <a:r>
              <a:rPr sz="1600" spc="-20" dirty="0">
                <a:solidFill>
                  <a:srgbClr val="FFFFFF"/>
                </a:solidFill>
                <a:latin typeface="Calibri"/>
                <a:cs typeface="Calibri"/>
              </a:rPr>
              <a:t> </a:t>
            </a:r>
            <a:r>
              <a:rPr sz="1600" dirty="0">
                <a:solidFill>
                  <a:srgbClr val="FFFFFF"/>
                </a:solidFill>
                <a:latin typeface="Calibri"/>
                <a:cs typeface="Calibri"/>
              </a:rPr>
              <a:t>affected</a:t>
            </a:r>
            <a:r>
              <a:rPr sz="1600" spc="15" dirty="0">
                <a:solidFill>
                  <a:srgbClr val="FFFFFF"/>
                </a:solidFill>
                <a:latin typeface="Calibri"/>
                <a:cs typeface="Calibri"/>
              </a:rPr>
              <a:t> </a:t>
            </a:r>
            <a:r>
              <a:rPr sz="1600" dirty="0">
                <a:solidFill>
                  <a:srgbClr val="FFFFFF"/>
                </a:solidFill>
                <a:latin typeface="Calibri"/>
                <a:cs typeface="Calibri"/>
              </a:rPr>
              <a:t>entry</a:t>
            </a:r>
            <a:r>
              <a:rPr sz="1600" spc="-10" dirty="0">
                <a:solidFill>
                  <a:srgbClr val="FFFFFF"/>
                </a:solidFill>
                <a:latin typeface="Calibri"/>
                <a:cs typeface="Calibri"/>
              </a:rPr>
              <a:t> </a:t>
            </a:r>
            <a:r>
              <a:rPr sz="1600" dirty="0">
                <a:solidFill>
                  <a:srgbClr val="FFFFFF"/>
                </a:solidFill>
                <a:latin typeface="Calibri"/>
                <a:cs typeface="Calibri"/>
              </a:rPr>
              <a:t>if</a:t>
            </a:r>
            <a:r>
              <a:rPr sz="1600" spc="-15" dirty="0">
                <a:solidFill>
                  <a:srgbClr val="FFFFFF"/>
                </a:solidFill>
                <a:latin typeface="Calibri"/>
                <a:cs typeface="Calibri"/>
              </a:rPr>
              <a:t> </a:t>
            </a:r>
            <a:r>
              <a:rPr sz="1600" dirty="0">
                <a:solidFill>
                  <a:srgbClr val="FFFFFF"/>
                </a:solidFill>
                <a:latin typeface="Calibri"/>
                <a:cs typeface="Calibri"/>
              </a:rPr>
              <a:t>it</a:t>
            </a:r>
            <a:r>
              <a:rPr sz="1600" spc="-10" dirty="0">
                <a:solidFill>
                  <a:srgbClr val="FFFFFF"/>
                </a:solidFill>
                <a:latin typeface="Calibri"/>
                <a:cs typeface="Calibri"/>
              </a:rPr>
              <a:t> </a:t>
            </a:r>
            <a:r>
              <a:rPr sz="1600" spc="-20" dirty="0">
                <a:solidFill>
                  <a:srgbClr val="FFFFFF"/>
                </a:solidFill>
                <a:latin typeface="Calibri"/>
                <a:cs typeface="Calibri"/>
              </a:rPr>
              <a:t>does </a:t>
            </a:r>
            <a:r>
              <a:rPr sz="1600" dirty="0">
                <a:solidFill>
                  <a:srgbClr val="FFFFFF"/>
                </a:solidFill>
                <a:latin typeface="Calibri"/>
                <a:cs typeface="Calibri"/>
              </a:rPr>
              <a:t>not</a:t>
            </a:r>
            <a:r>
              <a:rPr sz="1600" spc="-40" dirty="0">
                <a:solidFill>
                  <a:srgbClr val="FFFFFF"/>
                </a:solidFill>
                <a:latin typeface="Calibri"/>
                <a:cs typeface="Calibri"/>
              </a:rPr>
              <a:t> </a:t>
            </a:r>
            <a:r>
              <a:rPr sz="1600" dirty="0">
                <a:solidFill>
                  <a:srgbClr val="FFFFFF"/>
                </a:solidFill>
                <a:latin typeface="Calibri"/>
                <a:cs typeface="Calibri"/>
              </a:rPr>
              <a:t>answer</a:t>
            </a:r>
            <a:r>
              <a:rPr sz="1600" spc="-50" dirty="0">
                <a:solidFill>
                  <a:srgbClr val="FFFFFF"/>
                </a:solidFill>
                <a:latin typeface="Calibri"/>
                <a:cs typeface="Calibri"/>
              </a:rPr>
              <a:t> </a:t>
            </a:r>
            <a:r>
              <a:rPr sz="1600" dirty="0">
                <a:solidFill>
                  <a:srgbClr val="FFFFFF"/>
                </a:solidFill>
                <a:latin typeface="Calibri"/>
                <a:cs typeface="Calibri"/>
              </a:rPr>
              <a:t>the</a:t>
            </a:r>
            <a:r>
              <a:rPr sz="1600" spc="-35" dirty="0">
                <a:solidFill>
                  <a:srgbClr val="FFFFFF"/>
                </a:solidFill>
                <a:latin typeface="Calibri"/>
                <a:cs typeface="Calibri"/>
              </a:rPr>
              <a:t> </a:t>
            </a:r>
            <a:r>
              <a:rPr sz="1600" dirty="0">
                <a:solidFill>
                  <a:srgbClr val="FFFFFF"/>
                </a:solidFill>
                <a:latin typeface="Calibri"/>
                <a:cs typeface="Calibri"/>
              </a:rPr>
              <a:t>category</a:t>
            </a:r>
            <a:r>
              <a:rPr sz="1600" spc="-10" dirty="0">
                <a:solidFill>
                  <a:srgbClr val="FFFFFF"/>
                </a:solidFill>
                <a:latin typeface="Calibri"/>
                <a:cs typeface="Calibri"/>
              </a:rPr>
              <a:t> </a:t>
            </a:r>
            <a:r>
              <a:rPr sz="1600" dirty="0">
                <a:solidFill>
                  <a:srgbClr val="FFFFFF"/>
                </a:solidFill>
                <a:latin typeface="Calibri"/>
                <a:cs typeface="Calibri"/>
              </a:rPr>
              <a:t>or</a:t>
            </a:r>
            <a:r>
              <a:rPr sz="1600" spc="-30" dirty="0">
                <a:solidFill>
                  <a:srgbClr val="FFFFFF"/>
                </a:solidFill>
                <a:latin typeface="Calibri"/>
                <a:cs typeface="Calibri"/>
              </a:rPr>
              <a:t> </a:t>
            </a:r>
            <a:r>
              <a:rPr sz="1600" spc="-10" dirty="0">
                <a:solidFill>
                  <a:srgbClr val="FFFFFF"/>
                </a:solidFill>
                <a:latin typeface="Calibri"/>
                <a:cs typeface="Calibri"/>
              </a:rPr>
              <a:t>replicates</a:t>
            </a:r>
            <a:r>
              <a:rPr sz="1600" spc="10" dirty="0">
                <a:solidFill>
                  <a:srgbClr val="FFFFFF"/>
                </a:solidFill>
                <a:latin typeface="Calibri"/>
                <a:cs typeface="Calibri"/>
              </a:rPr>
              <a:t> </a:t>
            </a:r>
            <a:r>
              <a:rPr sz="1600" dirty="0">
                <a:solidFill>
                  <a:srgbClr val="FFFFFF"/>
                </a:solidFill>
                <a:latin typeface="Calibri"/>
                <a:cs typeface="Calibri"/>
              </a:rPr>
              <a:t>the</a:t>
            </a:r>
            <a:r>
              <a:rPr sz="1600" spc="-35" dirty="0">
                <a:solidFill>
                  <a:srgbClr val="FFFFFF"/>
                </a:solidFill>
                <a:latin typeface="Calibri"/>
                <a:cs typeface="Calibri"/>
              </a:rPr>
              <a:t> </a:t>
            </a:r>
            <a:r>
              <a:rPr sz="1600" dirty="0">
                <a:solidFill>
                  <a:srgbClr val="FFFFFF"/>
                </a:solidFill>
                <a:latin typeface="Calibri"/>
                <a:cs typeface="Calibri"/>
              </a:rPr>
              <a:t>same</a:t>
            </a:r>
            <a:r>
              <a:rPr sz="1600" spc="-75" dirty="0">
                <a:solidFill>
                  <a:srgbClr val="FFFFFF"/>
                </a:solidFill>
                <a:latin typeface="Calibri"/>
                <a:cs typeface="Calibri"/>
              </a:rPr>
              <a:t> </a:t>
            </a:r>
            <a:r>
              <a:rPr sz="1600" dirty="0">
                <a:solidFill>
                  <a:srgbClr val="FFFFFF"/>
                </a:solidFill>
                <a:latin typeface="Calibri"/>
                <a:cs typeface="Calibri"/>
              </a:rPr>
              <a:t>across</a:t>
            </a:r>
            <a:r>
              <a:rPr sz="1600" spc="-25" dirty="0">
                <a:solidFill>
                  <a:srgbClr val="FFFFFF"/>
                </a:solidFill>
                <a:latin typeface="Calibri"/>
                <a:cs typeface="Calibri"/>
              </a:rPr>
              <a:t> </a:t>
            </a:r>
            <a:r>
              <a:rPr sz="1600" dirty="0">
                <a:solidFill>
                  <a:srgbClr val="FFFFFF"/>
                </a:solidFill>
                <a:latin typeface="Calibri"/>
                <a:cs typeface="Calibri"/>
              </a:rPr>
              <a:t>multiple</a:t>
            </a:r>
            <a:r>
              <a:rPr sz="1600" spc="-60" dirty="0">
                <a:solidFill>
                  <a:srgbClr val="FFFFFF"/>
                </a:solidFill>
                <a:latin typeface="Calibri"/>
                <a:cs typeface="Calibri"/>
              </a:rPr>
              <a:t> </a:t>
            </a:r>
            <a:r>
              <a:rPr sz="1600" spc="-10" dirty="0">
                <a:solidFill>
                  <a:srgbClr val="FFFFFF"/>
                </a:solidFill>
                <a:latin typeface="Calibri"/>
                <a:cs typeface="Calibri"/>
              </a:rPr>
              <a:t>categories.</a:t>
            </a:r>
            <a:endParaRPr sz="1600">
              <a:latin typeface="Calibri"/>
              <a:cs typeface="Calibri"/>
            </a:endParaRPr>
          </a:p>
          <a:p>
            <a:pPr marL="12700" marR="7620" algn="just">
              <a:lnSpc>
                <a:spcPct val="100000"/>
              </a:lnSpc>
              <a:spcBef>
                <a:spcPts val="1920"/>
              </a:spcBef>
            </a:pPr>
            <a:r>
              <a:rPr sz="1600" dirty="0">
                <a:solidFill>
                  <a:srgbClr val="FFFFFF"/>
                </a:solidFill>
                <a:latin typeface="Calibri"/>
                <a:cs typeface="Calibri"/>
              </a:rPr>
              <a:t>For</a:t>
            </a:r>
            <a:r>
              <a:rPr sz="1600" spc="335" dirty="0">
                <a:solidFill>
                  <a:srgbClr val="FFFFFF"/>
                </a:solidFill>
                <a:latin typeface="Calibri"/>
                <a:cs typeface="Calibri"/>
              </a:rPr>
              <a:t> </a:t>
            </a:r>
            <a:r>
              <a:rPr sz="1600" dirty="0">
                <a:solidFill>
                  <a:srgbClr val="FFFFFF"/>
                </a:solidFill>
                <a:latin typeface="Calibri"/>
                <a:cs typeface="Calibri"/>
              </a:rPr>
              <a:t>multi</a:t>
            </a:r>
            <a:r>
              <a:rPr sz="1600" spc="340" dirty="0">
                <a:solidFill>
                  <a:srgbClr val="FFFFFF"/>
                </a:solidFill>
                <a:latin typeface="Calibri"/>
                <a:cs typeface="Calibri"/>
              </a:rPr>
              <a:t> </a:t>
            </a:r>
            <a:r>
              <a:rPr sz="1600" dirty="0">
                <a:solidFill>
                  <a:srgbClr val="FFFFFF"/>
                </a:solidFill>
                <a:latin typeface="Calibri"/>
                <a:cs typeface="Calibri"/>
              </a:rPr>
              <a:t>agencies</a:t>
            </a:r>
            <a:r>
              <a:rPr sz="1600" spc="340" dirty="0">
                <a:solidFill>
                  <a:srgbClr val="FFFFFF"/>
                </a:solidFill>
                <a:latin typeface="Calibri"/>
                <a:cs typeface="Calibri"/>
              </a:rPr>
              <a:t> </a:t>
            </a:r>
            <a:r>
              <a:rPr sz="1600" dirty="0">
                <a:solidFill>
                  <a:srgbClr val="FFFFFF"/>
                </a:solidFill>
                <a:latin typeface="Calibri"/>
                <a:cs typeface="Calibri"/>
              </a:rPr>
              <a:t>entering</a:t>
            </a:r>
            <a:r>
              <a:rPr sz="1600" spc="345" dirty="0">
                <a:solidFill>
                  <a:srgbClr val="FFFFFF"/>
                </a:solidFill>
                <a:latin typeface="Calibri"/>
                <a:cs typeface="Calibri"/>
              </a:rPr>
              <a:t> </a:t>
            </a:r>
            <a:r>
              <a:rPr sz="1600" dirty="0">
                <a:solidFill>
                  <a:srgbClr val="FFFFFF"/>
                </a:solidFill>
                <a:latin typeface="Calibri"/>
                <a:cs typeface="Calibri"/>
              </a:rPr>
              <a:t>the</a:t>
            </a:r>
            <a:r>
              <a:rPr sz="1600" spc="335" dirty="0">
                <a:solidFill>
                  <a:srgbClr val="FFFFFF"/>
                </a:solidFill>
                <a:latin typeface="Calibri"/>
                <a:cs typeface="Calibri"/>
              </a:rPr>
              <a:t> </a:t>
            </a:r>
            <a:r>
              <a:rPr sz="1600" dirty="0">
                <a:solidFill>
                  <a:srgbClr val="FFFFFF"/>
                </a:solidFill>
                <a:latin typeface="Calibri"/>
                <a:cs typeface="Calibri"/>
              </a:rPr>
              <a:t>same</a:t>
            </a:r>
            <a:r>
              <a:rPr sz="1600" spc="340" dirty="0">
                <a:solidFill>
                  <a:srgbClr val="FFFFFF"/>
                </a:solidFill>
                <a:latin typeface="Calibri"/>
                <a:cs typeface="Calibri"/>
              </a:rPr>
              <a:t> </a:t>
            </a:r>
            <a:r>
              <a:rPr sz="1600" dirty="0">
                <a:solidFill>
                  <a:srgbClr val="FFFFFF"/>
                </a:solidFill>
                <a:latin typeface="Calibri"/>
                <a:cs typeface="Calibri"/>
              </a:rPr>
              <a:t>category,</a:t>
            </a:r>
            <a:r>
              <a:rPr sz="1600" spc="355" dirty="0">
                <a:solidFill>
                  <a:srgbClr val="FFFFFF"/>
                </a:solidFill>
                <a:latin typeface="Calibri"/>
                <a:cs typeface="Calibri"/>
              </a:rPr>
              <a:t> </a:t>
            </a:r>
            <a:r>
              <a:rPr sz="1600" dirty="0">
                <a:solidFill>
                  <a:srgbClr val="FFFFFF"/>
                </a:solidFill>
                <a:latin typeface="Calibri"/>
                <a:cs typeface="Calibri"/>
              </a:rPr>
              <a:t>all</a:t>
            </a:r>
            <a:r>
              <a:rPr sz="1600" spc="340" dirty="0">
                <a:solidFill>
                  <a:srgbClr val="FFFFFF"/>
                </a:solidFill>
                <a:latin typeface="Calibri"/>
                <a:cs typeface="Calibri"/>
              </a:rPr>
              <a:t> </a:t>
            </a:r>
            <a:r>
              <a:rPr sz="1600" dirty="0">
                <a:solidFill>
                  <a:srgbClr val="FFFFFF"/>
                </a:solidFill>
                <a:latin typeface="Calibri"/>
                <a:cs typeface="Calibri"/>
              </a:rPr>
              <a:t>agencies</a:t>
            </a:r>
            <a:r>
              <a:rPr sz="1600" spc="335" dirty="0">
                <a:solidFill>
                  <a:srgbClr val="FFFFFF"/>
                </a:solidFill>
                <a:latin typeface="Calibri"/>
                <a:cs typeface="Calibri"/>
              </a:rPr>
              <a:t> </a:t>
            </a:r>
            <a:r>
              <a:rPr sz="1600" dirty="0">
                <a:solidFill>
                  <a:srgbClr val="FFFFFF"/>
                </a:solidFill>
                <a:latin typeface="Calibri"/>
                <a:cs typeface="Calibri"/>
              </a:rPr>
              <a:t>and</a:t>
            </a:r>
            <a:r>
              <a:rPr sz="1600" spc="345" dirty="0">
                <a:solidFill>
                  <a:srgbClr val="FFFFFF"/>
                </a:solidFill>
                <a:latin typeface="Calibri"/>
                <a:cs typeface="Calibri"/>
              </a:rPr>
              <a:t> </a:t>
            </a:r>
            <a:r>
              <a:rPr sz="1600" dirty="0">
                <a:solidFill>
                  <a:srgbClr val="FFFFFF"/>
                </a:solidFill>
                <a:latin typeface="Calibri"/>
                <a:cs typeface="Calibri"/>
              </a:rPr>
              <a:t>clients</a:t>
            </a:r>
            <a:r>
              <a:rPr sz="1600" spc="345" dirty="0">
                <a:solidFill>
                  <a:srgbClr val="FFFFFF"/>
                </a:solidFill>
                <a:latin typeface="Calibri"/>
                <a:cs typeface="Calibri"/>
              </a:rPr>
              <a:t> </a:t>
            </a:r>
            <a:r>
              <a:rPr sz="1600" dirty="0">
                <a:solidFill>
                  <a:srgbClr val="FFFFFF"/>
                </a:solidFill>
                <a:latin typeface="Calibri"/>
                <a:cs typeface="Calibri"/>
              </a:rPr>
              <a:t>must</a:t>
            </a:r>
            <a:r>
              <a:rPr sz="1600" spc="330" dirty="0">
                <a:solidFill>
                  <a:srgbClr val="FFFFFF"/>
                </a:solidFill>
                <a:latin typeface="Calibri"/>
                <a:cs typeface="Calibri"/>
              </a:rPr>
              <a:t> </a:t>
            </a:r>
            <a:r>
              <a:rPr sz="1600" dirty="0">
                <a:solidFill>
                  <a:srgbClr val="FFFFFF"/>
                </a:solidFill>
                <a:latin typeface="Calibri"/>
                <a:cs typeface="Calibri"/>
              </a:rPr>
              <a:t>agree</a:t>
            </a:r>
            <a:r>
              <a:rPr sz="1600" spc="335" dirty="0">
                <a:solidFill>
                  <a:srgbClr val="FFFFFF"/>
                </a:solidFill>
                <a:latin typeface="Calibri"/>
                <a:cs typeface="Calibri"/>
              </a:rPr>
              <a:t> </a:t>
            </a:r>
            <a:r>
              <a:rPr sz="1600" dirty="0">
                <a:solidFill>
                  <a:srgbClr val="FFFFFF"/>
                </a:solidFill>
                <a:latin typeface="Calibri"/>
                <a:cs typeface="Calibri"/>
              </a:rPr>
              <a:t>on</a:t>
            </a:r>
            <a:r>
              <a:rPr sz="1600" spc="340" dirty="0">
                <a:solidFill>
                  <a:srgbClr val="FFFFFF"/>
                </a:solidFill>
                <a:latin typeface="Calibri"/>
                <a:cs typeface="Calibri"/>
              </a:rPr>
              <a:t> </a:t>
            </a:r>
            <a:r>
              <a:rPr sz="1600" dirty="0">
                <a:solidFill>
                  <a:srgbClr val="FFFFFF"/>
                </a:solidFill>
                <a:latin typeface="Calibri"/>
                <a:cs typeface="Calibri"/>
              </a:rPr>
              <a:t>a</a:t>
            </a:r>
            <a:r>
              <a:rPr sz="1600" spc="345" dirty="0">
                <a:solidFill>
                  <a:srgbClr val="FFFFFF"/>
                </a:solidFill>
                <a:latin typeface="Calibri"/>
                <a:cs typeface="Calibri"/>
              </a:rPr>
              <a:t> </a:t>
            </a:r>
            <a:r>
              <a:rPr sz="1600" dirty="0">
                <a:solidFill>
                  <a:srgbClr val="FFFFFF"/>
                </a:solidFill>
                <a:latin typeface="Calibri"/>
                <a:cs typeface="Calibri"/>
              </a:rPr>
              <a:t>joint</a:t>
            </a:r>
            <a:r>
              <a:rPr sz="1600" spc="330" dirty="0">
                <a:solidFill>
                  <a:srgbClr val="FFFFFF"/>
                </a:solidFill>
                <a:latin typeface="Calibri"/>
                <a:cs typeface="Calibri"/>
              </a:rPr>
              <a:t> </a:t>
            </a:r>
            <a:r>
              <a:rPr sz="1600" dirty="0">
                <a:solidFill>
                  <a:srgbClr val="FFFFFF"/>
                </a:solidFill>
                <a:latin typeface="Calibri"/>
                <a:cs typeface="Calibri"/>
              </a:rPr>
              <a:t>entry.</a:t>
            </a:r>
            <a:r>
              <a:rPr sz="1600" spc="350" dirty="0">
                <a:solidFill>
                  <a:srgbClr val="FFFFFF"/>
                </a:solidFill>
                <a:latin typeface="Calibri"/>
                <a:cs typeface="Calibri"/>
              </a:rPr>
              <a:t> </a:t>
            </a:r>
            <a:r>
              <a:rPr sz="1600" spc="-25" dirty="0">
                <a:solidFill>
                  <a:srgbClr val="FFFFFF"/>
                </a:solidFill>
                <a:latin typeface="Calibri"/>
                <a:cs typeface="Calibri"/>
              </a:rPr>
              <a:t>Any </a:t>
            </a:r>
            <a:r>
              <a:rPr sz="1600" dirty="0">
                <a:solidFill>
                  <a:srgbClr val="FFFFFF"/>
                </a:solidFill>
                <a:latin typeface="Calibri"/>
                <a:cs typeface="Calibri"/>
              </a:rPr>
              <a:t>duplication</a:t>
            </a:r>
            <a:r>
              <a:rPr sz="1600" spc="180" dirty="0">
                <a:solidFill>
                  <a:srgbClr val="FFFFFF"/>
                </a:solidFill>
                <a:latin typeface="Calibri"/>
                <a:cs typeface="Calibri"/>
              </a:rPr>
              <a:t> </a:t>
            </a:r>
            <a:r>
              <a:rPr sz="1600" dirty="0">
                <a:solidFill>
                  <a:srgbClr val="FFFFFF"/>
                </a:solidFill>
                <a:latin typeface="Calibri"/>
                <a:cs typeface="Calibri"/>
              </a:rPr>
              <a:t>or</a:t>
            </a:r>
            <a:r>
              <a:rPr sz="1600" spc="175" dirty="0">
                <a:solidFill>
                  <a:srgbClr val="FFFFFF"/>
                </a:solidFill>
                <a:latin typeface="Calibri"/>
                <a:cs typeface="Calibri"/>
              </a:rPr>
              <a:t> </a:t>
            </a:r>
            <a:r>
              <a:rPr sz="1600" dirty="0">
                <a:solidFill>
                  <a:srgbClr val="FFFFFF"/>
                </a:solidFill>
                <a:latin typeface="Calibri"/>
                <a:cs typeface="Calibri"/>
              </a:rPr>
              <a:t>disputes</a:t>
            </a:r>
            <a:r>
              <a:rPr sz="1600" spc="185" dirty="0">
                <a:solidFill>
                  <a:srgbClr val="FFFFFF"/>
                </a:solidFill>
                <a:latin typeface="Calibri"/>
                <a:cs typeface="Calibri"/>
              </a:rPr>
              <a:t> </a:t>
            </a:r>
            <a:r>
              <a:rPr sz="1600" dirty="0">
                <a:solidFill>
                  <a:srgbClr val="FFFFFF"/>
                </a:solidFill>
                <a:latin typeface="Calibri"/>
                <a:cs typeface="Calibri"/>
              </a:rPr>
              <a:t>might</a:t>
            </a:r>
            <a:r>
              <a:rPr sz="1600" spc="175" dirty="0">
                <a:solidFill>
                  <a:srgbClr val="FFFFFF"/>
                </a:solidFill>
                <a:latin typeface="Calibri"/>
                <a:cs typeface="Calibri"/>
              </a:rPr>
              <a:t> </a:t>
            </a:r>
            <a:r>
              <a:rPr sz="1600" dirty="0">
                <a:solidFill>
                  <a:srgbClr val="FFFFFF"/>
                </a:solidFill>
                <a:latin typeface="Calibri"/>
                <a:cs typeface="Calibri"/>
              </a:rPr>
              <a:t>result</a:t>
            </a:r>
            <a:r>
              <a:rPr sz="1600" spc="200" dirty="0">
                <a:solidFill>
                  <a:srgbClr val="FFFFFF"/>
                </a:solidFill>
                <a:latin typeface="Calibri"/>
                <a:cs typeface="Calibri"/>
              </a:rPr>
              <a:t> </a:t>
            </a:r>
            <a:r>
              <a:rPr sz="1600" dirty="0">
                <a:solidFill>
                  <a:srgbClr val="FFFFFF"/>
                </a:solidFill>
                <a:latin typeface="Calibri"/>
                <a:cs typeface="Calibri"/>
              </a:rPr>
              <a:t>in</a:t>
            </a:r>
            <a:r>
              <a:rPr sz="1600" spc="185" dirty="0">
                <a:solidFill>
                  <a:srgbClr val="FFFFFF"/>
                </a:solidFill>
                <a:latin typeface="Calibri"/>
                <a:cs typeface="Calibri"/>
              </a:rPr>
              <a:t> </a:t>
            </a:r>
            <a:r>
              <a:rPr sz="1600" dirty="0">
                <a:solidFill>
                  <a:srgbClr val="FFFFFF"/>
                </a:solidFill>
                <a:latin typeface="Calibri"/>
                <a:cs typeface="Calibri"/>
              </a:rPr>
              <a:t>disqualification.</a:t>
            </a:r>
            <a:r>
              <a:rPr sz="1600" spc="185" dirty="0">
                <a:solidFill>
                  <a:srgbClr val="FFFFFF"/>
                </a:solidFill>
                <a:latin typeface="Calibri"/>
                <a:cs typeface="Calibri"/>
              </a:rPr>
              <a:t> </a:t>
            </a:r>
            <a:r>
              <a:rPr sz="1600" dirty="0">
                <a:solidFill>
                  <a:srgbClr val="FFFFFF"/>
                </a:solidFill>
                <a:latin typeface="Calibri"/>
                <a:cs typeface="Calibri"/>
              </a:rPr>
              <a:t>The</a:t>
            </a:r>
            <a:r>
              <a:rPr sz="1600" spc="185" dirty="0">
                <a:solidFill>
                  <a:srgbClr val="FFFFFF"/>
                </a:solidFill>
                <a:latin typeface="Calibri"/>
                <a:cs typeface="Calibri"/>
              </a:rPr>
              <a:t> </a:t>
            </a:r>
            <a:r>
              <a:rPr sz="1600" dirty="0">
                <a:solidFill>
                  <a:srgbClr val="FFFFFF"/>
                </a:solidFill>
                <a:latin typeface="Calibri"/>
                <a:cs typeface="Calibri"/>
              </a:rPr>
              <a:t>Entrant</a:t>
            </a:r>
            <a:r>
              <a:rPr sz="1600" spc="175" dirty="0">
                <a:solidFill>
                  <a:srgbClr val="FFFFFF"/>
                </a:solidFill>
                <a:latin typeface="Calibri"/>
                <a:cs typeface="Calibri"/>
              </a:rPr>
              <a:t> </a:t>
            </a:r>
            <a:r>
              <a:rPr sz="1600" dirty="0">
                <a:solidFill>
                  <a:srgbClr val="FFFFFF"/>
                </a:solidFill>
                <a:latin typeface="Calibri"/>
                <a:cs typeface="Calibri"/>
              </a:rPr>
              <a:t>agency</a:t>
            </a:r>
            <a:r>
              <a:rPr sz="1600" spc="175" dirty="0">
                <a:solidFill>
                  <a:srgbClr val="FFFFFF"/>
                </a:solidFill>
                <a:latin typeface="Calibri"/>
                <a:cs typeface="Calibri"/>
              </a:rPr>
              <a:t> </a:t>
            </a:r>
            <a:r>
              <a:rPr sz="1600" dirty="0">
                <a:solidFill>
                  <a:srgbClr val="FFFFFF"/>
                </a:solidFill>
                <a:latin typeface="Calibri"/>
                <a:cs typeface="Calibri"/>
              </a:rPr>
              <a:t>is</a:t>
            </a:r>
            <a:r>
              <a:rPr sz="1600" spc="180" dirty="0">
                <a:solidFill>
                  <a:srgbClr val="FFFFFF"/>
                </a:solidFill>
                <a:latin typeface="Calibri"/>
                <a:cs typeface="Calibri"/>
              </a:rPr>
              <a:t> </a:t>
            </a:r>
            <a:r>
              <a:rPr sz="1600" dirty="0">
                <a:solidFill>
                  <a:srgbClr val="FFFFFF"/>
                </a:solidFill>
                <a:latin typeface="Calibri"/>
                <a:cs typeface="Calibri"/>
              </a:rPr>
              <a:t>solely</a:t>
            </a:r>
            <a:r>
              <a:rPr sz="1600" spc="200" dirty="0">
                <a:solidFill>
                  <a:srgbClr val="FFFFFF"/>
                </a:solidFill>
                <a:latin typeface="Calibri"/>
                <a:cs typeface="Calibri"/>
              </a:rPr>
              <a:t> </a:t>
            </a:r>
            <a:r>
              <a:rPr sz="1600" dirty="0">
                <a:solidFill>
                  <a:srgbClr val="FFFFFF"/>
                </a:solidFill>
                <a:latin typeface="Calibri"/>
                <a:cs typeface="Calibri"/>
              </a:rPr>
              <a:t>responsible</a:t>
            </a:r>
            <a:r>
              <a:rPr sz="1600" spc="180" dirty="0">
                <a:solidFill>
                  <a:srgbClr val="FFFFFF"/>
                </a:solidFill>
                <a:latin typeface="Calibri"/>
                <a:cs typeface="Calibri"/>
              </a:rPr>
              <a:t> </a:t>
            </a:r>
            <a:r>
              <a:rPr sz="1600" dirty="0">
                <a:solidFill>
                  <a:srgbClr val="FFFFFF"/>
                </a:solidFill>
                <a:latin typeface="Calibri"/>
                <a:cs typeface="Calibri"/>
              </a:rPr>
              <a:t>for</a:t>
            </a:r>
            <a:r>
              <a:rPr sz="1600" spc="175" dirty="0">
                <a:solidFill>
                  <a:srgbClr val="FFFFFF"/>
                </a:solidFill>
                <a:latin typeface="Calibri"/>
                <a:cs typeface="Calibri"/>
              </a:rPr>
              <a:t> </a:t>
            </a:r>
            <a:r>
              <a:rPr sz="1600" spc="-10" dirty="0">
                <a:solidFill>
                  <a:srgbClr val="FFFFFF"/>
                </a:solidFill>
                <a:latin typeface="Calibri"/>
                <a:cs typeface="Calibri"/>
              </a:rPr>
              <a:t>providing clarification.</a:t>
            </a:r>
            <a:endParaRPr sz="1600">
              <a:latin typeface="Calibri"/>
              <a:cs typeface="Calibri"/>
            </a:endParaRPr>
          </a:p>
        </p:txBody>
      </p:sp>
      <p:sp>
        <p:nvSpPr>
          <p:cNvPr id="3" name="object 3"/>
          <p:cNvSpPr txBox="1">
            <a:spLocks noGrp="1"/>
          </p:cNvSpPr>
          <p:nvPr>
            <p:ph type="title"/>
          </p:nvPr>
        </p:nvSpPr>
        <p:spPr>
          <a:prstGeom prst="rect">
            <a:avLst/>
          </a:prstGeom>
        </p:spPr>
        <p:txBody>
          <a:bodyPr vert="horz" wrap="square" lIns="0" tIns="294131" rIns="0" bIns="0" rtlCol="0">
            <a:spAutoFit/>
          </a:bodyPr>
          <a:lstStyle/>
          <a:p>
            <a:pPr marL="12700">
              <a:lnSpc>
                <a:spcPct val="100000"/>
              </a:lnSpc>
              <a:spcBef>
                <a:spcPts val="105"/>
              </a:spcBef>
            </a:pPr>
            <a:r>
              <a:rPr dirty="0"/>
              <a:t>TERMS</a:t>
            </a:r>
            <a:r>
              <a:rPr spc="-25" dirty="0"/>
              <a:t> </a:t>
            </a:r>
            <a:r>
              <a:rPr dirty="0"/>
              <a:t>AND</a:t>
            </a:r>
            <a:r>
              <a:rPr spc="-5" dirty="0"/>
              <a:t> </a:t>
            </a:r>
            <a:r>
              <a:rPr spc="-10" dirty="0"/>
              <a:t>CONDITIONS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82548" y="1254963"/>
            <a:ext cx="9342755" cy="4679486"/>
          </a:xfrm>
          <a:prstGeom prst="rect">
            <a:avLst/>
          </a:prstGeom>
        </p:spPr>
        <p:txBody>
          <a:bodyPr vert="horz" wrap="square" lIns="0" tIns="13970" rIns="0" bIns="0" rtlCol="0">
            <a:spAutoFit/>
          </a:bodyPr>
          <a:lstStyle/>
          <a:p>
            <a:pPr marL="12700" marR="10160" algn="just">
              <a:lnSpc>
                <a:spcPct val="100000"/>
              </a:lnSpc>
              <a:spcBef>
                <a:spcPts val="110"/>
              </a:spcBef>
            </a:pPr>
            <a:r>
              <a:rPr sz="1600" b="1" dirty="0">
                <a:solidFill>
                  <a:srgbClr val="FFFFFF"/>
                </a:solidFill>
                <a:latin typeface="Calibri"/>
                <a:cs typeface="Calibri"/>
              </a:rPr>
              <a:t>ENTRY</a:t>
            </a:r>
            <a:r>
              <a:rPr sz="1600" b="1" spc="-15" dirty="0">
                <a:solidFill>
                  <a:srgbClr val="FFFFFF"/>
                </a:solidFill>
                <a:latin typeface="Calibri"/>
                <a:cs typeface="Calibri"/>
              </a:rPr>
              <a:t> </a:t>
            </a:r>
            <a:r>
              <a:rPr sz="1600" b="1" dirty="0">
                <a:solidFill>
                  <a:srgbClr val="FFFFFF"/>
                </a:solidFill>
                <a:latin typeface="Calibri"/>
                <a:cs typeface="Calibri"/>
              </a:rPr>
              <a:t>FEE</a:t>
            </a:r>
            <a:r>
              <a:rPr sz="1600" dirty="0">
                <a:solidFill>
                  <a:srgbClr val="FFFFFF"/>
                </a:solidFill>
                <a:latin typeface="Calibri"/>
                <a:cs typeface="Calibri"/>
              </a:rPr>
              <a:t>:</a:t>
            </a:r>
            <a:r>
              <a:rPr sz="1600" spc="-15" dirty="0">
                <a:solidFill>
                  <a:srgbClr val="FFFFFF"/>
                </a:solidFill>
                <a:latin typeface="Calibri"/>
                <a:cs typeface="Calibri"/>
              </a:rPr>
              <a:t> </a:t>
            </a:r>
            <a:r>
              <a:rPr sz="1600" dirty="0">
                <a:solidFill>
                  <a:srgbClr val="FFFFFF"/>
                </a:solidFill>
                <a:latin typeface="Calibri"/>
                <a:cs typeface="Calibri"/>
              </a:rPr>
              <a:t>Once</a:t>
            </a:r>
            <a:r>
              <a:rPr sz="1600" spc="-20" dirty="0">
                <a:solidFill>
                  <a:srgbClr val="FFFFFF"/>
                </a:solidFill>
                <a:latin typeface="Calibri"/>
                <a:cs typeface="Calibri"/>
              </a:rPr>
              <a:t> </a:t>
            </a:r>
            <a:r>
              <a:rPr sz="1600" dirty="0">
                <a:solidFill>
                  <a:srgbClr val="FFFFFF"/>
                </a:solidFill>
                <a:latin typeface="Calibri"/>
                <a:cs typeface="Calibri"/>
              </a:rPr>
              <a:t>the</a:t>
            </a:r>
            <a:r>
              <a:rPr sz="1600" spc="-25" dirty="0">
                <a:solidFill>
                  <a:srgbClr val="FFFFFF"/>
                </a:solidFill>
                <a:latin typeface="Calibri"/>
                <a:cs typeface="Calibri"/>
              </a:rPr>
              <a:t> </a:t>
            </a:r>
            <a:r>
              <a:rPr sz="1600" dirty="0">
                <a:solidFill>
                  <a:srgbClr val="FFFFFF"/>
                </a:solidFill>
                <a:latin typeface="Calibri"/>
                <a:cs typeface="Calibri"/>
              </a:rPr>
              <a:t>entry</a:t>
            </a:r>
            <a:r>
              <a:rPr sz="1600" spc="-25" dirty="0">
                <a:solidFill>
                  <a:srgbClr val="FFFFFF"/>
                </a:solidFill>
                <a:latin typeface="Calibri"/>
                <a:cs typeface="Calibri"/>
              </a:rPr>
              <a:t> </a:t>
            </a:r>
            <a:r>
              <a:rPr sz="1600" dirty="0">
                <a:solidFill>
                  <a:srgbClr val="FFFFFF"/>
                </a:solidFill>
                <a:latin typeface="Calibri"/>
                <a:cs typeface="Calibri"/>
              </a:rPr>
              <a:t>has</a:t>
            </a:r>
            <a:r>
              <a:rPr sz="1600" spc="-25" dirty="0">
                <a:solidFill>
                  <a:srgbClr val="FFFFFF"/>
                </a:solidFill>
                <a:latin typeface="Calibri"/>
                <a:cs typeface="Calibri"/>
              </a:rPr>
              <a:t> </a:t>
            </a:r>
            <a:r>
              <a:rPr sz="1600" dirty="0">
                <a:solidFill>
                  <a:srgbClr val="FFFFFF"/>
                </a:solidFill>
                <a:latin typeface="Calibri"/>
                <a:cs typeface="Calibri"/>
              </a:rPr>
              <a:t>been submitted</a:t>
            </a:r>
            <a:r>
              <a:rPr sz="1600" spc="-20" dirty="0">
                <a:solidFill>
                  <a:srgbClr val="FFFFFF"/>
                </a:solidFill>
                <a:latin typeface="Calibri"/>
                <a:cs typeface="Calibri"/>
              </a:rPr>
              <a:t> </a:t>
            </a:r>
            <a:r>
              <a:rPr sz="1600" dirty="0">
                <a:solidFill>
                  <a:srgbClr val="FFFFFF"/>
                </a:solidFill>
                <a:latin typeface="Calibri"/>
                <a:cs typeface="Calibri"/>
              </a:rPr>
              <a:t>via</a:t>
            </a:r>
            <a:r>
              <a:rPr sz="1600" spc="-20" dirty="0">
                <a:solidFill>
                  <a:srgbClr val="FFFFFF"/>
                </a:solidFill>
                <a:latin typeface="Calibri"/>
                <a:cs typeface="Calibri"/>
              </a:rPr>
              <a:t> </a:t>
            </a:r>
            <a:r>
              <a:rPr sz="1600" dirty="0">
                <a:solidFill>
                  <a:srgbClr val="FFFFFF"/>
                </a:solidFill>
                <a:latin typeface="Calibri"/>
                <a:cs typeface="Calibri"/>
              </a:rPr>
              <a:t>the</a:t>
            </a:r>
            <a:r>
              <a:rPr sz="1600" spc="-25" dirty="0">
                <a:solidFill>
                  <a:srgbClr val="FFFFFF"/>
                </a:solidFill>
                <a:latin typeface="Calibri"/>
                <a:cs typeface="Calibri"/>
              </a:rPr>
              <a:t> </a:t>
            </a:r>
            <a:r>
              <a:rPr sz="1600" dirty="0">
                <a:solidFill>
                  <a:srgbClr val="FFFFFF"/>
                </a:solidFill>
                <a:latin typeface="Calibri"/>
                <a:cs typeface="Calibri"/>
              </a:rPr>
              <a:t>entry</a:t>
            </a:r>
            <a:r>
              <a:rPr sz="1600" spc="-25" dirty="0">
                <a:solidFill>
                  <a:srgbClr val="FFFFFF"/>
                </a:solidFill>
                <a:latin typeface="Calibri"/>
                <a:cs typeface="Calibri"/>
              </a:rPr>
              <a:t> </a:t>
            </a:r>
            <a:r>
              <a:rPr sz="1600" dirty="0">
                <a:solidFill>
                  <a:srgbClr val="FFFFFF"/>
                </a:solidFill>
                <a:latin typeface="Calibri"/>
                <a:cs typeface="Calibri"/>
              </a:rPr>
              <a:t>platform,</a:t>
            </a:r>
            <a:r>
              <a:rPr sz="1600" spc="-5" dirty="0">
                <a:solidFill>
                  <a:srgbClr val="FFFFFF"/>
                </a:solidFill>
                <a:latin typeface="Calibri"/>
                <a:cs typeface="Calibri"/>
              </a:rPr>
              <a:t> </a:t>
            </a:r>
            <a:r>
              <a:rPr sz="1600" dirty="0">
                <a:solidFill>
                  <a:srgbClr val="FFFFFF"/>
                </a:solidFill>
                <a:latin typeface="Calibri"/>
                <a:cs typeface="Calibri"/>
              </a:rPr>
              <a:t>entry</a:t>
            </a:r>
            <a:r>
              <a:rPr sz="1600" spc="-25" dirty="0">
                <a:solidFill>
                  <a:srgbClr val="FFFFFF"/>
                </a:solidFill>
                <a:latin typeface="Calibri"/>
                <a:cs typeface="Calibri"/>
              </a:rPr>
              <a:t> </a:t>
            </a:r>
            <a:r>
              <a:rPr sz="1600" dirty="0">
                <a:solidFill>
                  <a:srgbClr val="FFFFFF"/>
                </a:solidFill>
                <a:latin typeface="Calibri"/>
                <a:cs typeface="Calibri"/>
              </a:rPr>
              <a:t>fees</a:t>
            </a:r>
            <a:r>
              <a:rPr sz="1600" spc="-20" dirty="0">
                <a:solidFill>
                  <a:srgbClr val="FFFFFF"/>
                </a:solidFill>
                <a:latin typeface="Calibri"/>
                <a:cs typeface="Calibri"/>
              </a:rPr>
              <a:t> </a:t>
            </a:r>
            <a:r>
              <a:rPr sz="1600" dirty="0">
                <a:solidFill>
                  <a:srgbClr val="FFFFFF"/>
                </a:solidFill>
                <a:latin typeface="Calibri"/>
                <a:cs typeface="Calibri"/>
              </a:rPr>
              <a:t>are</a:t>
            </a:r>
            <a:r>
              <a:rPr sz="1600" spc="-25" dirty="0">
                <a:solidFill>
                  <a:srgbClr val="FFFFFF"/>
                </a:solidFill>
                <a:latin typeface="Calibri"/>
                <a:cs typeface="Calibri"/>
              </a:rPr>
              <a:t> </a:t>
            </a:r>
            <a:r>
              <a:rPr sz="1600" dirty="0">
                <a:solidFill>
                  <a:srgbClr val="FFFFFF"/>
                </a:solidFill>
                <a:latin typeface="Calibri"/>
                <a:cs typeface="Calibri"/>
              </a:rPr>
              <a:t>chargeable,</a:t>
            </a:r>
            <a:r>
              <a:rPr sz="1600" spc="-10" dirty="0">
                <a:solidFill>
                  <a:srgbClr val="FFFFFF"/>
                </a:solidFill>
                <a:latin typeface="Calibri"/>
                <a:cs typeface="Calibri"/>
              </a:rPr>
              <a:t> </a:t>
            </a:r>
            <a:r>
              <a:rPr sz="1600" dirty="0">
                <a:solidFill>
                  <a:srgbClr val="FFFFFF"/>
                </a:solidFill>
                <a:latin typeface="Calibri"/>
                <a:cs typeface="Calibri"/>
              </a:rPr>
              <a:t>and</a:t>
            </a:r>
            <a:r>
              <a:rPr sz="1600" spc="-20" dirty="0">
                <a:solidFill>
                  <a:srgbClr val="FFFFFF"/>
                </a:solidFill>
                <a:latin typeface="Calibri"/>
                <a:cs typeface="Calibri"/>
              </a:rPr>
              <a:t> </a:t>
            </a:r>
            <a:r>
              <a:rPr sz="1600" dirty="0">
                <a:solidFill>
                  <a:srgbClr val="FFFFFF"/>
                </a:solidFill>
                <a:latin typeface="Calibri"/>
                <a:cs typeface="Calibri"/>
              </a:rPr>
              <a:t>you</a:t>
            </a:r>
            <a:r>
              <a:rPr sz="1600" spc="-20" dirty="0">
                <a:solidFill>
                  <a:srgbClr val="FFFFFF"/>
                </a:solidFill>
                <a:latin typeface="Calibri"/>
                <a:cs typeface="Calibri"/>
              </a:rPr>
              <a:t> </a:t>
            </a:r>
            <a:r>
              <a:rPr sz="1600" dirty="0">
                <a:solidFill>
                  <a:srgbClr val="FFFFFF"/>
                </a:solidFill>
                <a:latin typeface="Calibri"/>
                <a:cs typeface="Calibri"/>
              </a:rPr>
              <a:t>will</a:t>
            </a:r>
            <a:r>
              <a:rPr sz="1600" spc="-25" dirty="0">
                <a:solidFill>
                  <a:srgbClr val="FFFFFF"/>
                </a:solidFill>
                <a:latin typeface="Calibri"/>
                <a:cs typeface="Calibri"/>
              </a:rPr>
              <a:t> be </a:t>
            </a:r>
            <a:r>
              <a:rPr sz="1600" dirty="0">
                <a:solidFill>
                  <a:srgbClr val="FFFFFF"/>
                </a:solidFill>
                <a:latin typeface="Calibri"/>
                <a:cs typeface="Calibri"/>
              </a:rPr>
              <a:t>liable</a:t>
            </a:r>
            <a:r>
              <a:rPr sz="1600" spc="405" dirty="0">
                <a:solidFill>
                  <a:srgbClr val="FFFFFF"/>
                </a:solidFill>
                <a:latin typeface="Calibri"/>
                <a:cs typeface="Calibri"/>
              </a:rPr>
              <a:t> </a:t>
            </a:r>
            <a:r>
              <a:rPr sz="1600" dirty="0">
                <a:solidFill>
                  <a:srgbClr val="FFFFFF"/>
                </a:solidFill>
                <a:latin typeface="Calibri"/>
                <a:cs typeface="Calibri"/>
              </a:rPr>
              <a:t>to</a:t>
            </a:r>
            <a:r>
              <a:rPr sz="1600" spc="409" dirty="0">
                <a:solidFill>
                  <a:srgbClr val="FFFFFF"/>
                </a:solidFill>
                <a:latin typeface="Calibri"/>
                <a:cs typeface="Calibri"/>
              </a:rPr>
              <a:t> </a:t>
            </a:r>
            <a:r>
              <a:rPr sz="1600" dirty="0">
                <a:solidFill>
                  <a:srgbClr val="FFFFFF"/>
                </a:solidFill>
                <a:latin typeface="Calibri"/>
                <a:cs typeface="Calibri"/>
              </a:rPr>
              <a:t>pay</a:t>
            </a:r>
            <a:r>
              <a:rPr sz="1600" spc="405" dirty="0">
                <a:solidFill>
                  <a:srgbClr val="FFFFFF"/>
                </a:solidFill>
                <a:latin typeface="Calibri"/>
                <a:cs typeface="Calibri"/>
              </a:rPr>
              <a:t> </a:t>
            </a:r>
            <a:r>
              <a:rPr sz="1600" dirty="0">
                <a:solidFill>
                  <a:srgbClr val="FFFFFF"/>
                </a:solidFill>
                <a:latin typeface="Calibri"/>
                <a:cs typeface="Calibri"/>
              </a:rPr>
              <a:t>for</a:t>
            </a:r>
            <a:r>
              <a:rPr sz="1600" spc="430" dirty="0">
                <a:solidFill>
                  <a:srgbClr val="FFFFFF"/>
                </a:solidFill>
                <a:latin typeface="Calibri"/>
                <a:cs typeface="Calibri"/>
              </a:rPr>
              <a:t> </a:t>
            </a:r>
            <a:r>
              <a:rPr sz="1600" dirty="0">
                <a:solidFill>
                  <a:srgbClr val="FFFFFF"/>
                </a:solidFill>
                <a:latin typeface="Calibri"/>
                <a:cs typeface="Calibri"/>
              </a:rPr>
              <a:t>the</a:t>
            </a:r>
            <a:r>
              <a:rPr sz="1600" spc="400" dirty="0">
                <a:solidFill>
                  <a:srgbClr val="FFFFFF"/>
                </a:solidFill>
                <a:latin typeface="Calibri"/>
                <a:cs typeface="Calibri"/>
              </a:rPr>
              <a:t> </a:t>
            </a:r>
            <a:r>
              <a:rPr sz="1600" dirty="0">
                <a:solidFill>
                  <a:srgbClr val="FFFFFF"/>
                </a:solidFill>
                <a:latin typeface="Calibri"/>
                <a:cs typeface="Calibri"/>
              </a:rPr>
              <a:t>entries,</a:t>
            </a:r>
            <a:r>
              <a:rPr sz="1600" spc="420" dirty="0">
                <a:solidFill>
                  <a:srgbClr val="FFFFFF"/>
                </a:solidFill>
                <a:latin typeface="Calibri"/>
                <a:cs typeface="Calibri"/>
              </a:rPr>
              <a:t> </a:t>
            </a:r>
            <a:r>
              <a:rPr sz="1600" dirty="0">
                <a:solidFill>
                  <a:srgbClr val="FFFFFF"/>
                </a:solidFill>
                <a:latin typeface="Calibri"/>
                <a:cs typeface="Calibri"/>
              </a:rPr>
              <a:t>even</a:t>
            </a:r>
            <a:r>
              <a:rPr sz="1600" spc="430" dirty="0">
                <a:solidFill>
                  <a:srgbClr val="FFFFFF"/>
                </a:solidFill>
                <a:latin typeface="Calibri"/>
                <a:cs typeface="Calibri"/>
              </a:rPr>
              <a:t> </a:t>
            </a:r>
            <a:r>
              <a:rPr sz="1600" dirty="0">
                <a:solidFill>
                  <a:srgbClr val="FFFFFF"/>
                </a:solidFill>
                <a:latin typeface="Calibri"/>
                <a:cs typeface="Calibri"/>
              </a:rPr>
              <a:t>if</a:t>
            </a:r>
            <a:r>
              <a:rPr sz="1600" spc="405" dirty="0">
                <a:solidFill>
                  <a:srgbClr val="FFFFFF"/>
                </a:solidFill>
                <a:latin typeface="Calibri"/>
                <a:cs typeface="Calibri"/>
              </a:rPr>
              <a:t> </a:t>
            </a:r>
            <a:r>
              <a:rPr sz="1600" dirty="0">
                <a:solidFill>
                  <a:srgbClr val="FFFFFF"/>
                </a:solidFill>
                <a:latin typeface="Calibri"/>
                <a:cs typeface="Calibri"/>
              </a:rPr>
              <a:t>you</a:t>
            </a:r>
            <a:r>
              <a:rPr sz="1600" spc="409" dirty="0">
                <a:solidFill>
                  <a:srgbClr val="FFFFFF"/>
                </a:solidFill>
                <a:latin typeface="Calibri"/>
                <a:cs typeface="Calibri"/>
              </a:rPr>
              <a:t> </a:t>
            </a:r>
            <a:r>
              <a:rPr sz="1600" dirty="0">
                <a:solidFill>
                  <a:srgbClr val="FFFFFF"/>
                </a:solidFill>
                <a:latin typeface="Calibri"/>
                <a:cs typeface="Calibri"/>
              </a:rPr>
              <a:t>have</a:t>
            </a:r>
            <a:r>
              <a:rPr sz="1600" spc="405" dirty="0">
                <a:solidFill>
                  <a:srgbClr val="FFFFFF"/>
                </a:solidFill>
                <a:latin typeface="Calibri"/>
                <a:cs typeface="Calibri"/>
              </a:rPr>
              <a:t> </a:t>
            </a:r>
            <a:r>
              <a:rPr sz="1600" dirty="0">
                <a:solidFill>
                  <a:srgbClr val="FFFFFF"/>
                </a:solidFill>
                <a:latin typeface="Calibri"/>
                <a:cs typeface="Calibri"/>
              </a:rPr>
              <a:t>not</a:t>
            </a:r>
            <a:r>
              <a:rPr sz="1600" spc="430" dirty="0">
                <a:solidFill>
                  <a:srgbClr val="FFFFFF"/>
                </a:solidFill>
                <a:latin typeface="Calibri"/>
                <a:cs typeface="Calibri"/>
              </a:rPr>
              <a:t> </a:t>
            </a:r>
            <a:r>
              <a:rPr sz="1600" dirty="0">
                <a:solidFill>
                  <a:srgbClr val="FFFFFF"/>
                </a:solidFill>
                <a:latin typeface="Calibri"/>
                <a:cs typeface="Calibri"/>
              </a:rPr>
              <a:t>proceeded</a:t>
            </a:r>
            <a:r>
              <a:rPr sz="1600" spc="430" dirty="0">
                <a:solidFill>
                  <a:srgbClr val="FFFFFF"/>
                </a:solidFill>
                <a:latin typeface="Calibri"/>
                <a:cs typeface="Calibri"/>
              </a:rPr>
              <a:t> </a:t>
            </a:r>
            <a:r>
              <a:rPr sz="1600" dirty="0">
                <a:solidFill>
                  <a:srgbClr val="FFFFFF"/>
                </a:solidFill>
                <a:latin typeface="Calibri"/>
                <a:cs typeface="Calibri"/>
              </a:rPr>
              <a:t>to</a:t>
            </a:r>
            <a:r>
              <a:rPr sz="1600" spc="430" dirty="0">
                <a:solidFill>
                  <a:srgbClr val="FFFFFF"/>
                </a:solidFill>
                <a:latin typeface="Calibri"/>
                <a:cs typeface="Calibri"/>
              </a:rPr>
              <a:t> </a:t>
            </a:r>
            <a:r>
              <a:rPr sz="1600" dirty="0">
                <a:solidFill>
                  <a:srgbClr val="FFFFFF"/>
                </a:solidFill>
                <a:latin typeface="Calibri"/>
                <a:cs typeface="Calibri"/>
              </a:rPr>
              <a:t>the</a:t>
            </a:r>
            <a:r>
              <a:rPr sz="1600" spc="409" dirty="0">
                <a:solidFill>
                  <a:srgbClr val="FFFFFF"/>
                </a:solidFill>
                <a:latin typeface="Calibri"/>
                <a:cs typeface="Calibri"/>
              </a:rPr>
              <a:t> </a:t>
            </a:r>
            <a:r>
              <a:rPr sz="1600" dirty="0">
                <a:solidFill>
                  <a:srgbClr val="FFFFFF"/>
                </a:solidFill>
                <a:latin typeface="Calibri"/>
                <a:cs typeface="Calibri"/>
              </a:rPr>
              <a:t>payment</a:t>
            </a:r>
            <a:r>
              <a:rPr sz="1600" spc="405" dirty="0">
                <a:solidFill>
                  <a:srgbClr val="FFFFFF"/>
                </a:solidFill>
                <a:latin typeface="Calibri"/>
                <a:cs typeface="Calibri"/>
              </a:rPr>
              <a:t> </a:t>
            </a:r>
            <a:r>
              <a:rPr sz="1600" dirty="0">
                <a:solidFill>
                  <a:srgbClr val="FFFFFF"/>
                </a:solidFill>
                <a:latin typeface="Calibri"/>
                <a:cs typeface="Calibri"/>
              </a:rPr>
              <a:t>page</a:t>
            </a:r>
            <a:r>
              <a:rPr sz="1600" spc="409" dirty="0">
                <a:solidFill>
                  <a:srgbClr val="FFFFFF"/>
                </a:solidFill>
                <a:latin typeface="Calibri"/>
                <a:cs typeface="Calibri"/>
              </a:rPr>
              <a:t> </a:t>
            </a:r>
            <a:r>
              <a:rPr sz="1600" dirty="0">
                <a:solidFill>
                  <a:srgbClr val="FFFFFF"/>
                </a:solidFill>
                <a:latin typeface="Calibri"/>
                <a:cs typeface="Calibri"/>
              </a:rPr>
              <a:t>or</a:t>
            </a:r>
            <a:r>
              <a:rPr sz="1600" spc="405" dirty="0">
                <a:solidFill>
                  <a:srgbClr val="FFFFFF"/>
                </a:solidFill>
                <a:latin typeface="Calibri"/>
                <a:cs typeface="Calibri"/>
              </a:rPr>
              <a:t> </a:t>
            </a:r>
            <a:r>
              <a:rPr sz="1600" dirty="0">
                <a:solidFill>
                  <a:srgbClr val="FFFFFF"/>
                </a:solidFill>
                <a:latin typeface="Calibri"/>
                <a:cs typeface="Calibri"/>
              </a:rPr>
              <a:t>in</a:t>
            </a:r>
            <a:r>
              <a:rPr sz="1600" spc="405" dirty="0">
                <a:solidFill>
                  <a:srgbClr val="FFFFFF"/>
                </a:solidFill>
                <a:latin typeface="Calibri"/>
                <a:cs typeface="Calibri"/>
              </a:rPr>
              <a:t> </a:t>
            </a:r>
            <a:r>
              <a:rPr sz="1600" dirty="0">
                <a:solidFill>
                  <a:srgbClr val="FFFFFF"/>
                </a:solidFill>
                <a:latin typeface="Calibri"/>
                <a:cs typeface="Calibri"/>
              </a:rPr>
              <a:t>the</a:t>
            </a:r>
            <a:r>
              <a:rPr sz="1600" spc="430" dirty="0">
                <a:solidFill>
                  <a:srgbClr val="FFFFFF"/>
                </a:solidFill>
                <a:latin typeface="Calibri"/>
                <a:cs typeface="Calibri"/>
              </a:rPr>
              <a:t> </a:t>
            </a:r>
            <a:r>
              <a:rPr sz="1600" dirty="0">
                <a:solidFill>
                  <a:srgbClr val="FFFFFF"/>
                </a:solidFill>
                <a:latin typeface="Calibri"/>
                <a:cs typeface="Calibri"/>
              </a:rPr>
              <a:t>event</a:t>
            </a:r>
            <a:r>
              <a:rPr sz="1600" spc="430" dirty="0">
                <a:solidFill>
                  <a:srgbClr val="FFFFFF"/>
                </a:solidFill>
                <a:latin typeface="Calibri"/>
                <a:cs typeface="Calibri"/>
              </a:rPr>
              <a:t> </a:t>
            </a:r>
            <a:r>
              <a:rPr sz="1600" spc="-25" dirty="0">
                <a:solidFill>
                  <a:srgbClr val="FFFFFF"/>
                </a:solidFill>
                <a:latin typeface="Calibri"/>
                <a:cs typeface="Calibri"/>
              </a:rPr>
              <a:t>of </a:t>
            </a:r>
            <a:r>
              <a:rPr sz="1600" spc="-10" dirty="0">
                <a:solidFill>
                  <a:srgbClr val="FFFFFF"/>
                </a:solidFill>
                <a:latin typeface="Calibri"/>
                <a:cs typeface="Calibri"/>
              </a:rPr>
              <a:t>disqualification,</a:t>
            </a:r>
            <a:r>
              <a:rPr sz="1600" spc="25" dirty="0">
                <a:solidFill>
                  <a:srgbClr val="FFFFFF"/>
                </a:solidFill>
                <a:latin typeface="Calibri"/>
                <a:cs typeface="Calibri"/>
              </a:rPr>
              <a:t> </a:t>
            </a:r>
            <a:r>
              <a:rPr sz="1600" dirty="0">
                <a:solidFill>
                  <a:srgbClr val="FFFFFF"/>
                </a:solidFill>
                <a:latin typeface="Calibri"/>
                <a:cs typeface="Calibri"/>
              </a:rPr>
              <a:t>entry</a:t>
            </a:r>
            <a:r>
              <a:rPr sz="1600" spc="15" dirty="0">
                <a:solidFill>
                  <a:srgbClr val="FFFFFF"/>
                </a:solidFill>
                <a:latin typeface="Calibri"/>
                <a:cs typeface="Calibri"/>
              </a:rPr>
              <a:t> </a:t>
            </a:r>
            <a:r>
              <a:rPr sz="1600" spc="-10" dirty="0">
                <a:solidFill>
                  <a:srgbClr val="FFFFFF"/>
                </a:solidFill>
                <a:latin typeface="Calibri"/>
                <a:cs typeface="Calibri"/>
              </a:rPr>
              <a:t>withdrawal,</a:t>
            </a:r>
            <a:r>
              <a:rPr sz="1600" spc="-35" dirty="0">
                <a:solidFill>
                  <a:srgbClr val="FFFFFF"/>
                </a:solidFill>
                <a:latin typeface="Calibri"/>
                <a:cs typeface="Calibri"/>
              </a:rPr>
              <a:t> </a:t>
            </a:r>
            <a:r>
              <a:rPr sz="1600" dirty="0">
                <a:solidFill>
                  <a:srgbClr val="FFFFFF"/>
                </a:solidFill>
                <a:latin typeface="Calibri"/>
                <a:cs typeface="Calibri"/>
              </a:rPr>
              <a:t>duplicate</a:t>
            </a:r>
            <a:r>
              <a:rPr sz="1600" spc="15" dirty="0">
                <a:solidFill>
                  <a:srgbClr val="FFFFFF"/>
                </a:solidFill>
                <a:latin typeface="Calibri"/>
                <a:cs typeface="Calibri"/>
              </a:rPr>
              <a:t> </a:t>
            </a:r>
            <a:r>
              <a:rPr sz="1600" spc="-10" dirty="0">
                <a:solidFill>
                  <a:srgbClr val="FFFFFF"/>
                </a:solidFill>
                <a:latin typeface="Calibri"/>
                <a:cs typeface="Calibri"/>
              </a:rPr>
              <a:t>submissions,</a:t>
            </a:r>
            <a:r>
              <a:rPr sz="1600" spc="-35" dirty="0">
                <a:solidFill>
                  <a:srgbClr val="FFFFFF"/>
                </a:solidFill>
                <a:latin typeface="Calibri"/>
                <a:cs typeface="Calibri"/>
              </a:rPr>
              <a:t> </a:t>
            </a:r>
            <a:r>
              <a:rPr sz="1600" dirty="0">
                <a:solidFill>
                  <a:srgbClr val="FFFFFF"/>
                </a:solidFill>
                <a:latin typeface="Calibri"/>
                <a:cs typeface="Calibri"/>
              </a:rPr>
              <a:t>or</a:t>
            </a:r>
            <a:r>
              <a:rPr sz="1600" spc="-10" dirty="0">
                <a:solidFill>
                  <a:srgbClr val="FFFFFF"/>
                </a:solidFill>
                <a:latin typeface="Calibri"/>
                <a:cs typeface="Calibri"/>
              </a:rPr>
              <a:t> non-endorsement</a:t>
            </a:r>
            <a:r>
              <a:rPr sz="1600" spc="-20" dirty="0">
                <a:solidFill>
                  <a:srgbClr val="FFFFFF"/>
                </a:solidFill>
                <a:latin typeface="Calibri"/>
                <a:cs typeface="Calibri"/>
              </a:rPr>
              <a:t> </a:t>
            </a:r>
            <a:r>
              <a:rPr sz="1600" dirty="0">
                <a:solidFill>
                  <a:srgbClr val="FFFFFF"/>
                </a:solidFill>
                <a:latin typeface="Calibri"/>
                <a:cs typeface="Calibri"/>
              </a:rPr>
              <a:t>by</a:t>
            </a:r>
            <a:r>
              <a:rPr sz="1600" spc="-35" dirty="0">
                <a:solidFill>
                  <a:srgbClr val="FFFFFF"/>
                </a:solidFill>
                <a:latin typeface="Calibri"/>
                <a:cs typeface="Calibri"/>
              </a:rPr>
              <a:t> </a:t>
            </a:r>
            <a:r>
              <a:rPr sz="1600" spc="-10" dirty="0">
                <a:solidFill>
                  <a:srgbClr val="FFFFFF"/>
                </a:solidFill>
                <a:latin typeface="Calibri"/>
                <a:cs typeface="Calibri"/>
              </a:rPr>
              <a:t>management.</a:t>
            </a:r>
            <a:endParaRPr sz="1600" dirty="0">
              <a:latin typeface="Calibri"/>
              <a:cs typeface="Calibri"/>
            </a:endParaRPr>
          </a:p>
          <a:p>
            <a:pPr marL="12700" algn="just">
              <a:lnSpc>
                <a:spcPct val="100000"/>
              </a:lnSpc>
              <a:spcBef>
                <a:spcPts val="1925"/>
              </a:spcBef>
            </a:pPr>
            <a:r>
              <a:rPr sz="1600" dirty="0">
                <a:solidFill>
                  <a:srgbClr val="FFFFFF"/>
                </a:solidFill>
                <a:latin typeface="Calibri"/>
                <a:cs typeface="Calibri"/>
              </a:rPr>
              <a:t>Entries </a:t>
            </a:r>
            <a:r>
              <a:rPr sz="1600" spc="-10" dirty="0">
                <a:solidFill>
                  <a:srgbClr val="FFFFFF"/>
                </a:solidFill>
                <a:latin typeface="Calibri"/>
                <a:cs typeface="Calibri"/>
              </a:rPr>
              <a:t>submitted</a:t>
            </a:r>
            <a:r>
              <a:rPr sz="1600" spc="-40" dirty="0">
                <a:solidFill>
                  <a:srgbClr val="FFFFFF"/>
                </a:solidFill>
                <a:latin typeface="Calibri"/>
                <a:cs typeface="Calibri"/>
              </a:rPr>
              <a:t> </a:t>
            </a:r>
            <a:r>
              <a:rPr sz="1600" dirty="0">
                <a:solidFill>
                  <a:srgbClr val="FFFFFF"/>
                </a:solidFill>
                <a:latin typeface="Calibri"/>
                <a:cs typeface="Calibri"/>
              </a:rPr>
              <a:t>are</a:t>
            </a:r>
            <a:r>
              <a:rPr sz="1600" spc="-30" dirty="0">
                <a:solidFill>
                  <a:srgbClr val="FFFFFF"/>
                </a:solidFill>
                <a:latin typeface="Calibri"/>
                <a:cs typeface="Calibri"/>
              </a:rPr>
              <a:t> </a:t>
            </a:r>
            <a:r>
              <a:rPr sz="1600" spc="-10" dirty="0">
                <a:solidFill>
                  <a:srgbClr val="FFFFFF"/>
                </a:solidFill>
                <a:latin typeface="Calibri"/>
                <a:cs typeface="Calibri"/>
              </a:rPr>
              <a:t>non-returnable.</a:t>
            </a:r>
            <a:endParaRPr sz="1600" dirty="0">
              <a:latin typeface="Calibri"/>
              <a:cs typeface="Calibri"/>
            </a:endParaRPr>
          </a:p>
          <a:p>
            <a:pPr marL="12700" algn="just">
              <a:lnSpc>
                <a:spcPct val="100000"/>
              </a:lnSpc>
              <a:spcBef>
                <a:spcPts val="1920"/>
              </a:spcBef>
            </a:pPr>
            <a:r>
              <a:rPr sz="1600" spc="-10" dirty="0">
                <a:solidFill>
                  <a:srgbClr val="FFFFFF"/>
                </a:solidFill>
                <a:latin typeface="Calibri"/>
                <a:cs typeface="Calibri"/>
              </a:rPr>
              <a:t>Haymarket</a:t>
            </a:r>
            <a:r>
              <a:rPr sz="1600" dirty="0">
                <a:solidFill>
                  <a:srgbClr val="FFFFFF"/>
                </a:solidFill>
                <a:latin typeface="Calibri"/>
                <a:cs typeface="Calibri"/>
              </a:rPr>
              <a:t> </a:t>
            </a:r>
            <a:r>
              <a:rPr lang="en-US" sz="1600" dirty="0">
                <a:solidFill>
                  <a:srgbClr val="FFFFFF"/>
                </a:solidFill>
                <a:latin typeface="Calibri"/>
                <a:cs typeface="Calibri"/>
              </a:rPr>
              <a:t>Media India </a:t>
            </a:r>
            <a:r>
              <a:rPr sz="1600" dirty="0">
                <a:solidFill>
                  <a:srgbClr val="FFFFFF"/>
                </a:solidFill>
                <a:latin typeface="Calibri"/>
                <a:cs typeface="Calibri"/>
              </a:rPr>
              <a:t>Private</a:t>
            </a:r>
            <a:r>
              <a:rPr sz="1600" spc="25" dirty="0">
                <a:solidFill>
                  <a:srgbClr val="FFFFFF"/>
                </a:solidFill>
                <a:latin typeface="Calibri"/>
                <a:cs typeface="Calibri"/>
              </a:rPr>
              <a:t> </a:t>
            </a:r>
            <a:r>
              <a:rPr sz="1600" dirty="0">
                <a:solidFill>
                  <a:srgbClr val="FFFFFF"/>
                </a:solidFill>
                <a:latin typeface="Calibri"/>
                <a:cs typeface="Calibri"/>
              </a:rPr>
              <a:t>Limited</a:t>
            </a:r>
            <a:r>
              <a:rPr sz="1600" spc="25" dirty="0">
                <a:solidFill>
                  <a:srgbClr val="FFFFFF"/>
                </a:solidFill>
                <a:latin typeface="Calibri"/>
                <a:cs typeface="Calibri"/>
              </a:rPr>
              <a:t> </a:t>
            </a:r>
            <a:r>
              <a:rPr sz="1600" dirty="0">
                <a:solidFill>
                  <a:srgbClr val="FFFFFF"/>
                </a:solidFill>
                <a:latin typeface="Calibri"/>
                <a:cs typeface="Calibri"/>
              </a:rPr>
              <a:t>will</a:t>
            </a:r>
            <a:r>
              <a:rPr sz="1600" spc="25" dirty="0">
                <a:solidFill>
                  <a:srgbClr val="FFFFFF"/>
                </a:solidFill>
                <a:latin typeface="Calibri"/>
                <a:cs typeface="Calibri"/>
              </a:rPr>
              <a:t> </a:t>
            </a:r>
            <a:r>
              <a:rPr sz="1600" dirty="0">
                <a:solidFill>
                  <a:srgbClr val="FFFFFF"/>
                </a:solidFill>
                <a:latin typeface="Calibri"/>
                <a:cs typeface="Calibri"/>
              </a:rPr>
              <a:t>retain</a:t>
            </a:r>
            <a:r>
              <a:rPr sz="1600" spc="20" dirty="0">
                <a:solidFill>
                  <a:srgbClr val="FFFFFF"/>
                </a:solidFill>
                <a:latin typeface="Calibri"/>
                <a:cs typeface="Calibri"/>
              </a:rPr>
              <a:t> </a:t>
            </a:r>
            <a:r>
              <a:rPr sz="1600" dirty="0">
                <a:solidFill>
                  <a:srgbClr val="FFFFFF"/>
                </a:solidFill>
                <a:latin typeface="Calibri"/>
                <a:cs typeface="Calibri"/>
              </a:rPr>
              <a:t>the</a:t>
            </a:r>
            <a:r>
              <a:rPr sz="1600" spc="25" dirty="0">
                <a:solidFill>
                  <a:srgbClr val="FFFFFF"/>
                </a:solidFill>
                <a:latin typeface="Calibri"/>
                <a:cs typeface="Calibri"/>
              </a:rPr>
              <a:t> </a:t>
            </a:r>
            <a:r>
              <a:rPr sz="1600" dirty="0">
                <a:solidFill>
                  <a:srgbClr val="FFFFFF"/>
                </a:solidFill>
                <a:latin typeface="Calibri"/>
                <a:cs typeface="Calibri"/>
              </a:rPr>
              <a:t>right</a:t>
            </a:r>
            <a:r>
              <a:rPr sz="1600" spc="50" dirty="0">
                <a:solidFill>
                  <a:srgbClr val="FFFFFF"/>
                </a:solidFill>
                <a:latin typeface="Calibri"/>
                <a:cs typeface="Calibri"/>
              </a:rPr>
              <a:t> </a:t>
            </a:r>
            <a:r>
              <a:rPr sz="1600" dirty="0">
                <a:solidFill>
                  <a:srgbClr val="FFFFFF"/>
                </a:solidFill>
                <a:latin typeface="Calibri"/>
                <a:cs typeface="Calibri"/>
              </a:rPr>
              <a:t>to</a:t>
            </a:r>
            <a:r>
              <a:rPr sz="1600" spc="20" dirty="0">
                <a:solidFill>
                  <a:srgbClr val="FFFFFF"/>
                </a:solidFill>
                <a:latin typeface="Calibri"/>
                <a:cs typeface="Calibri"/>
              </a:rPr>
              <a:t> </a:t>
            </a:r>
            <a:r>
              <a:rPr sz="1600" dirty="0">
                <a:solidFill>
                  <a:srgbClr val="FFFFFF"/>
                </a:solidFill>
                <a:latin typeface="Calibri"/>
                <a:cs typeface="Calibri"/>
              </a:rPr>
              <a:t>claim</a:t>
            </a:r>
            <a:r>
              <a:rPr sz="1600" spc="20" dirty="0">
                <a:solidFill>
                  <a:srgbClr val="FFFFFF"/>
                </a:solidFill>
                <a:latin typeface="Calibri"/>
                <a:cs typeface="Calibri"/>
              </a:rPr>
              <a:t> </a:t>
            </a:r>
            <a:r>
              <a:rPr sz="1600" dirty="0">
                <a:solidFill>
                  <a:srgbClr val="FFFFFF"/>
                </a:solidFill>
                <a:latin typeface="Calibri"/>
                <a:cs typeface="Calibri"/>
              </a:rPr>
              <a:t>for unpaid entry</a:t>
            </a:r>
            <a:r>
              <a:rPr sz="1600" spc="25" dirty="0">
                <a:solidFill>
                  <a:srgbClr val="FFFFFF"/>
                </a:solidFill>
                <a:latin typeface="Calibri"/>
                <a:cs typeface="Calibri"/>
              </a:rPr>
              <a:t> </a:t>
            </a:r>
            <a:r>
              <a:rPr sz="1600" dirty="0">
                <a:solidFill>
                  <a:srgbClr val="FFFFFF"/>
                </a:solidFill>
                <a:latin typeface="Calibri"/>
                <a:cs typeface="Calibri"/>
              </a:rPr>
              <a:t>fees</a:t>
            </a:r>
            <a:r>
              <a:rPr sz="1600" spc="5" dirty="0">
                <a:solidFill>
                  <a:srgbClr val="FFFFFF"/>
                </a:solidFill>
                <a:latin typeface="Calibri"/>
                <a:cs typeface="Calibri"/>
              </a:rPr>
              <a:t> </a:t>
            </a:r>
            <a:r>
              <a:rPr sz="1600" dirty="0">
                <a:solidFill>
                  <a:srgbClr val="FFFFFF"/>
                </a:solidFill>
                <a:latin typeface="Calibri"/>
                <a:cs typeface="Calibri"/>
              </a:rPr>
              <a:t>and</a:t>
            </a:r>
            <a:r>
              <a:rPr sz="1600" spc="30" dirty="0">
                <a:solidFill>
                  <a:srgbClr val="FFFFFF"/>
                </a:solidFill>
                <a:latin typeface="Calibri"/>
                <a:cs typeface="Calibri"/>
              </a:rPr>
              <a:t> </a:t>
            </a:r>
            <a:r>
              <a:rPr sz="1600" spc="-10" dirty="0">
                <a:solidFill>
                  <a:srgbClr val="FFFFFF"/>
                </a:solidFill>
                <a:latin typeface="Calibri"/>
                <a:cs typeface="Calibri"/>
              </a:rPr>
              <a:t>reserves</a:t>
            </a:r>
            <a:endParaRPr sz="1600" dirty="0">
              <a:latin typeface="Calibri"/>
              <a:cs typeface="Calibri"/>
            </a:endParaRPr>
          </a:p>
          <a:p>
            <a:pPr marL="12700" algn="just">
              <a:lnSpc>
                <a:spcPct val="100000"/>
              </a:lnSpc>
              <a:spcBef>
                <a:spcPts val="5"/>
              </a:spcBef>
            </a:pPr>
            <a:r>
              <a:rPr sz="1600" dirty="0">
                <a:solidFill>
                  <a:srgbClr val="FFFFFF"/>
                </a:solidFill>
                <a:latin typeface="Calibri"/>
                <a:cs typeface="Calibri"/>
              </a:rPr>
              <a:t>the</a:t>
            </a:r>
            <a:r>
              <a:rPr sz="1600" spc="-35" dirty="0">
                <a:solidFill>
                  <a:srgbClr val="FFFFFF"/>
                </a:solidFill>
                <a:latin typeface="Calibri"/>
                <a:cs typeface="Calibri"/>
              </a:rPr>
              <a:t> </a:t>
            </a:r>
            <a:r>
              <a:rPr sz="1600" dirty="0">
                <a:solidFill>
                  <a:srgbClr val="FFFFFF"/>
                </a:solidFill>
                <a:latin typeface="Calibri"/>
                <a:cs typeface="Calibri"/>
              </a:rPr>
              <a:t>right</a:t>
            </a:r>
            <a:r>
              <a:rPr sz="1600" spc="-55" dirty="0">
                <a:solidFill>
                  <a:srgbClr val="FFFFFF"/>
                </a:solidFill>
                <a:latin typeface="Calibri"/>
                <a:cs typeface="Calibri"/>
              </a:rPr>
              <a:t> </a:t>
            </a:r>
            <a:r>
              <a:rPr sz="1600" dirty="0">
                <a:solidFill>
                  <a:srgbClr val="FFFFFF"/>
                </a:solidFill>
                <a:latin typeface="Calibri"/>
                <a:cs typeface="Calibri"/>
              </a:rPr>
              <a:t>to</a:t>
            </a:r>
            <a:r>
              <a:rPr sz="1600" spc="-5" dirty="0">
                <a:solidFill>
                  <a:srgbClr val="FFFFFF"/>
                </a:solidFill>
                <a:latin typeface="Calibri"/>
                <a:cs typeface="Calibri"/>
              </a:rPr>
              <a:t> </a:t>
            </a:r>
            <a:r>
              <a:rPr sz="1600" dirty="0">
                <a:solidFill>
                  <a:srgbClr val="FFFFFF"/>
                </a:solidFill>
                <a:latin typeface="Calibri"/>
                <a:cs typeface="Calibri"/>
              </a:rPr>
              <a:t>disqualify</a:t>
            </a:r>
            <a:r>
              <a:rPr sz="1600" spc="-50" dirty="0">
                <a:solidFill>
                  <a:srgbClr val="FFFFFF"/>
                </a:solidFill>
                <a:latin typeface="Calibri"/>
                <a:cs typeface="Calibri"/>
              </a:rPr>
              <a:t> </a:t>
            </a:r>
            <a:r>
              <a:rPr sz="1600" dirty="0">
                <a:solidFill>
                  <a:srgbClr val="FFFFFF"/>
                </a:solidFill>
                <a:latin typeface="Calibri"/>
                <a:cs typeface="Calibri"/>
              </a:rPr>
              <a:t>any</a:t>
            </a:r>
            <a:r>
              <a:rPr sz="1600" spc="-50" dirty="0">
                <a:solidFill>
                  <a:srgbClr val="FFFFFF"/>
                </a:solidFill>
                <a:latin typeface="Calibri"/>
                <a:cs typeface="Calibri"/>
              </a:rPr>
              <a:t> </a:t>
            </a:r>
            <a:r>
              <a:rPr sz="1600" dirty="0">
                <a:solidFill>
                  <a:srgbClr val="FFFFFF"/>
                </a:solidFill>
                <a:latin typeface="Calibri"/>
                <a:cs typeface="Calibri"/>
              </a:rPr>
              <a:t>unpaid</a:t>
            </a:r>
            <a:r>
              <a:rPr sz="1600" spc="-45" dirty="0">
                <a:solidFill>
                  <a:srgbClr val="FFFFFF"/>
                </a:solidFill>
                <a:latin typeface="Calibri"/>
                <a:cs typeface="Calibri"/>
              </a:rPr>
              <a:t> </a:t>
            </a:r>
            <a:r>
              <a:rPr sz="1600" dirty="0">
                <a:solidFill>
                  <a:srgbClr val="FFFFFF"/>
                </a:solidFill>
                <a:latin typeface="Calibri"/>
                <a:cs typeface="Calibri"/>
              </a:rPr>
              <a:t>entries</a:t>
            </a:r>
            <a:r>
              <a:rPr sz="1600" spc="-5" dirty="0">
                <a:solidFill>
                  <a:srgbClr val="FFFFFF"/>
                </a:solidFill>
                <a:latin typeface="Calibri"/>
                <a:cs typeface="Calibri"/>
              </a:rPr>
              <a:t> </a:t>
            </a:r>
            <a:r>
              <a:rPr sz="1600" dirty="0">
                <a:solidFill>
                  <a:srgbClr val="FFFFFF"/>
                </a:solidFill>
                <a:latin typeface="Calibri"/>
                <a:cs typeface="Calibri"/>
              </a:rPr>
              <a:t>and</a:t>
            </a:r>
            <a:r>
              <a:rPr sz="1600" spc="-70" dirty="0">
                <a:solidFill>
                  <a:srgbClr val="FFFFFF"/>
                </a:solidFill>
                <a:latin typeface="Calibri"/>
                <a:cs typeface="Calibri"/>
              </a:rPr>
              <a:t> </a:t>
            </a:r>
            <a:r>
              <a:rPr sz="1600" dirty="0">
                <a:solidFill>
                  <a:srgbClr val="FFFFFF"/>
                </a:solidFill>
                <a:latin typeface="Calibri"/>
                <a:cs typeface="Calibri"/>
              </a:rPr>
              <a:t>seek</a:t>
            </a:r>
            <a:r>
              <a:rPr sz="1600" spc="-40" dirty="0">
                <a:solidFill>
                  <a:srgbClr val="FFFFFF"/>
                </a:solidFill>
                <a:latin typeface="Calibri"/>
                <a:cs typeface="Calibri"/>
              </a:rPr>
              <a:t> </a:t>
            </a:r>
            <a:r>
              <a:rPr sz="1600" dirty="0">
                <a:solidFill>
                  <a:srgbClr val="FFFFFF"/>
                </a:solidFill>
                <a:latin typeface="Calibri"/>
                <a:cs typeface="Calibri"/>
              </a:rPr>
              <a:t>legal</a:t>
            </a:r>
            <a:r>
              <a:rPr sz="1600" spc="-50" dirty="0">
                <a:solidFill>
                  <a:srgbClr val="FFFFFF"/>
                </a:solidFill>
                <a:latin typeface="Calibri"/>
                <a:cs typeface="Calibri"/>
              </a:rPr>
              <a:t> </a:t>
            </a:r>
            <a:r>
              <a:rPr sz="1600" dirty="0">
                <a:solidFill>
                  <a:srgbClr val="FFFFFF"/>
                </a:solidFill>
                <a:latin typeface="Calibri"/>
                <a:cs typeface="Calibri"/>
              </a:rPr>
              <a:t>action</a:t>
            </a:r>
            <a:r>
              <a:rPr sz="1600" spc="-30" dirty="0">
                <a:solidFill>
                  <a:srgbClr val="FFFFFF"/>
                </a:solidFill>
                <a:latin typeface="Calibri"/>
                <a:cs typeface="Calibri"/>
              </a:rPr>
              <a:t> </a:t>
            </a:r>
            <a:r>
              <a:rPr sz="1600" dirty="0">
                <a:solidFill>
                  <a:srgbClr val="FFFFFF"/>
                </a:solidFill>
                <a:latin typeface="Calibri"/>
                <a:cs typeface="Calibri"/>
              </a:rPr>
              <a:t>to</a:t>
            </a:r>
            <a:r>
              <a:rPr sz="1600" spc="-30" dirty="0">
                <a:solidFill>
                  <a:srgbClr val="FFFFFF"/>
                </a:solidFill>
                <a:latin typeface="Calibri"/>
                <a:cs typeface="Calibri"/>
              </a:rPr>
              <a:t> </a:t>
            </a:r>
            <a:r>
              <a:rPr sz="1600" dirty="0">
                <a:solidFill>
                  <a:srgbClr val="FFFFFF"/>
                </a:solidFill>
                <a:latin typeface="Calibri"/>
                <a:cs typeface="Calibri"/>
              </a:rPr>
              <a:t>claim</a:t>
            </a:r>
            <a:r>
              <a:rPr sz="1600" spc="-55" dirty="0">
                <a:solidFill>
                  <a:srgbClr val="FFFFFF"/>
                </a:solidFill>
                <a:latin typeface="Calibri"/>
                <a:cs typeface="Calibri"/>
              </a:rPr>
              <a:t> </a:t>
            </a:r>
            <a:r>
              <a:rPr sz="1600" dirty="0">
                <a:solidFill>
                  <a:srgbClr val="FFFFFF"/>
                </a:solidFill>
                <a:latin typeface="Calibri"/>
                <a:cs typeface="Calibri"/>
              </a:rPr>
              <a:t>for</a:t>
            </a:r>
            <a:r>
              <a:rPr sz="1600" spc="-30" dirty="0">
                <a:solidFill>
                  <a:srgbClr val="FFFFFF"/>
                </a:solidFill>
                <a:latin typeface="Calibri"/>
                <a:cs typeface="Calibri"/>
              </a:rPr>
              <a:t> </a:t>
            </a:r>
            <a:r>
              <a:rPr sz="1600" dirty="0">
                <a:solidFill>
                  <a:srgbClr val="FFFFFF"/>
                </a:solidFill>
                <a:latin typeface="Calibri"/>
                <a:cs typeface="Calibri"/>
              </a:rPr>
              <a:t>any</a:t>
            </a:r>
            <a:r>
              <a:rPr sz="1600" spc="-50" dirty="0">
                <a:solidFill>
                  <a:srgbClr val="FFFFFF"/>
                </a:solidFill>
                <a:latin typeface="Calibri"/>
                <a:cs typeface="Calibri"/>
              </a:rPr>
              <a:t> </a:t>
            </a:r>
            <a:r>
              <a:rPr sz="1600" dirty="0">
                <a:solidFill>
                  <a:srgbClr val="FFFFFF"/>
                </a:solidFill>
                <a:latin typeface="Calibri"/>
                <a:cs typeface="Calibri"/>
              </a:rPr>
              <a:t>unpaid</a:t>
            </a:r>
            <a:r>
              <a:rPr sz="1600" spc="-80" dirty="0">
                <a:solidFill>
                  <a:srgbClr val="FFFFFF"/>
                </a:solidFill>
                <a:latin typeface="Calibri"/>
                <a:cs typeface="Calibri"/>
              </a:rPr>
              <a:t> </a:t>
            </a:r>
            <a:r>
              <a:rPr sz="1600" dirty="0">
                <a:solidFill>
                  <a:srgbClr val="FFFFFF"/>
                </a:solidFill>
                <a:latin typeface="Calibri"/>
                <a:cs typeface="Calibri"/>
              </a:rPr>
              <a:t>entry</a:t>
            </a:r>
            <a:r>
              <a:rPr sz="1600" spc="-5" dirty="0">
                <a:solidFill>
                  <a:srgbClr val="FFFFFF"/>
                </a:solidFill>
                <a:latin typeface="Calibri"/>
                <a:cs typeface="Calibri"/>
              </a:rPr>
              <a:t> </a:t>
            </a:r>
            <a:r>
              <a:rPr sz="1600" spc="-10" dirty="0">
                <a:solidFill>
                  <a:srgbClr val="FFFFFF"/>
                </a:solidFill>
                <a:latin typeface="Calibri"/>
                <a:cs typeface="Calibri"/>
              </a:rPr>
              <a:t>fees.</a:t>
            </a:r>
            <a:endParaRPr sz="1600" dirty="0">
              <a:latin typeface="Calibri"/>
              <a:cs typeface="Calibri"/>
            </a:endParaRPr>
          </a:p>
          <a:p>
            <a:pPr marL="12700" marR="5080" algn="just">
              <a:lnSpc>
                <a:spcPct val="100000"/>
              </a:lnSpc>
              <a:spcBef>
                <a:spcPts val="1920"/>
              </a:spcBef>
            </a:pPr>
            <a:r>
              <a:rPr sz="1600" b="1" dirty="0">
                <a:solidFill>
                  <a:srgbClr val="FFFFFF"/>
                </a:solidFill>
                <a:latin typeface="Calibri"/>
                <a:cs typeface="Calibri"/>
              </a:rPr>
              <a:t>EXECUTIVE</a:t>
            </a:r>
            <a:r>
              <a:rPr sz="1600" b="1" spc="385" dirty="0">
                <a:solidFill>
                  <a:srgbClr val="FFFFFF"/>
                </a:solidFill>
                <a:latin typeface="Calibri"/>
                <a:cs typeface="Calibri"/>
              </a:rPr>
              <a:t> </a:t>
            </a:r>
            <a:r>
              <a:rPr sz="1600" b="1" dirty="0">
                <a:solidFill>
                  <a:srgbClr val="FFFFFF"/>
                </a:solidFill>
                <a:latin typeface="Calibri"/>
                <a:cs typeface="Calibri"/>
              </a:rPr>
              <a:t>SUMMARY:</a:t>
            </a:r>
            <a:r>
              <a:rPr sz="1600" b="1" spc="360" dirty="0">
                <a:solidFill>
                  <a:srgbClr val="FFFFFF"/>
                </a:solidFill>
                <a:latin typeface="Calibri"/>
                <a:cs typeface="Calibri"/>
              </a:rPr>
              <a:t> </a:t>
            </a:r>
            <a:r>
              <a:rPr sz="1600" dirty="0">
                <a:solidFill>
                  <a:srgbClr val="FFFFFF"/>
                </a:solidFill>
                <a:latin typeface="Calibri"/>
                <a:cs typeface="Calibri"/>
              </a:rPr>
              <a:t>Please</a:t>
            </a:r>
            <a:r>
              <a:rPr sz="1600" spc="370" dirty="0">
                <a:solidFill>
                  <a:srgbClr val="FFFFFF"/>
                </a:solidFill>
                <a:latin typeface="Calibri"/>
                <a:cs typeface="Calibri"/>
              </a:rPr>
              <a:t> </a:t>
            </a:r>
            <a:r>
              <a:rPr sz="1600" dirty="0">
                <a:solidFill>
                  <a:srgbClr val="FFFFFF"/>
                </a:solidFill>
                <a:latin typeface="Calibri"/>
                <a:cs typeface="Calibri"/>
              </a:rPr>
              <a:t>do</a:t>
            </a:r>
            <a:r>
              <a:rPr sz="1600" spc="360" dirty="0">
                <a:solidFill>
                  <a:srgbClr val="FFFFFF"/>
                </a:solidFill>
                <a:latin typeface="Calibri"/>
                <a:cs typeface="Calibri"/>
              </a:rPr>
              <a:t> </a:t>
            </a:r>
            <a:r>
              <a:rPr sz="1600" dirty="0">
                <a:solidFill>
                  <a:srgbClr val="FFFFFF"/>
                </a:solidFill>
                <a:latin typeface="Calibri"/>
                <a:cs typeface="Calibri"/>
              </a:rPr>
              <a:t>not</a:t>
            </a:r>
            <a:r>
              <a:rPr sz="1600" spc="365" dirty="0">
                <a:solidFill>
                  <a:srgbClr val="FFFFFF"/>
                </a:solidFill>
                <a:latin typeface="Calibri"/>
                <a:cs typeface="Calibri"/>
              </a:rPr>
              <a:t> </a:t>
            </a:r>
            <a:r>
              <a:rPr sz="1600" dirty="0">
                <a:solidFill>
                  <a:srgbClr val="FFFFFF"/>
                </a:solidFill>
                <a:latin typeface="Calibri"/>
                <a:cs typeface="Calibri"/>
              </a:rPr>
              <a:t>provide</a:t>
            </a:r>
            <a:r>
              <a:rPr sz="1600" spc="360" dirty="0">
                <a:solidFill>
                  <a:srgbClr val="FFFFFF"/>
                </a:solidFill>
                <a:latin typeface="Calibri"/>
                <a:cs typeface="Calibri"/>
              </a:rPr>
              <a:t> </a:t>
            </a:r>
            <a:r>
              <a:rPr sz="1600" dirty="0">
                <a:solidFill>
                  <a:srgbClr val="FFFFFF"/>
                </a:solidFill>
                <a:latin typeface="Calibri"/>
                <a:cs typeface="Calibri"/>
              </a:rPr>
              <a:t>any</a:t>
            </a:r>
            <a:r>
              <a:rPr sz="1600" spc="370" dirty="0">
                <a:solidFill>
                  <a:srgbClr val="FFFFFF"/>
                </a:solidFill>
                <a:latin typeface="Calibri"/>
                <a:cs typeface="Calibri"/>
              </a:rPr>
              <a:t> </a:t>
            </a:r>
            <a:r>
              <a:rPr sz="1600" dirty="0">
                <a:solidFill>
                  <a:srgbClr val="FFFFFF"/>
                </a:solidFill>
                <a:latin typeface="Calibri"/>
                <a:cs typeface="Calibri"/>
              </a:rPr>
              <a:t>sensitive</a:t>
            </a:r>
            <a:r>
              <a:rPr sz="1600" spc="390" dirty="0">
                <a:solidFill>
                  <a:srgbClr val="FFFFFF"/>
                </a:solidFill>
                <a:latin typeface="Calibri"/>
                <a:cs typeface="Calibri"/>
              </a:rPr>
              <a:t> </a:t>
            </a:r>
            <a:r>
              <a:rPr sz="1600" dirty="0">
                <a:solidFill>
                  <a:srgbClr val="FFFFFF"/>
                </a:solidFill>
                <a:latin typeface="Calibri"/>
                <a:cs typeface="Calibri"/>
              </a:rPr>
              <a:t>or</a:t>
            </a:r>
            <a:r>
              <a:rPr sz="1600" spc="385" dirty="0">
                <a:solidFill>
                  <a:srgbClr val="FFFFFF"/>
                </a:solidFill>
                <a:latin typeface="Calibri"/>
                <a:cs typeface="Calibri"/>
              </a:rPr>
              <a:t> </a:t>
            </a:r>
            <a:r>
              <a:rPr sz="1600" dirty="0">
                <a:solidFill>
                  <a:srgbClr val="FFFFFF"/>
                </a:solidFill>
                <a:latin typeface="Calibri"/>
                <a:cs typeface="Calibri"/>
              </a:rPr>
              <a:t>confidential</a:t>
            </a:r>
            <a:r>
              <a:rPr sz="1600" spc="360" dirty="0">
                <a:solidFill>
                  <a:srgbClr val="FFFFFF"/>
                </a:solidFill>
                <a:latin typeface="Calibri"/>
                <a:cs typeface="Calibri"/>
              </a:rPr>
              <a:t> </a:t>
            </a:r>
            <a:r>
              <a:rPr sz="1600" dirty="0">
                <a:solidFill>
                  <a:srgbClr val="FFFFFF"/>
                </a:solidFill>
                <a:latin typeface="Calibri"/>
                <a:cs typeface="Calibri"/>
              </a:rPr>
              <a:t>information</a:t>
            </a:r>
            <a:r>
              <a:rPr sz="1600" spc="365" dirty="0">
                <a:solidFill>
                  <a:srgbClr val="FFFFFF"/>
                </a:solidFill>
                <a:latin typeface="Calibri"/>
                <a:cs typeface="Calibri"/>
              </a:rPr>
              <a:t> </a:t>
            </a:r>
            <a:r>
              <a:rPr sz="1600" dirty="0">
                <a:solidFill>
                  <a:srgbClr val="FFFFFF"/>
                </a:solidFill>
                <a:latin typeface="Calibri"/>
                <a:cs typeface="Calibri"/>
              </a:rPr>
              <a:t>in</a:t>
            </a:r>
            <a:r>
              <a:rPr sz="1600" spc="390" dirty="0">
                <a:solidFill>
                  <a:srgbClr val="FFFFFF"/>
                </a:solidFill>
                <a:latin typeface="Calibri"/>
                <a:cs typeface="Calibri"/>
              </a:rPr>
              <a:t> </a:t>
            </a:r>
            <a:r>
              <a:rPr sz="1600" dirty="0">
                <a:solidFill>
                  <a:srgbClr val="FFFFFF"/>
                </a:solidFill>
                <a:latin typeface="Calibri"/>
                <a:cs typeface="Calibri"/>
              </a:rPr>
              <a:t>your</a:t>
            </a:r>
            <a:r>
              <a:rPr sz="1600" spc="370" dirty="0">
                <a:solidFill>
                  <a:srgbClr val="FFFFFF"/>
                </a:solidFill>
                <a:latin typeface="Calibri"/>
                <a:cs typeface="Calibri"/>
              </a:rPr>
              <a:t> </a:t>
            </a:r>
            <a:r>
              <a:rPr sz="1600" spc="-10" dirty="0">
                <a:solidFill>
                  <a:srgbClr val="FFFFFF"/>
                </a:solidFill>
                <a:latin typeface="Calibri"/>
                <a:cs typeface="Calibri"/>
              </a:rPr>
              <a:t>Executive </a:t>
            </a:r>
            <a:r>
              <a:rPr sz="1600" dirty="0">
                <a:solidFill>
                  <a:srgbClr val="FFFFFF"/>
                </a:solidFill>
                <a:latin typeface="Calibri"/>
                <a:cs typeface="Calibri"/>
              </a:rPr>
              <a:t>Summary,</a:t>
            </a:r>
            <a:r>
              <a:rPr sz="1600" spc="145" dirty="0">
                <a:solidFill>
                  <a:srgbClr val="FFFFFF"/>
                </a:solidFill>
                <a:latin typeface="Calibri"/>
                <a:cs typeface="Calibri"/>
              </a:rPr>
              <a:t> </a:t>
            </a:r>
            <a:r>
              <a:rPr sz="1600" dirty="0">
                <a:solidFill>
                  <a:srgbClr val="FFFFFF"/>
                </a:solidFill>
                <a:latin typeface="Calibri"/>
                <a:cs typeface="Calibri"/>
              </a:rPr>
              <a:t>which</a:t>
            </a:r>
            <a:r>
              <a:rPr sz="1600" spc="130" dirty="0">
                <a:solidFill>
                  <a:srgbClr val="FFFFFF"/>
                </a:solidFill>
                <a:latin typeface="Calibri"/>
                <a:cs typeface="Calibri"/>
              </a:rPr>
              <a:t> </a:t>
            </a:r>
            <a:r>
              <a:rPr sz="1600" dirty="0">
                <a:solidFill>
                  <a:srgbClr val="FFFFFF"/>
                </a:solidFill>
                <a:latin typeface="Calibri"/>
                <a:cs typeface="Calibri"/>
              </a:rPr>
              <a:t>will</a:t>
            </a:r>
            <a:r>
              <a:rPr sz="1600" spc="125" dirty="0">
                <a:solidFill>
                  <a:srgbClr val="FFFFFF"/>
                </a:solidFill>
                <a:latin typeface="Calibri"/>
                <a:cs typeface="Calibri"/>
              </a:rPr>
              <a:t> </a:t>
            </a:r>
            <a:r>
              <a:rPr sz="1600" dirty="0">
                <a:solidFill>
                  <a:srgbClr val="FFFFFF"/>
                </a:solidFill>
                <a:latin typeface="Calibri"/>
                <a:cs typeface="Calibri"/>
              </a:rPr>
              <a:t>be</a:t>
            </a:r>
            <a:r>
              <a:rPr sz="1600" spc="125" dirty="0">
                <a:solidFill>
                  <a:srgbClr val="FFFFFF"/>
                </a:solidFill>
                <a:latin typeface="Calibri"/>
                <a:cs typeface="Calibri"/>
              </a:rPr>
              <a:t> </a:t>
            </a:r>
            <a:r>
              <a:rPr sz="1600" dirty="0">
                <a:solidFill>
                  <a:srgbClr val="FFFFFF"/>
                </a:solidFill>
                <a:latin typeface="Calibri"/>
                <a:cs typeface="Calibri"/>
              </a:rPr>
              <a:t>published</a:t>
            </a:r>
            <a:r>
              <a:rPr sz="1600" spc="130" dirty="0">
                <a:solidFill>
                  <a:srgbClr val="FFFFFF"/>
                </a:solidFill>
                <a:latin typeface="Calibri"/>
                <a:cs typeface="Calibri"/>
              </a:rPr>
              <a:t> </a:t>
            </a:r>
            <a:r>
              <a:rPr sz="1600" dirty="0">
                <a:solidFill>
                  <a:srgbClr val="FFFFFF"/>
                </a:solidFill>
                <a:latin typeface="Calibri"/>
                <a:cs typeface="Calibri"/>
              </a:rPr>
              <a:t>should</a:t>
            </a:r>
            <a:r>
              <a:rPr sz="1600" spc="135" dirty="0">
                <a:solidFill>
                  <a:srgbClr val="FFFFFF"/>
                </a:solidFill>
                <a:latin typeface="Calibri"/>
                <a:cs typeface="Calibri"/>
              </a:rPr>
              <a:t> </a:t>
            </a:r>
            <a:r>
              <a:rPr sz="1600" dirty="0">
                <a:solidFill>
                  <a:srgbClr val="FFFFFF"/>
                </a:solidFill>
                <a:latin typeface="Calibri"/>
                <a:cs typeface="Calibri"/>
              </a:rPr>
              <a:t>your</a:t>
            </a:r>
            <a:r>
              <a:rPr sz="1600" spc="130" dirty="0">
                <a:solidFill>
                  <a:srgbClr val="FFFFFF"/>
                </a:solidFill>
                <a:latin typeface="Calibri"/>
                <a:cs typeface="Calibri"/>
              </a:rPr>
              <a:t> </a:t>
            </a:r>
            <a:r>
              <a:rPr sz="1600" dirty="0">
                <a:solidFill>
                  <a:srgbClr val="FFFFFF"/>
                </a:solidFill>
                <a:latin typeface="Calibri"/>
                <a:cs typeface="Calibri"/>
              </a:rPr>
              <a:t>entry</a:t>
            </a:r>
            <a:r>
              <a:rPr sz="1600" spc="135" dirty="0">
                <a:solidFill>
                  <a:srgbClr val="FFFFFF"/>
                </a:solidFill>
                <a:latin typeface="Calibri"/>
                <a:cs typeface="Calibri"/>
              </a:rPr>
              <a:t> </a:t>
            </a:r>
            <a:r>
              <a:rPr sz="1600" dirty="0">
                <a:solidFill>
                  <a:srgbClr val="FFFFFF"/>
                </a:solidFill>
                <a:latin typeface="Calibri"/>
                <a:cs typeface="Calibri"/>
              </a:rPr>
              <a:t>win</a:t>
            </a:r>
            <a:r>
              <a:rPr sz="1600" spc="150" dirty="0">
                <a:solidFill>
                  <a:srgbClr val="FFFFFF"/>
                </a:solidFill>
                <a:latin typeface="Calibri"/>
                <a:cs typeface="Calibri"/>
              </a:rPr>
              <a:t> </a:t>
            </a:r>
            <a:r>
              <a:rPr sz="1600" dirty="0">
                <a:solidFill>
                  <a:srgbClr val="FFFFFF"/>
                </a:solidFill>
                <a:latin typeface="Calibri"/>
                <a:cs typeface="Calibri"/>
              </a:rPr>
              <a:t>and</a:t>
            </a:r>
            <a:r>
              <a:rPr sz="1600" spc="130" dirty="0">
                <a:solidFill>
                  <a:srgbClr val="FFFFFF"/>
                </a:solidFill>
                <a:latin typeface="Calibri"/>
                <a:cs typeface="Calibri"/>
              </a:rPr>
              <a:t> </a:t>
            </a:r>
            <a:r>
              <a:rPr sz="1600" dirty="0">
                <a:solidFill>
                  <a:srgbClr val="FFFFFF"/>
                </a:solidFill>
                <a:latin typeface="Calibri"/>
                <a:cs typeface="Calibri"/>
              </a:rPr>
              <a:t>shall</a:t>
            </a:r>
            <a:r>
              <a:rPr sz="1600" spc="130" dirty="0">
                <a:solidFill>
                  <a:srgbClr val="FFFFFF"/>
                </a:solidFill>
                <a:latin typeface="Calibri"/>
                <a:cs typeface="Calibri"/>
              </a:rPr>
              <a:t> </a:t>
            </a:r>
            <a:r>
              <a:rPr sz="1600" dirty="0">
                <a:solidFill>
                  <a:srgbClr val="FFFFFF"/>
                </a:solidFill>
                <a:latin typeface="Calibri"/>
                <a:cs typeface="Calibri"/>
              </a:rPr>
              <a:t>be</a:t>
            </a:r>
            <a:r>
              <a:rPr sz="1600" spc="145" dirty="0">
                <a:solidFill>
                  <a:srgbClr val="FFFFFF"/>
                </a:solidFill>
                <a:latin typeface="Calibri"/>
                <a:cs typeface="Calibri"/>
              </a:rPr>
              <a:t> </a:t>
            </a:r>
            <a:r>
              <a:rPr sz="1600" dirty="0">
                <a:solidFill>
                  <a:srgbClr val="FFFFFF"/>
                </a:solidFill>
                <a:latin typeface="Calibri"/>
                <a:cs typeface="Calibri"/>
              </a:rPr>
              <a:t>visible</a:t>
            </a:r>
            <a:r>
              <a:rPr sz="1600" spc="150" dirty="0">
                <a:solidFill>
                  <a:srgbClr val="FFFFFF"/>
                </a:solidFill>
                <a:latin typeface="Calibri"/>
                <a:cs typeface="Calibri"/>
              </a:rPr>
              <a:t> </a:t>
            </a:r>
            <a:r>
              <a:rPr sz="1600" dirty="0">
                <a:solidFill>
                  <a:srgbClr val="FFFFFF"/>
                </a:solidFill>
                <a:latin typeface="Calibri"/>
                <a:cs typeface="Calibri"/>
              </a:rPr>
              <a:t>to</a:t>
            </a:r>
            <a:r>
              <a:rPr sz="1600" spc="150" dirty="0">
                <a:solidFill>
                  <a:srgbClr val="FFFFFF"/>
                </a:solidFill>
                <a:latin typeface="Calibri"/>
                <a:cs typeface="Calibri"/>
              </a:rPr>
              <a:t> </a:t>
            </a:r>
            <a:r>
              <a:rPr sz="1600" dirty="0">
                <a:solidFill>
                  <a:srgbClr val="FFFFFF"/>
                </a:solidFill>
                <a:latin typeface="Calibri"/>
                <a:cs typeface="Calibri"/>
              </a:rPr>
              <a:t>the</a:t>
            </a:r>
            <a:r>
              <a:rPr sz="1600" spc="145" dirty="0">
                <a:solidFill>
                  <a:srgbClr val="FFFFFF"/>
                </a:solidFill>
                <a:latin typeface="Calibri"/>
                <a:cs typeface="Calibri"/>
              </a:rPr>
              <a:t> </a:t>
            </a:r>
            <a:r>
              <a:rPr sz="1600" dirty="0">
                <a:solidFill>
                  <a:srgbClr val="FFFFFF"/>
                </a:solidFill>
                <a:latin typeface="Calibri"/>
                <a:cs typeface="Calibri"/>
              </a:rPr>
              <a:t>judges</a:t>
            </a:r>
            <a:r>
              <a:rPr sz="1600" spc="130" dirty="0">
                <a:solidFill>
                  <a:srgbClr val="FFFFFF"/>
                </a:solidFill>
                <a:latin typeface="Calibri"/>
                <a:cs typeface="Calibri"/>
              </a:rPr>
              <a:t> </a:t>
            </a:r>
            <a:r>
              <a:rPr sz="1600" dirty="0">
                <a:solidFill>
                  <a:srgbClr val="FFFFFF"/>
                </a:solidFill>
                <a:latin typeface="Calibri"/>
                <a:cs typeface="Calibri"/>
              </a:rPr>
              <a:t>during</a:t>
            </a:r>
            <a:r>
              <a:rPr sz="1600" spc="140" dirty="0">
                <a:solidFill>
                  <a:srgbClr val="FFFFFF"/>
                </a:solidFill>
                <a:latin typeface="Calibri"/>
                <a:cs typeface="Calibri"/>
              </a:rPr>
              <a:t> </a:t>
            </a:r>
            <a:r>
              <a:rPr sz="1600" dirty="0">
                <a:solidFill>
                  <a:srgbClr val="FFFFFF"/>
                </a:solidFill>
                <a:latin typeface="Calibri"/>
                <a:cs typeface="Calibri"/>
              </a:rPr>
              <a:t>the</a:t>
            </a:r>
            <a:r>
              <a:rPr sz="1600" spc="145" dirty="0">
                <a:solidFill>
                  <a:srgbClr val="FFFFFF"/>
                </a:solidFill>
                <a:latin typeface="Calibri"/>
                <a:cs typeface="Calibri"/>
              </a:rPr>
              <a:t> </a:t>
            </a:r>
            <a:r>
              <a:rPr sz="1600" spc="-10" dirty="0">
                <a:solidFill>
                  <a:srgbClr val="FFFFFF"/>
                </a:solidFill>
                <a:latin typeface="Calibri"/>
                <a:cs typeface="Calibri"/>
              </a:rPr>
              <a:t>judging stage.</a:t>
            </a:r>
            <a:endParaRPr sz="1600" dirty="0">
              <a:latin typeface="Calibri"/>
              <a:cs typeface="Calibri"/>
            </a:endParaRPr>
          </a:p>
          <a:p>
            <a:pPr marL="12700" marR="5715" algn="just">
              <a:lnSpc>
                <a:spcPct val="100000"/>
              </a:lnSpc>
              <a:spcBef>
                <a:spcPts val="1925"/>
              </a:spcBef>
            </a:pPr>
            <a:r>
              <a:rPr sz="1600" dirty="0">
                <a:solidFill>
                  <a:srgbClr val="FFFFFF"/>
                </a:solidFill>
                <a:latin typeface="Calibri"/>
                <a:cs typeface="Calibri"/>
              </a:rPr>
              <a:t>The</a:t>
            </a:r>
            <a:r>
              <a:rPr sz="1600" spc="-40" dirty="0">
                <a:solidFill>
                  <a:srgbClr val="FFFFFF"/>
                </a:solidFill>
                <a:latin typeface="Calibri"/>
                <a:cs typeface="Calibri"/>
              </a:rPr>
              <a:t> </a:t>
            </a:r>
            <a:r>
              <a:rPr sz="1600" dirty="0">
                <a:solidFill>
                  <a:srgbClr val="FFFFFF"/>
                </a:solidFill>
                <a:latin typeface="Calibri"/>
                <a:cs typeface="Calibri"/>
              </a:rPr>
              <a:t>summary</a:t>
            </a:r>
            <a:r>
              <a:rPr sz="1600" spc="-30" dirty="0">
                <a:solidFill>
                  <a:srgbClr val="FFFFFF"/>
                </a:solidFill>
                <a:latin typeface="Calibri"/>
                <a:cs typeface="Calibri"/>
              </a:rPr>
              <a:t> </a:t>
            </a:r>
            <a:r>
              <a:rPr sz="1600" dirty="0">
                <a:solidFill>
                  <a:srgbClr val="FFFFFF"/>
                </a:solidFill>
                <a:latin typeface="Calibri"/>
                <a:cs typeface="Calibri"/>
              </a:rPr>
              <a:t>should</a:t>
            </a:r>
            <a:r>
              <a:rPr sz="1600" spc="-30" dirty="0">
                <a:solidFill>
                  <a:srgbClr val="FFFFFF"/>
                </a:solidFill>
                <a:latin typeface="Calibri"/>
                <a:cs typeface="Calibri"/>
              </a:rPr>
              <a:t> </a:t>
            </a:r>
            <a:r>
              <a:rPr sz="1600" dirty="0">
                <a:solidFill>
                  <a:srgbClr val="FFFFFF"/>
                </a:solidFill>
                <a:latin typeface="Calibri"/>
                <a:cs typeface="Calibri"/>
              </a:rPr>
              <a:t>be</a:t>
            </a:r>
            <a:r>
              <a:rPr sz="1600" spc="-35" dirty="0">
                <a:solidFill>
                  <a:srgbClr val="FFFFFF"/>
                </a:solidFill>
                <a:latin typeface="Calibri"/>
                <a:cs typeface="Calibri"/>
              </a:rPr>
              <a:t> </a:t>
            </a:r>
            <a:r>
              <a:rPr sz="1600" dirty="0">
                <a:solidFill>
                  <a:srgbClr val="FFFFFF"/>
                </a:solidFill>
                <a:latin typeface="Calibri"/>
                <a:cs typeface="Calibri"/>
              </a:rPr>
              <a:t>strictly</a:t>
            </a:r>
            <a:r>
              <a:rPr sz="1600" spc="-25" dirty="0">
                <a:solidFill>
                  <a:srgbClr val="FFFFFF"/>
                </a:solidFill>
                <a:latin typeface="Calibri"/>
                <a:cs typeface="Calibri"/>
              </a:rPr>
              <a:t> </a:t>
            </a:r>
            <a:r>
              <a:rPr sz="1600" dirty="0">
                <a:solidFill>
                  <a:srgbClr val="FFFFFF"/>
                </a:solidFill>
                <a:latin typeface="Calibri"/>
                <a:cs typeface="Calibri"/>
              </a:rPr>
              <a:t>about</a:t>
            </a:r>
            <a:r>
              <a:rPr sz="1600" spc="-20" dirty="0">
                <a:solidFill>
                  <a:srgbClr val="FFFFFF"/>
                </a:solidFill>
                <a:latin typeface="Calibri"/>
                <a:cs typeface="Calibri"/>
              </a:rPr>
              <a:t> </a:t>
            </a:r>
            <a:r>
              <a:rPr sz="1600" dirty="0">
                <a:solidFill>
                  <a:srgbClr val="FFFFFF"/>
                </a:solidFill>
                <a:latin typeface="Calibri"/>
                <a:cs typeface="Calibri"/>
              </a:rPr>
              <a:t>your</a:t>
            </a:r>
            <a:r>
              <a:rPr sz="1600" spc="-35" dirty="0">
                <a:solidFill>
                  <a:srgbClr val="FFFFFF"/>
                </a:solidFill>
                <a:latin typeface="Calibri"/>
                <a:cs typeface="Calibri"/>
              </a:rPr>
              <a:t> </a:t>
            </a:r>
            <a:r>
              <a:rPr sz="1600" spc="-10" dirty="0">
                <a:solidFill>
                  <a:srgbClr val="FFFFFF"/>
                </a:solidFill>
                <a:latin typeface="Calibri"/>
                <a:cs typeface="Calibri"/>
              </a:rPr>
              <a:t>entry.</a:t>
            </a:r>
            <a:r>
              <a:rPr sz="1600" spc="-30" dirty="0">
                <a:solidFill>
                  <a:srgbClr val="FFFFFF"/>
                </a:solidFill>
                <a:latin typeface="Calibri"/>
                <a:cs typeface="Calibri"/>
              </a:rPr>
              <a:t> </a:t>
            </a:r>
            <a:r>
              <a:rPr sz="1600" b="1" dirty="0">
                <a:solidFill>
                  <a:srgbClr val="FFFFFF"/>
                </a:solidFill>
                <a:latin typeface="Calibri"/>
                <a:cs typeface="Calibri"/>
              </a:rPr>
              <a:t>DO</a:t>
            </a:r>
            <a:r>
              <a:rPr sz="1600" b="1" spc="-30" dirty="0">
                <a:solidFill>
                  <a:srgbClr val="FFFFFF"/>
                </a:solidFill>
                <a:latin typeface="Calibri"/>
                <a:cs typeface="Calibri"/>
              </a:rPr>
              <a:t> </a:t>
            </a:r>
            <a:r>
              <a:rPr sz="1600" b="1" dirty="0">
                <a:solidFill>
                  <a:srgbClr val="FFFFFF"/>
                </a:solidFill>
                <a:latin typeface="Calibri"/>
                <a:cs typeface="Calibri"/>
              </a:rPr>
              <a:t>NOT</a:t>
            </a:r>
            <a:r>
              <a:rPr sz="1600" b="1" spc="-30" dirty="0">
                <a:solidFill>
                  <a:srgbClr val="FFFFFF"/>
                </a:solidFill>
                <a:latin typeface="Calibri"/>
                <a:cs typeface="Calibri"/>
              </a:rPr>
              <a:t> </a:t>
            </a:r>
            <a:r>
              <a:rPr sz="1600" dirty="0">
                <a:solidFill>
                  <a:srgbClr val="FFFFFF"/>
                </a:solidFill>
                <a:latin typeface="Calibri"/>
                <a:cs typeface="Calibri"/>
              </a:rPr>
              <a:t>provide</a:t>
            </a:r>
            <a:r>
              <a:rPr sz="1600" spc="-40" dirty="0">
                <a:solidFill>
                  <a:srgbClr val="FFFFFF"/>
                </a:solidFill>
                <a:latin typeface="Calibri"/>
                <a:cs typeface="Calibri"/>
              </a:rPr>
              <a:t> </a:t>
            </a:r>
            <a:r>
              <a:rPr sz="1600" dirty="0">
                <a:solidFill>
                  <a:srgbClr val="FFFFFF"/>
                </a:solidFill>
                <a:latin typeface="Calibri"/>
                <a:cs typeface="Calibri"/>
              </a:rPr>
              <a:t>irrelevant</a:t>
            </a:r>
            <a:r>
              <a:rPr sz="1600" spc="-35" dirty="0">
                <a:solidFill>
                  <a:srgbClr val="FFFFFF"/>
                </a:solidFill>
                <a:latin typeface="Calibri"/>
                <a:cs typeface="Calibri"/>
              </a:rPr>
              <a:t> </a:t>
            </a:r>
            <a:r>
              <a:rPr sz="1600" spc="-10" dirty="0">
                <a:solidFill>
                  <a:srgbClr val="FFFFFF"/>
                </a:solidFill>
                <a:latin typeface="Calibri"/>
                <a:cs typeface="Calibri"/>
              </a:rPr>
              <a:t>information</a:t>
            </a:r>
            <a:r>
              <a:rPr sz="1600" spc="-35" dirty="0">
                <a:solidFill>
                  <a:srgbClr val="FFFFFF"/>
                </a:solidFill>
                <a:latin typeface="Calibri"/>
                <a:cs typeface="Calibri"/>
              </a:rPr>
              <a:t> </a:t>
            </a:r>
            <a:r>
              <a:rPr sz="1600" dirty="0">
                <a:solidFill>
                  <a:srgbClr val="FFFFFF"/>
                </a:solidFill>
                <a:latin typeface="Calibri"/>
                <a:cs typeface="Calibri"/>
              </a:rPr>
              <a:t>or</a:t>
            </a:r>
            <a:r>
              <a:rPr sz="1600" spc="-15" dirty="0">
                <a:solidFill>
                  <a:srgbClr val="FFFFFF"/>
                </a:solidFill>
                <a:latin typeface="Calibri"/>
                <a:cs typeface="Calibri"/>
              </a:rPr>
              <a:t> </a:t>
            </a:r>
            <a:r>
              <a:rPr sz="1600" dirty="0">
                <a:solidFill>
                  <a:srgbClr val="FFFFFF"/>
                </a:solidFill>
                <a:latin typeface="Calibri"/>
                <a:cs typeface="Calibri"/>
              </a:rPr>
              <a:t>company</a:t>
            </a:r>
            <a:r>
              <a:rPr sz="1600" spc="-30" dirty="0">
                <a:solidFill>
                  <a:srgbClr val="FFFFFF"/>
                </a:solidFill>
                <a:latin typeface="Calibri"/>
                <a:cs typeface="Calibri"/>
              </a:rPr>
              <a:t> </a:t>
            </a:r>
            <a:r>
              <a:rPr sz="1600" spc="-10" dirty="0">
                <a:solidFill>
                  <a:srgbClr val="FFFFFF"/>
                </a:solidFill>
                <a:latin typeface="Calibri"/>
                <a:cs typeface="Calibri"/>
              </a:rPr>
              <a:t>credentials </a:t>
            </a:r>
            <a:r>
              <a:rPr sz="1600" dirty="0">
                <a:solidFill>
                  <a:srgbClr val="FFFFFF"/>
                </a:solidFill>
                <a:latin typeface="Calibri"/>
                <a:cs typeface="Calibri"/>
              </a:rPr>
              <a:t>for</a:t>
            </a:r>
            <a:r>
              <a:rPr sz="1600" spc="-35" dirty="0">
                <a:solidFill>
                  <a:srgbClr val="FFFFFF"/>
                </a:solidFill>
                <a:latin typeface="Calibri"/>
                <a:cs typeface="Calibri"/>
              </a:rPr>
              <a:t> </a:t>
            </a:r>
            <a:r>
              <a:rPr sz="1600" dirty="0">
                <a:solidFill>
                  <a:srgbClr val="FFFFFF"/>
                </a:solidFill>
                <a:latin typeface="Calibri"/>
                <a:cs typeface="Calibri"/>
              </a:rPr>
              <a:t>promoting</a:t>
            </a:r>
            <a:r>
              <a:rPr sz="1600" spc="-55" dirty="0">
                <a:solidFill>
                  <a:srgbClr val="FFFFFF"/>
                </a:solidFill>
                <a:latin typeface="Calibri"/>
                <a:cs typeface="Calibri"/>
              </a:rPr>
              <a:t> </a:t>
            </a:r>
            <a:r>
              <a:rPr sz="1600" dirty="0">
                <a:solidFill>
                  <a:srgbClr val="FFFFFF"/>
                </a:solidFill>
                <a:latin typeface="Calibri"/>
                <a:cs typeface="Calibri"/>
              </a:rPr>
              <a:t>or</a:t>
            </a:r>
            <a:r>
              <a:rPr sz="1600" spc="-35" dirty="0">
                <a:solidFill>
                  <a:srgbClr val="FFFFFF"/>
                </a:solidFill>
                <a:latin typeface="Calibri"/>
                <a:cs typeface="Calibri"/>
              </a:rPr>
              <a:t> </a:t>
            </a:r>
            <a:r>
              <a:rPr sz="1600" spc="-10" dirty="0">
                <a:solidFill>
                  <a:srgbClr val="FFFFFF"/>
                </a:solidFill>
                <a:latin typeface="Calibri"/>
                <a:cs typeface="Calibri"/>
              </a:rPr>
              <a:t>marketing</a:t>
            </a:r>
            <a:r>
              <a:rPr sz="1600" spc="-60" dirty="0">
                <a:solidFill>
                  <a:srgbClr val="FFFFFF"/>
                </a:solidFill>
                <a:latin typeface="Calibri"/>
                <a:cs typeface="Calibri"/>
              </a:rPr>
              <a:t> </a:t>
            </a:r>
            <a:r>
              <a:rPr sz="1600" spc="-10" dirty="0">
                <a:solidFill>
                  <a:srgbClr val="FFFFFF"/>
                </a:solidFill>
                <a:latin typeface="Calibri"/>
                <a:cs typeface="Calibri"/>
              </a:rPr>
              <a:t>purposes</a:t>
            </a:r>
            <a:endParaRPr sz="1600" dirty="0">
              <a:latin typeface="Calibri"/>
              <a:cs typeface="Calibri"/>
            </a:endParaRPr>
          </a:p>
          <a:p>
            <a:pPr marL="12700" marR="5080" algn="just">
              <a:lnSpc>
                <a:spcPct val="100000"/>
              </a:lnSpc>
              <a:spcBef>
                <a:spcPts val="1920"/>
              </a:spcBef>
            </a:pPr>
            <a:r>
              <a:rPr sz="1600" b="1" spc="-20" dirty="0">
                <a:solidFill>
                  <a:srgbClr val="FFFFFF"/>
                </a:solidFill>
                <a:latin typeface="Calibri"/>
                <a:cs typeface="Calibri"/>
              </a:rPr>
              <a:t>FORMAT:</a:t>
            </a:r>
            <a:r>
              <a:rPr sz="1600" b="1" spc="-25" dirty="0">
                <a:solidFill>
                  <a:srgbClr val="FFFFFF"/>
                </a:solidFill>
                <a:latin typeface="Calibri"/>
                <a:cs typeface="Calibri"/>
              </a:rPr>
              <a:t> </a:t>
            </a:r>
            <a:r>
              <a:rPr sz="1600" dirty="0">
                <a:solidFill>
                  <a:srgbClr val="FFFFFF"/>
                </a:solidFill>
                <a:latin typeface="Calibri"/>
                <a:cs typeface="Calibri"/>
              </a:rPr>
              <a:t>Formats</a:t>
            </a:r>
            <a:r>
              <a:rPr sz="1600" spc="-10" dirty="0">
                <a:solidFill>
                  <a:srgbClr val="FFFFFF"/>
                </a:solidFill>
                <a:latin typeface="Calibri"/>
                <a:cs typeface="Calibri"/>
              </a:rPr>
              <a:t> </a:t>
            </a:r>
            <a:r>
              <a:rPr sz="1600" dirty="0">
                <a:solidFill>
                  <a:srgbClr val="FFFFFF"/>
                </a:solidFill>
                <a:latin typeface="Calibri"/>
                <a:cs typeface="Calibri"/>
              </a:rPr>
              <a:t>and</a:t>
            </a:r>
            <a:r>
              <a:rPr sz="1600" spc="-10" dirty="0">
                <a:solidFill>
                  <a:srgbClr val="FFFFFF"/>
                </a:solidFill>
                <a:latin typeface="Calibri"/>
                <a:cs typeface="Calibri"/>
              </a:rPr>
              <a:t> </a:t>
            </a:r>
            <a:r>
              <a:rPr sz="1600" dirty="0">
                <a:solidFill>
                  <a:srgbClr val="FFFFFF"/>
                </a:solidFill>
                <a:latin typeface="Calibri"/>
                <a:cs typeface="Calibri"/>
              </a:rPr>
              <a:t>file</a:t>
            </a:r>
            <a:r>
              <a:rPr sz="1600" spc="-20" dirty="0">
                <a:solidFill>
                  <a:srgbClr val="FFFFFF"/>
                </a:solidFill>
                <a:latin typeface="Calibri"/>
                <a:cs typeface="Calibri"/>
              </a:rPr>
              <a:t> </a:t>
            </a:r>
            <a:r>
              <a:rPr sz="1600" dirty="0">
                <a:solidFill>
                  <a:srgbClr val="FFFFFF"/>
                </a:solidFill>
                <a:latin typeface="Calibri"/>
                <a:cs typeface="Calibri"/>
              </a:rPr>
              <a:t>sizes</a:t>
            </a:r>
            <a:r>
              <a:rPr sz="1600" spc="10" dirty="0">
                <a:solidFill>
                  <a:srgbClr val="FFFFFF"/>
                </a:solidFill>
                <a:latin typeface="Calibri"/>
                <a:cs typeface="Calibri"/>
              </a:rPr>
              <a:t> </a:t>
            </a:r>
            <a:r>
              <a:rPr sz="1600" dirty="0">
                <a:solidFill>
                  <a:srgbClr val="FFFFFF"/>
                </a:solidFill>
                <a:latin typeface="Calibri"/>
                <a:cs typeface="Calibri"/>
              </a:rPr>
              <a:t>of</a:t>
            </a:r>
            <a:r>
              <a:rPr sz="1600" spc="-20" dirty="0">
                <a:solidFill>
                  <a:srgbClr val="FFFFFF"/>
                </a:solidFill>
                <a:latin typeface="Calibri"/>
                <a:cs typeface="Calibri"/>
              </a:rPr>
              <a:t> </a:t>
            </a:r>
            <a:r>
              <a:rPr sz="1600" dirty="0">
                <a:solidFill>
                  <a:srgbClr val="FFFFFF"/>
                </a:solidFill>
                <a:latin typeface="Calibri"/>
                <a:cs typeface="Calibri"/>
              </a:rPr>
              <a:t>the</a:t>
            </a:r>
            <a:r>
              <a:rPr sz="1600" spc="-15" dirty="0">
                <a:solidFill>
                  <a:srgbClr val="FFFFFF"/>
                </a:solidFill>
                <a:latin typeface="Calibri"/>
                <a:cs typeface="Calibri"/>
              </a:rPr>
              <a:t> </a:t>
            </a:r>
            <a:r>
              <a:rPr sz="1600" dirty="0">
                <a:solidFill>
                  <a:srgbClr val="FFFFFF"/>
                </a:solidFill>
                <a:latin typeface="Calibri"/>
                <a:cs typeface="Calibri"/>
              </a:rPr>
              <a:t>entry</a:t>
            </a:r>
            <a:r>
              <a:rPr sz="1600" spc="-10" dirty="0">
                <a:solidFill>
                  <a:srgbClr val="FFFFFF"/>
                </a:solidFill>
                <a:latin typeface="Calibri"/>
                <a:cs typeface="Calibri"/>
              </a:rPr>
              <a:t> </a:t>
            </a:r>
            <a:r>
              <a:rPr sz="1600" dirty="0">
                <a:solidFill>
                  <a:srgbClr val="FFFFFF"/>
                </a:solidFill>
                <a:latin typeface="Calibri"/>
                <a:cs typeface="Calibri"/>
              </a:rPr>
              <a:t>submission</a:t>
            </a:r>
            <a:r>
              <a:rPr sz="1600" spc="-10" dirty="0">
                <a:solidFill>
                  <a:srgbClr val="FFFFFF"/>
                </a:solidFill>
                <a:latin typeface="Calibri"/>
                <a:cs typeface="Calibri"/>
              </a:rPr>
              <a:t> paper,</a:t>
            </a:r>
            <a:r>
              <a:rPr sz="1600" spc="-5" dirty="0">
                <a:solidFill>
                  <a:srgbClr val="FFFFFF"/>
                </a:solidFill>
                <a:latin typeface="Calibri"/>
                <a:cs typeface="Calibri"/>
              </a:rPr>
              <a:t> </a:t>
            </a:r>
            <a:r>
              <a:rPr sz="1600" dirty="0">
                <a:solidFill>
                  <a:srgbClr val="FFFFFF"/>
                </a:solidFill>
                <a:latin typeface="Calibri"/>
                <a:cs typeface="Calibri"/>
              </a:rPr>
              <a:t>images,</a:t>
            </a:r>
            <a:r>
              <a:rPr sz="1600" spc="-25" dirty="0">
                <a:solidFill>
                  <a:srgbClr val="FFFFFF"/>
                </a:solidFill>
                <a:latin typeface="Calibri"/>
                <a:cs typeface="Calibri"/>
              </a:rPr>
              <a:t> </a:t>
            </a:r>
            <a:r>
              <a:rPr sz="1600" dirty="0">
                <a:solidFill>
                  <a:srgbClr val="FFFFFF"/>
                </a:solidFill>
                <a:latin typeface="Calibri"/>
                <a:cs typeface="Calibri"/>
              </a:rPr>
              <a:t>and</a:t>
            </a:r>
            <a:r>
              <a:rPr sz="1600" spc="-15" dirty="0">
                <a:solidFill>
                  <a:srgbClr val="FFFFFF"/>
                </a:solidFill>
                <a:latin typeface="Calibri"/>
                <a:cs typeface="Calibri"/>
              </a:rPr>
              <a:t> </a:t>
            </a:r>
            <a:r>
              <a:rPr sz="1600" dirty="0">
                <a:solidFill>
                  <a:srgbClr val="FFFFFF"/>
                </a:solidFill>
                <a:latin typeface="Calibri"/>
                <a:cs typeface="Calibri"/>
              </a:rPr>
              <a:t>supporting materials</a:t>
            </a:r>
            <a:r>
              <a:rPr sz="1600" spc="-10" dirty="0">
                <a:solidFill>
                  <a:srgbClr val="FFFFFF"/>
                </a:solidFill>
                <a:latin typeface="Calibri"/>
                <a:cs typeface="Calibri"/>
              </a:rPr>
              <a:t> </a:t>
            </a:r>
            <a:r>
              <a:rPr sz="1600" dirty="0">
                <a:solidFill>
                  <a:srgbClr val="FFFFFF"/>
                </a:solidFill>
                <a:latin typeface="Calibri"/>
                <a:cs typeface="Calibri"/>
              </a:rPr>
              <a:t>must</a:t>
            </a:r>
            <a:r>
              <a:rPr sz="1600" spc="-20" dirty="0">
                <a:solidFill>
                  <a:srgbClr val="FFFFFF"/>
                </a:solidFill>
                <a:latin typeface="Calibri"/>
                <a:cs typeface="Calibri"/>
              </a:rPr>
              <a:t> </a:t>
            </a:r>
            <a:r>
              <a:rPr sz="1600" dirty="0">
                <a:solidFill>
                  <a:srgbClr val="FFFFFF"/>
                </a:solidFill>
                <a:latin typeface="Calibri"/>
                <a:cs typeface="Calibri"/>
              </a:rPr>
              <a:t>be</a:t>
            </a:r>
            <a:r>
              <a:rPr sz="1600" spc="-15" dirty="0">
                <a:solidFill>
                  <a:srgbClr val="FFFFFF"/>
                </a:solidFill>
                <a:latin typeface="Calibri"/>
                <a:cs typeface="Calibri"/>
              </a:rPr>
              <a:t> </a:t>
            </a:r>
            <a:r>
              <a:rPr sz="1600" spc="-10" dirty="0">
                <a:solidFill>
                  <a:srgbClr val="FFFFFF"/>
                </a:solidFill>
                <a:latin typeface="Calibri"/>
                <a:cs typeface="Calibri"/>
              </a:rPr>
              <a:t>strictly </a:t>
            </a:r>
            <a:r>
              <a:rPr sz="1600" dirty="0">
                <a:solidFill>
                  <a:srgbClr val="FFFFFF"/>
                </a:solidFill>
                <a:latin typeface="Calibri"/>
                <a:cs typeface="Calibri"/>
              </a:rPr>
              <a:t>adhered</a:t>
            </a:r>
            <a:r>
              <a:rPr sz="1600" spc="70" dirty="0">
                <a:solidFill>
                  <a:srgbClr val="FFFFFF"/>
                </a:solidFill>
                <a:latin typeface="Calibri"/>
                <a:cs typeface="Calibri"/>
              </a:rPr>
              <a:t> </a:t>
            </a:r>
            <a:r>
              <a:rPr sz="1600" dirty="0">
                <a:solidFill>
                  <a:srgbClr val="FFFFFF"/>
                </a:solidFill>
                <a:latin typeface="Calibri"/>
                <a:cs typeface="Calibri"/>
              </a:rPr>
              <a:t>to.</a:t>
            </a:r>
            <a:r>
              <a:rPr sz="1600" spc="75" dirty="0">
                <a:solidFill>
                  <a:srgbClr val="FFFFFF"/>
                </a:solidFill>
                <a:latin typeface="Calibri"/>
                <a:cs typeface="Calibri"/>
              </a:rPr>
              <a:t> </a:t>
            </a:r>
            <a:r>
              <a:rPr sz="1600" dirty="0">
                <a:solidFill>
                  <a:srgbClr val="FFFFFF"/>
                </a:solidFill>
                <a:latin typeface="Calibri"/>
                <a:cs typeface="Calibri"/>
              </a:rPr>
              <a:t>The</a:t>
            </a:r>
            <a:r>
              <a:rPr sz="1600" spc="60" dirty="0">
                <a:solidFill>
                  <a:srgbClr val="FFFFFF"/>
                </a:solidFill>
                <a:latin typeface="Calibri"/>
                <a:cs typeface="Calibri"/>
              </a:rPr>
              <a:t> </a:t>
            </a:r>
            <a:r>
              <a:rPr sz="1600" dirty="0">
                <a:solidFill>
                  <a:srgbClr val="FFFFFF"/>
                </a:solidFill>
                <a:latin typeface="Calibri"/>
                <a:cs typeface="Calibri"/>
              </a:rPr>
              <a:t>Entrant</a:t>
            </a:r>
            <a:r>
              <a:rPr sz="1600" spc="70" dirty="0">
                <a:solidFill>
                  <a:srgbClr val="FFFFFF"/>
                </a:solidFill>
                <a:latin typeface="Calibri"/>
                <a:cs typeface="Calibri"/>
              </a:rPr>
              <a:t> </a:t>
            </a:r>
            <a:r>
              <a:rPr sz="1600" dirty="0">
                <a:solidFill>
                  <a:srgbClr val="FFFFFF"/>
                </a:solidFill>
                <a:latin typeface="Calibri"/>
                <a:cs typeface="Calibri"/>
              </a:rPr>
              <a:t>is</a:t>
            </a:r>
            <a:r>
              <a:rPr sz="1600" spc="65" dirty="0">
                <a:solidFill>
                  <a:srgbClr val="FFFFFF"/>
                </a:solidFill>
                <a:latin typeface="Calibri"/>
                <a:cs typeface="Calibri"/>
              </a:rPr>
              <a:t> </a:t>
            </a:r>
            <a:r>
              <a:rPr sz="1600" dirty="0">
                <a:solidFill>
                  <a:srgbClr val="FFFFFF"/>
                </a:solidFill>
                <a:latin typeface="Calibri"/>
                <a:cs typeface="Calibri"/>
              </a:rPr>
              <a:t>responsible</a:t>
            </a:r>
            <a:r>
              <a:rPr sz="1600" spc="55" dirty="0">
                <a:solidFill>
                  <a:srgbClr val="FFFFFF"/>
                </a:solidFill>
                <a:latin typeface="Calibri"/>
                <a:cs typeface="Calibri"/>
              </a:rPr>
              <a:t> </a:t>
            </a:r>
            <a:r>
              <a:rPr sz="1600" dirty="0">
                <a:solidFill>
                  <a:srgbClr val="FFFFFF"/>
                </a:solidFill>
                <a:latin typeface="Calibri"/>
                <a:cs typeface="Calibri"/>
              </a:rPr>
              <a:t>for</a:t>
            </a:r>
            <a:r>
              <a:rPr sz="1600" spc="65" dirty="0">
                <a:solidFill>
                  <a:srgbClr val="FFFFFF"/>
                </a:solidFill>
                <a:latin typeface="Calibri"/>
                <a:cs typeface="Calibri"/>
              </a:rPr>
              <a:t> </a:t>
            </a:r>
            <a:r>
              <a:rPr sz="1600" dirty="0">
                <a:solidFill>
                  <a:srgbClr val="FFFFFF"/>
                </a:solidFill>
                <a:latin typeface="Calibri"/>
                <a:cs typeface="Calibri"/>
              </a:rPr>
              <a:t>ensuring</a:t>
            </a:r>
            <a:r>
              <a:rPr sz="1600" spc="75" dirty="0">
                <a:solidFill>
                  <a:srgbClr val="FFFFFF"/>
                </a:solidFill>
                <a:latin typeface="Calibri"/>
                <a:cs typeface="Calibri"/>
              </a:rPr>
              <a:t> </a:t>
            </a:r>
            <a:r>
              <a:rPr sz="1600" dirty="0">
                <a:solidFill>
                  <a:srgbClr val="FFFFFF"/>
                </a:solidFill>
                <a:latin typeface="Calibri"/>
                <a:cs typeface="Calibri"/>
              </a:rPr>
              <a:t>all</a:t>
            </a:r>
            <a:r>
              <a:rPr sz="1600" spc="60" dirty="0">
                <a:solidFill>
                  <a:srgbClr val="FFFFFF"/>
                </a:solidFill>
                <a:latin typeface="Calibri"/>
                <a:cs typeface="Calibri"/>
              </a:rPr>
              <a:t> </a:t>
            </a:r>
            <a:r>
              <a:rPr sz="1600" dirty="0">
                <a:solidFill>
                  <a:srgbClr val="FFFFFF"/>
                </a:solidFill>
                <a:latin typeface="Calibri"/>
                <a:cs typeface="Calibri"/>
              </a:rPr>
              <a:t>formats</a:t>
            </a:r>
            <a:r>
              <a:rPr sz="1600" spc="75" dirty="0">
                <a:solidFill>
                  <a:srgbClr val="FFFFFF"/>
                </a:solidFill>
                <a:latin typeface="Calibri"/>
                <a:cs typeface="Calibri"/>
              </a:rPr>
              <a:t> </a:t>
            </a:r>
            <a:r>
              <a:rPr sz="1600" dirty="0">
                <a:solidFill>
                  <a:srgbClr val="FFFFFF"/>
                </a:solidFill>
                <a:latin typeface="Calibri"/>
                <a:cs typeface="Calibri"/>
              </a:rPr>
              <a:t>are</a:t>
            </a:r>
            <a:r>
              <a:rPr sz="1600" spc="85" dirty="0">
                <a:solidFill>
                  <a:srgbClr val="FFFFFF"/>
                </a:solidFill>
                <a:latin typeface="Calibri"/>
                <a:cs typeface="Calibri"/>
              </a:rPr>
              <a:t> </a:t>
            </a:r>
            <a:r>
              <a:rPr sz="1600" dirty="0">
                <a:solidFill>
                  <a:srgbClr val="FFFFFF"/>
                </a:solidFill>
                <a:latin typeface="Calibri"/>
                <a:cs typeface="Calibri"/>
              </a:rPr>
              <a:t>to</a:t>
            </a:r>
            <a:r>
              <a:rPr sz="1600" spc="70" dirty="0">
                <a:solidFill>
                  <a:srgbClr val="FFFFFF"/>
                </a:solidFill>
                <a:latin typeface="Calibri"/>
                <a:cs typeface="Calibri"/>
              </a:rPr>
              <a:t> </a:t>
            </a:r>
            <a:r>
              <a:rPr sz="1600" dirty="0">
                <a:solidFill>
                  <a:srgbClr val="FFFFFF"/>
                </a:solidFill>
                <a:latin typeface="Calibri"/>
                <a:cs typeface="Calibri"/>
              </a:rPr>
              <a:t>be</a:t>
            </a:r>
            <a:r>
              <a:rPr sz="1600" spc="60" dirty="0">
                <a:solidFill>
                  <a:srgbClr val="FFFFFF"/>
                </a:solidFill>
                <a:latin typeface="Calibri"/>
                <a:cs typeface="Calibri"/>
              </a:rPr>
              <a:t> </a:t>
            </a:r>
            <a:r>
              <a:rPr sz="1600" dirty="0">
                <a:solidFill>
                  <a:srgbClr val="FFFFFF"/>
                </a:solidFill>
                <a:latin typeface="Calibri"/>
                <a:cs typeface="Calibri"/>
              </a:rPr>
              <a:t>followed</a:t>
            </a:r>
            <a:r>
              <a:rPr sz="1600" spc="70" dirty="0">
                <a:solidFill>
                  <a:srgbClr val="FFFFFF"/>
                </a:solidFill>
                <a:latin typeface="Calibri"/>
                <a:cs typeface="Calibri"/>
              </a:rPr>
              <a:t> </a:t>
            </a:r>
            <a:r>
              <a:rPr sz="1600" dirty="0">
                <a:solidFill>
                  <a:srgbClr val="FFFFFF"/>
                </a:solidFill>
                <a:latin typeface="Calibri"/>
                <a:cs typeface="Calibri"/>
              </a:rPr>
              <a:t>strictly</a:t>
            </a:r>
            <a:r>
              <a:rPr sz="1600" spc="75" dirty="0">
                <a:solidFill>
                  <a:srgbClr val="FFFFFF"/>
                </a:solidFill>
                <a:latin typeface="Calibri"/>
                <a:cs typeface="Calibri"/>
              </a:rPr>
              <a:t> </a:t>
            </a:r>
            <a:r>
              <a:rPr sz="1600" dirty="0">
                <a:solidFill>
                  <a:srgbClr val="FFFFFF"/>
                </a:solidFill>
                <a:latin typeface="Calibri"/>
                <a:cs typeface="Calibri"/>
              </a:rPr>
              <a:t>as</a:t>
            </a:r>
            <a:r>
              <a:rPr sz="1600" spc="65" dirty="0">
                <a:solidFill>
                  <a:srgbClr val="FFFFFF"/>
                </a:solidFill>
                <a:latin typeface="Calibri"/>
                <a:cs typeface="Calibri"/>
              </a:rPr>
              <a:t> </a:t>
            </a:r>
            <a:r>
              <a:rPr sz="1600" dirty="0">
                <a:solidFill>
                  <a:srgbClr val="FFFFFF"/>
                </a:solidFill>
                <a:latin typeface="Calibri"/>
                <a:cs typeface="Calibri"/>
              </a:rPr>
              <a:t>per</a:t>
            </a:r>
            <a:r>
              <a:rPr sz="1600" spc="85" dirty="0">
                <a:solidFill>
                  <a:srgbClr val="FFFFFF"/>
                </a:solidFill>
                <a:latin typeface="Calibri"/>
                <a:cs typeface="Calibri"/>
              </a:rPr>
              <a:t> </a:t>
            </a:r>
            <a:r>
              <a:rPr sz="1600" dirty="0">
                <a:solidFill>
                  <a:srgbClr val="FFFFFF"/>
                </a:solidFill>
                <a:latin typeface="Calibri"/>
                <a:cs typeface="Calibri"/>
              </a:rPr>
              <a:t>the</a:t>
            </a:r>
            <a:r>
              <a:rPr sz="1600" spc="60" dirty="0">
                <a:solidFill>
                  <a:srgbClr val="FFFFFF"/>
                </a:solidFill>
                <a:latin typeface="Calibri"/>
                <a:cs typeface="Calibri"/>
              </a:rPr>
              <a:t> </a:t>
            </a:r>
            <a:r>
              <a:rPr sz="1600" spc="-10" dirty="0">
                <a:solidFill>
                  <a:srgbClr val="FFFFFF"/>
                </a:solidFill>
                <a:latin typeface="Calibri"/>
                <a:cs typeface="Calibri"/>
              </a:rPr>
              <a:t>guidelines. </a:t>
            </a:r>
            <a:r>
              <a:rPr sz="1600" dirty="0">
                <a:solidFill>
                  <a:srgbClr val="FFFFFF"/>
                </a:solidFill>
                <a:latin typeface="Calibri"/>
                <a:cs typeface="Calibri"/>
              </a:rPr>
              <a:t>Failing</a:t>
            </a:r>
            <a:r>
              <a:rPr sz="1600" spc="-50" dirty="0">
                <a:solidFill>
                  <a:srgbClr val="FFFFFF"/>
                </a:solidFill>
                <a:latin typeface="Calibri"/>
                <a:cs typeface="Calibri"/>
              </a:rPr>
              <a:t> </a:t>
            </a:r>
            <a:r>
              <a:rPr sz="1600" dirty="0">
                <a:solidFill>
                  <a:srgbClr val="FFFFFF"/>
                </a:solidFill>
                <a:latin typeface="Calibri"/>
                <a:cs typeface="Calibri"/>
              </a:rPr>
              <a:t>to</a:t>
            </a:r>
            <a:r>
              <a:rPr sz="1600" spc="5" dirty="0">
                <a:solidFill>
                  <a:srgbClr val="FFFFFF"/>
                </a:solidFill>
                <a:latin typeface="Calibri"/>
                <a:cs typeface="Calibri"/>
              </a:rPr>
              <a:t> </a:t>
            </a:r>
            <a:r>
              <a:rPr sz="1600" dirty="0">
                <a:solidFill>
                  <a:srgbClr val="FFFFFF"/>
                </a:solidFill>
                <a:latin typeface="Calibri"/>
                <a:cs typeface="Calibri"/>
              </a:rPr>
              <a:t>do</a:t>
            </a:r>
            <a:r>
              <a:rPr sz="1600" spc="-45" dirty="0">
                <a:solidFill>
                  <a:srgbClr val="FFFFFF"/>
                </a:solidFill>
                <a:latin typeface="Calibri"/>
                <a:cs typeface="Calibri"/>
              </a:rPr>
              <a:t> </a:t>
            </a:r>
            <a:r>
              <a:rPr sz="1600" dirty="0">
                <a:solidFill>
                  <a:srgbClr val="FFFFFF"/>
                </a:solidFill>
                <a:latin typeface="Calibri"/>
                <a:cs typeface="Calibri"/>
              </a:rPr>
              <a:t>so</a:t>
            </a:r>
            <a:r>
              <a:rPr sz="1600" spc="-20" dirty="0">
                <a:solidFill>
                  <a:srgbClr val="FFFFFF"/>
                </a:solidFill>
                <a:latin typeface="Calibri"/>
                <a:cs typeface="Calibri"/>
              </a:rPr>
              <a:t> </a:t>
            </a:r>
            <a:r>
              <a:rPr sz="1600" dirty="0">
                <a:solidFill>
                  <a:srgbClr val="FFFFFF"/>
                </a:solidFill>
                <a:latin typeface="Calibri"/>
                <a:cs typeface="Calibri"/>
              </a:rPr>
              <a:t>might</a:t>
            </a:r>
            <a:r>
              <a:rPr sz="1600" spc="-70" dirty="0">
                <a:solidFill>
                  <a:srgbClr val="FFFFFF"/>
                </a:solidFill>
                <a:latin typeface="Calibri"/>
                <a:cs typeface="Calibri"/>
              </a:rPr>
              <a:t> </a:t>
            </a:r>
            <a:r>
              <a:rPr sz="1600" dirty="0">
                <a:solidFill>
                  <a:srgbClr val="FFFFFF"/>
                </a:solidFill>
                <a:latin typeface="Calibri"/>
                <a:cs typeface="Calibri"/>
              </a:rPr>
              <a:t>result</a:t>
            </a:r>
            <a:r>
              <a:rPr sz="1600" spc="-20" dirty="0">
                <a:solidFill>
                  <a:srgbClr val="FFFFFF"/>
                </a:solidFill>
                <a:latin typeface="Calibri"/>
                <a:cs typeface="Calibri"/>
              </a:rPr>
              <a:t> </a:t>
            </a:r>
            <a:r>
              <a:rPr sz="1600" dirty="0">
                <a:solidFill>
                  <a:srgbClr val="FFFFFF"/>
                </a:solidFill>
                <a:latin typeface="Calibri"/>
                <a:cs typeface="Calibri"/>
              </a:rPr>
              <a:t>in</a:t>
            </a:r>
            <a:r>
              <a:rPr sz="1600" spc="-40" dirty="0">
                <a:solidFill>
                  <a:srgbClr val="FFFFFF"/>
                </a:solidFill>
                <a:latin typeface="Calibri"/>
                <a:cs typeface="Calibri"/>
              </a:rPr>
              <a:t> </a:t>
            </a:r>
            <a:r>
              <a:rPr sz="1600" dirty="0">
                <a:solidFill>
                  <a:srgbClr val="FFFFFF"/>
                </a:solidFill>
                <a:latin typeface="Calibri"/>
                <a:cs typeface="Calibri"/>
              </a:rPr>
              <a:t>the</a:t>
            </a:r>
            <a:r>
              <a:rPr sz="1600" spc="-20" dirty="0">
                <a:solidFill>
                  <a:srgbClr val="FFFFFF"/>
                </a:solidFill>
                <a:latin typeface="Calibri"/>
                <a:cs typeface="Calibri"/>
              </a:rPr>
              <a:t> </a:t>
            </a:r>
            <a:r>
              <a:rPr sz="1600" dirty="0">
                <a:solidFill>
                  <a:srgbClr val="FFFFFF"/>
                </a:solidFill>
                <a:latin typeface="Calibri"/>
                <a:cs typeface="Calibri"/>
              </a:rPr>
              <a:t>entry</a:t>
            </a:r>
            <a:r>
              <a:rPr sz="1600" spc="5" dirty="0">
                <a:solidFill>
                  <a:srgbClr val="FFFFFF"/>
                </a:solidFill>
                <a:latin typeface="Calibri"/>
                <a:cs typeface="Calibri"/>
              </a:rPr>
              <a:t> </a:t>
            </a:r>
            <a:r>
              <a:rPr sz="1600" dirty="0">
                <a:solidFill>
                  <a:srgbClr val="FFFFFF"/>
                </a:solidFill>
                <a:latin typeface="Calibri"/>
                <a:cs typeface="Calibri"/>
              </a:rPr>
              <a:t>being</a:t>
            </a:r>
            <a:r>
              <a:rPr sz="1600" spc="-35" dirty="0">
                <a:solidFill>
                  <a:srgbClr val="FFFFFF"/>
                </a:solidFill>
                <a:latin typeface="Calibri"/>
                <a:cs typeface="Calibri"/>
              </a:rPr>
              <a:t> </a:t>
            </a:r>
            <a:r>
              <a:rPr sz="1600" dirty="0">
                <a:solidFill>
                  <a:srgbClr val="FFFFFF"/>
                </a:solidFill>
                <a:latin typeface="Calibri"/>
                <a:cs typeface="Calibri"/>
              </a:rPr>
              <a:t>scored</a:t>
            </a:r>
            <a:r>
              <a:rPr sz="1600" spc="10" dirty="0">
                <a:solidFill>
                  <a:srgbClr val="FFFFFF"/>
                </a:solidFill>
                <a:latin typeface="Calibri"/>
                <a:cs typeface="Calibri"/>
              </a:rPr>
              <a:t> </a:t>
            </a:r>
            <a:r>
              <a:rPr sz="1600" dirty="0">
                <a:solidFill>
                  <a:srgbClr val="FFFFFF"/>
                </a:solidFill>
                <a:latin typeface="Calibri"/>
                <a:cs typeface="Calibri"/>
              </a:rPr>
              <a:t>low</a:t>
            </a:r>
            <a:r>
              <a:rPr sz="1600" spc="-35" dirty="0">
                <a:solidFill>
                  <a:srgbClr val="FFFFFF"/>
                </a:solidFill>
                <a:latin typeface="Calibri"/>
                <a:cs typeface="Calibri"/>
              </a:rPr>
              <a:t> </a:t>
            </a:r>
            <a:r>
              <a:rPr sz="1600" dirty="0">
                <a:solidFill>
                  <a:srgbClr val="FFFFFF"/>
                </a:solidFill>
                <a:latin typeface="Calibri"/>
                <a:cs typeface="Calibri"/>
              </a:rPr>
              <a:t>by</a:t>
            </a:r>
            <a:r>
              <a:rPr sz="1600" spc="-40" dirty="0">
                <a:solidFill>
                  <a:srgbClr val="FFFFFF"/>
                </a:solidFill>
                <a:latin typeface="Calibri"/>
                <a:cs typeface="Calibri"/>
              </a:rPr>
              <a:t> </a:t>
            </a:r>
            <a:r>
              <a:rPr sz="1600" dirty="0">
                <a:solidFill>
                  <a:srgbClr val="FFFFFF"/>
                </a:solidFill>
                <a:latin typeface="Calibri"/>
                <a:cs typeface="Calibri"/>
              </a:rPr>
              <a:t>the</a:t>
            </a:r>
            <a:r>
              <a:rPr sz="1600" spc="-20" dirty="0">
                <a:solidFill>
                  <a:srgbClr val="FFFFFF"/>
                </a:solidFill>
                <a:latin typeface="Calibri"/>
                <a:cs typeface="Calibri"/>
              </a:rPr>
              <a:t> </a:t>
            </a:r>
            <a:r>
              <a:rPr sz="1600" dirty="0">
                <a:solidFill>
                  <a:srgbClr val="FFFFFF"/>
                </a:solidFill>
                <a:latin typeface="Calibri"/>
                <a:cs typeface="Calibri"/>
              </a:rPr>
              <a:t>judges</a:t>
            </a:r>
            <a:r>
              <a:rPr sz="1600" spc="-45" dirty="0">
                <a:solidFill>
                  <a:srgbClr val="FFFFFF"/>
                </a:solidFill>
                <a:latin typeface="Calibri"/>
                <a:cs typeface="Calibri"/>
              </a:rPr>
              <a:t> </a:t>
            </a:r>
            <a:r>
              <a:rPr sz="1600" dirty="0">
                <a:solidFill>
                  <a:srgbClr val="FFFFFF"/>
                </a:solidFill>
                <a:latin typeface="Calibri"/>
                <a:cs typeface="Calibri"/>
              </a:rPr>
              <a:t>and</a:t>
            </a:r>
            <a:r>
              <a:rPr sz="1600" spc="-60" dirty="0">
                <a:solidFill>
                  <a:srgbClr val="FFFFFF"/>
                </a:solidFill>
                <a:latin typeface="Calibri"/>
                <a:cs typeface="Calibri"/>
              </a:rPr>
              <a:t> </a:t>
            </a:r>
            <a:r>
              <a:rPr sz="1600" dirty="0">
                <a:solidFill>
                  <a:srgbClr val="FFFFFF"/>
                </a:solidFill>
                <a:latin typeface="Calibri"/>
                <a:cs typeface="Calibri"/>
              </a:rPr>
              <a:t>may</a:t>
            </a:r>
            <a:r>
              <a:rPr sz="1600" spc="-60" dirty="0">
                <a:solidFill>
                  <a:srgbClr val="FFFFFF"/>
                </a:solidFill>
                <a:latin typeface="Calibri"/>
                <a:cs typeface="Calibri"/>
              </a:rPr>
              <a:t> </a:t>
            </a:r>
            <a:r>
              <a:rPr sz="1600" dirty="0">
                <a:solidFill>
                  <a:srgbClr val="FFFFFF"/>
                </a:solidFill>
                <a:latin typeface="Calibri"/>
                <a:cs typeface="Calibri"/>
              </a:rPr>
              <a:t>result in</a:t>
            </a:r>
            <a:r>
              <a:rPr sz="1600" spc="-40" dirty="0">
                <a:solidFill>
                  <a:srgbClr val="FFFFFF"/>
                </a:solidFill>
                <a:latin typeface="Calibri"/>
                <a:cs typeface="Calibri"/>
              </a:rPr>
              <a:t> </a:t>
            </a:r>
            <a:r>
              <a:rPr sz="1600" spc="-10" dirty="0">
                <a:solidFill>
                  <a:srgbClr val="FFFFFF"/>
                </a:solidFill>
                <a:latin typeface="Calibri"/>
                <a:cs typeface="Calibri"/>
              </a:rPr>
              <a:t>disqualification.</a:t>
            </a:r>
            <a:endParaRPr sz="1600" dirty="0">
              <a:latin typeface="Calibri"/>
              <a:cs typeface="Calibri"/>
            </a:endParaRPr>
          </a:p>
        </p:txBody>
      </p:sp>
      <p:sp>
        <p:nvSpPr>
          <p:cNvPr id="3" name="object 3"/>
          <p:cNvSpPr txBox="1">
            <a:spLocks noGrp="1"/>
          </p:cNvSpPr>
          <p:nvPr>
            <p:ph type="title"/>
          </p:nvPr>
        </p:nvSpPr>
        <p:spPr>
          <a:prstGeom prst="rect">
            <a:avLst/>
          </a:prstGeom>
        </p:spPr>
        <p:txBody>
          <a:bodyPr vert="horz" wrap="square" lIns="0" tIns="294131" rIns="0" bIns="0" rtlCol="0">
            <a:spAutoFit/>
          </a:bodyPr>
          <a:lstStyle/>
          <a:p>
            <a:pPr marL="12700">
              <a:lnSpc>
                <a:spcPct val="100000"/>
              </a:lnSpc>
              <a:spcBef>
                <a:spcPts val="105"/>
              </a:spcBef>
            </a:pPr>
            <a:r>
              <a:rPr dirty="0"/>
              <a:t>TERMS</a:t>
            </a:r>
            <a:r>
              <a:rPr spc="-25" dirty="0"/>
              <a:t> </a:t>
            </a:r>
            <a:r>
              <a:rPr dirty="0"/>
              <a:t>AND</a:t>
            </a:r>
            <a:r>
              <a:rPr spc="-5" dirty="0"/>
              <a:t> </a:t>
            </a:r>
            <a:r>
              <a:rPr spc="-10" dirty="0"/>
              <a:t>CONDITIONS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85291" y="1374774"/>
            <a:ext cx="9404985" cy="5149850"/>
          </a:xfrm>
          <a:prstGeom prst="rect">
            <a:avLst/>
          </a:prstGeom>
        </p:spPr>
        <p:txBody>
          <a:bodyPr vert="horz" wrap="square" lIns="0" tIns="13335" rIns="0" bIns="0" rtlCol="0">
            <a:spAutoFit/>
          </a:bodyPr>
          <a:lstStyle/>
          <a:p>
            <a:pPr marL="12700" marR="5080" algn="just">
              <a:lnSpc>
                <a:spcPct val="100000"/>
              </a:lnSpc>
              <a:spcBef>
                <a:spcPts val="105"/>
              </a:spcBef>
            </a:pPr>
            <a:r>
              <a:rPr sz="1600" b="1" dirty="0">
                <a:solidFill>
                  <a:srgbClr val="FFFFFF"/>
                </a:solidFill>
                <a:latin typeface="Calibri"/>
                <a:cs typeface="Calibri"/>
              </a:rPr>
              <a:t>JOINT</a:t>
            </a:r>
            <a:r>
              <a:rPr sz="1600" b="1" spc="35" dirty="0">
                <a:solidFill>
                  <a:srgbClr val="FFFFFF"/>
                </a:solidFill>
                <a:latin typeface="Calibri"/>
                <a:cs typeface="Calibri"/>
              </a:rPr>
              <a:t> </a:t>
            </a:r>
            <a:r>
              <a:rPr sz="1600" b="1" spc="-10" dirty="0">
                <a:solidFill>
                  <a:srgbClr val="FFFFFF"/>
                </a:solidFill>
                <a:latin typeface="Calibri"/>
                <a:cs typeface="Calibri"/>
              </a:rPr>
              <a:t>COLLABORATION</a:t>
            </a:r>
            <a:r>
              <a:rPr sz="1600" spc="-10" dirty="0">
                <a:solidFill>
                  <a:srgbClr val="FFFFFF"/>
                </a:solidFill>
                <a:latin typeface="Calibri"/>
                <a:cs typeface="Calibri"/>
              </a:rPr>
              <a:t>:</a:t>
            </a:r>
            <a:r>
              <a:rPr sz="1600" spc="45" dirty="0">
                <a:solidFill>
                  <a:srgbClr val="FFFFFF"/>
                </a:solidFill>
                <a:latin typeface="Calibri"/>
                <a:cs typeface="Calibri"/>
              </a:rPr>
              <a:t> </a:t>
            </a:r>
            <a:r>
              <a:rPr sz="1600" dirty="0">
                <a:solidFill>
                  <a:srgbClr val="FFFFFF"/>
                </a:solidFill>
                <a:latin typeface="Calibri"/>
                <a:cs typeface="Calibri"/>
              </a:rPr>
              <a:t>Where</a:t>
            </a:r>
            <a:r>
              <a:rPr sz="1600" spc="35" dirty="0">
                <a:solidFill>
                  <a:srgbClr val="FFFFFF"/>
                </a:solidFill>
                <a:latin typeface="Calibri"/>
                <a:cs typeface="Calibri"/>
              </a:rPr>
              <a:t> </a:t>
            </a:r>
            <a:r>
              <a:rPr sz="1600" dirty="0">
                <a:solidFill>
                  <a:srgbClr val="FFFFFF"/>
                </a:solidFill>
                <a:latin typeface="Calibri"/>
                <a:cs typeface="Calibri"/>
              </a:rPr>
              <a:t>multiple</a:t>
            </a:r>
            <a:r>
              <a:rPr sz="1600" spc="35" dirty="0">
                <a:solidFill>
                  <a:srgbClr val="FFFFFF"/>
                </a:solidFill>
                <a:latin typeface="Calibri"/>
                <a:cs typeface="Calibri"/>
              </a:rPr>
              <a:t> </a:t>
            </a:r>
            <a:r>
              <a:rPr sz="1600" dirty="0">
                <a:solidFill>
                  <a:srgbClr val="FFFFFF"/>
                </a:solidFill>
                <a:latin typeface="Calibri"/>
                <a:cs typeface="Calibri"/>
              </a:rPr>
              <a:t>agencies/suppliers</a:t>
            </a:r>
            <a:r>
              <a:rPr sz="1600" spc="35" dirty="0">
                <a:solidFill>
                  <a:srgbClr val="FFFFFF"/>
                </a:solidFill>
                <a:latin typeface="Calibri"/>
                <a:cs typeface="Calibri"/>
              </a:rPr>
              <a:t> </a:t>
            </a:r>
            <a:r>
              <a:rPr sz="1600" dirty="0">
                <a:solidFill>
                  <a:srgbClr val="FFFFFF"/>
                </a:solidFill>
                <a:latin typeface="Calibri"/>
                <a:cs typeface="Calibri"/>
              </a:rPr>
              <a:t>have</a:t>
            </a:r>
            <a:r>
              <a:rPr sz="1600" spc="55" dirty="0">
                <a:solidFill>
                  <a:srgbClr val="FFFFFF"/>
                </a:solidFill>
                <a:latin typeface="Calibri"/>
                <a:cs typeface="Calibri"/>
              </a:rPr>
              <a:t> </a:t>
            </a:r>
            <a:r>
              <a:rPr sz="1600" dirty="0">
                <a:solidFill>
                  <a:srgbClr val="FFFFFF"/>
                </a:solidFill>
                <a:latin typeface="Calibri"/>
                <a:cs typeface="Calibri"/>
              </a:rPr>
              <a:t>worked</a:t>
            </a:r>
            <a:r>
              <a:rPr sz="1600" spc="70" dirty="0">
                <a:solidFill>
                  <a:srgbClr val="FFFFFF"/>
                </a:solidFill>
                <a:latin typeface="Calibri"/>
                <a:cs typeface="Calibri"/>
              </a:rPr>
              <a:t> </a:t>
            </a:r>
            <a:r>
              <a:rPr sz="1600" dirty="0">
                <a:solidFill>
                  <a:srgbClr val="FFFFFF"/>
                </a:solidFill>
                <a:latin typeface="Calibri"/>
                <a:cs typeface="Calibri"/>
              </a:rPr>
              <a:t>on</a:t>
            </a:r>
            <a:r>
              <a:rPr sz="1600" spc="35" dirty="0">
                <a:solidFill>
                  <a:srgbClr val="FFFFFF"/>
                </a:solidFill>
                <a:latin typeface="Calibri"/>
                <a:cs typeface="Calibri"/>
              </a:rPr>
              <a:t> </a:t>
            </a:r>
            <a:r>
              <a:rPr sz="1600" dirty="0">
                <a:solidFill>
                  <a:srgbClr val="FFFFFF"/>
                </a:solidFill>
                <a:latin typeface="Calibri"/>
                <a:cs typeface="Calibri"/>
              </a:rPr>
              <a:t>the</a:t>
            </a:r>
            <a:r>
              <a:rPr sz="1600" spc="40" dirty="0">
                <a:solidFill>
                  <a:srgbClr val="FFFFFF"/>
                </a:solidFill>
                <a:latin typeface="Calibri"/>
                <a:cs typeface="Calibri"/>
              </a:rPr>
              <a:t> </a:t>
            </a:r>
            <a:r>
              <a:rPr sz="1600" dirty="0">
                <a:solidFill>
                  <a:srgbClr val="FFFFFF"/>
                </a:solidFill>
                <a:latin typeface="Calibri"/>
                <a:cs typeface="Calibri"/>
              </a:rPr>
              <a:t>same</a:t>
            </a:r>
            <a:r>
              <a:rPr sz="1600" spc="35" dirty="0">
                <a:solidFill>
                  <a:srgbClr val="FFFFFF"/>
                </a:solidFill>
                <a:latin typeface="Calibri"/>
                <a:cs typeface="Calibri"/>
              </a:rPr>
              <a:t> </a:t>
            </a:r>
            <a:r>
              <a:rPr sz="1600" spc="-10" dirty="0">
                <a:solidFill>
                  <a:srgbClr val="FFFFFF"/>
                </a:solidFill>
                <a:latin typeface="Calibri"/>
                <a:cs typeface="Calibri"/>
              </a:rPr>
              <a:t>program/initiative/event, </a:t>
            </a:r>
            <a:r>
              <a:rPr sz="1600" dirty="0">
                <a:solidFill>
                  <a:srgbClr val="FFFFFF"/>
                </a:solidFill>
                <a:latin typeface="Calibri"/>
                <a:cs typeface="Calibri"/>
              </a:rPr>
              <a:t>it</a:t>
            </a:r>
            <a:r>
              <a:rPr sz="1600" spc="114" dirty="0">
                <a:solidFill>
                  <a:srgbClr val="FFFFFF"/>
                </a:solidFill>
                <a:latin typeface="Calibri"/>
                <a:cs typeface="Calibri"/>
              </a:rPr>
              <a:t> </a:t>
            </a:r>
            <a:r>
              <a:rPr sz="1600" dirty="0">
                <a:solidFill>
                  <a:srgbClr val="FFFFFF"/>
                </a:solidFill>
                <a:latin typeface="Calibri"/>
                <a:cs typeface="Calibri"/>
              </a:rPr>
              <a:t>must</a:t>
            </a:r>
            <a:r>
              <a:rPr sz="1600" spc="114" dirty="0">
                <a:solidFill>
                  <a:srgbClr val="FFFFFF"/>
                </a:solidFill>
                <a:latin typeface="Calibri"/>
                <a:cs typeface="Calibri"/>
              </a:rPr>
              <a:t> </a:t>
            </a:r>
            <a:r>
              <a:rPr sz="1600" dirty="0">
                <a:solidFill>
                  <a:srgbClr val="FFFFFF"/>
                </a:solidFill>
                <a:latin typeface="Calibri"/>
                <a:cs typeface="Calibri"/>
              </a:rPr>
              <a:t>be</a:t>
            </a:r>
            <a:r>
              <a:rPr sz="1600" spc="114" dirty="0">
                <a:solidFill>
                  <a:srgbClr val="FFFFFF"/>
                </a:solidFill>
                <a:latin typeface="Calibri"/>
                <a:cs typeface="Calibri"/>
              </a:rPr>
              <a:t> </a:t>
            </a:r>
            <a:r>
              <a:rPr sz="1600" dirty="0">
                <a:solidFill>
                  <a:srgbClr val="FFFFFF"/>
                </a:solidFill>
                <a:latin typeface="Calibri"/>
                <a:cs typeface="Calibri"/>
              </a:rPr>
              <a:t>agreed</a:t>
            </a:r>
            <a:r>
              <a:rPr sz="1600" spc="125" dirty="0">
                <a:solidFill>
                  <a:srgbClr val="FFFFFF"/>
                </a:solidFill>
                <a:latin typeface="Calibri"/>
                <a:cs typeface="Calibri"/>
              </a:rPr>
              <a:t> </a:t>
            </a:r>
            <a:r>
              <a:rPr sz="1600" dirty="0">
                <a:solidFill>
                  <a:srgbClr val="FFFFFF"/>
                </a:solidFill>
                <a:latin typeface="Calibri"/>
                <a:cs typeface="Calibri"/>
              </a:rPr>
              <a:t>in</a:t>
            </a:r>
            <a:r>
              <a:rPr sz="1600" spc="120" dirty="0">
                <a:solidFill>
                  <a:srgbClr val="FFFFFF"/>
                </a:solidFill>
                <a:latin typeface="Calibri"/>
                <a:cs typeface="Calibri"/>
              </a:rPr>
              <a:t> </a:t>
            </a:r>
            <a:r>
              <a:rPr sz="1600" dirty="0">
                <a:solidFill>
                  <a:srgbClr val="FFFFFF"/>
                </a:solidFill>
                <a:latin typeface="Calibri"/>
                <a:cs typeface="Calibri"/>
              </a:rPr>
              <a:t>advance</a:t>
            </a:r>
            <a:r>
              <a:rPr sz="1600" spc="114" dirty="0">
                <a:solidFill>
                  <a:srgbClr val="FFFFFF"/>
                </a:solidFill>
                <a:latin typeface="Calibri"/>
                <a:cs typeface="Calibri"/>
              </a:rPr>
              <a:t> </a:t>
            </a:r>
            <a:r>
              <a:rPr sz="1600" dirty="0">
                <a:solidFill>
                  <a:srgbClr val="FFFFFF"/>
                </a:solidFill>
                <a:latin typeface="Calibri"/>
                <a:cs typeface="Calibri"/>
              </a:rPr>
              <a:t>between</a:t>
            </a:r>
            <a:r>
              <a:rPr sz="1600" spc="120" dirty="0">
                <a:solidFill>
                  <a:srgbClr val="FFFFFF"/>
                </a:solidFill>
                <a:latin typeface="Calibri"/>
                <a:cs typeface="Calibri"/>
              </a:rPr>
              <a:t> </a:t>
            </a:r>
            <a:r>
              <a:rPr sz="1600" dirty="0">
                <a:solidFill>
                  <a:srgbClr val="FFFFFF"/>
                </a:solidFill>
                <a:latin typeface="Calibri"/>
                <a:cs typeface="Calibri"/>
              </a:rPr>
              <a:t>all</a:t>
            </a:r>
            <a:r>
              <a:rPr sz="1600" spc="114" dirty="0">
                <a:solidFill>
                  <a:srgbClr val="FFFFFF"/>
                </a:solidFill>
                <a:latin typeface="Calibri"/>
                <a:cs typeface="Calibri"/>
              </a:rPr>
              <a:t> </a:t>
            </a:r>
            <a:r>
              <a:rPr sz="1600" dirty="0">
                <a:solidFill>
                  <a:srgbClr val="FFFFFF"/>
                </a:solidFill>
                <a:latin typeface="Calibri"/>
                <a:cs typeface="Calibri"/>
              </a:rPr>
              <a:t>parties</a:t>
            </a:r>
            <a:r>
              <a:rPr sz="1600" spc="120" dirty="0">
                <a:solidFill>
                  <a:srgbClr val="FFFFFF"/>
                </a:solidFill>
                <a:latin typeface="Calibri"/>
                <a:cs typeface="Calibri"/>
              </a:rPr>
              <a:t> </a:t>
            </a:r>
            <a:r>
              <a:rPr sz="1600" dirty="0">
                <a:solidFill>
                  <a:srgbClr val="FFFFFF"/>
                </a:solidFill>
                <a:latin typeface="Calibri"/>
                <a:cs typeface="Calibri"/>
              </a:rPr>
              <a:t>involved</a:t>
            </a:r>
            <a:r>
              <a:rPr sz="1600" spc="120" dirty="0">
                <a:solidFill>
                  <a:srgbClr val="FFFFFF"/>
                </a:solidFill>
                <a:latin typeface="Calibri"/>
                <a:cs typeface="Calibri"/>
              </a:rPr>
              <a:t> </a:t>
            </a:r>
            <a:r>
              <a:rPr sz="1600" dirty="0">
                <a:solidFill>
                  <a:srgbClr val="FFFFFF"/>
                </a:solidFill>
                <a:latin typeface="Calibri"/>
                <a:cs typeface="Calibri"/>
              </a:rPr>
              <a:t>as</a:t>
            </a:r>
            <a:r>
              <a:rPr sz="1600" spc="120" dirty="0">
                <a:solidFill>
                  <a:srgbClr val="FFFFFF"/>
                </a:solidFill>
                <a:latin typeface="Calibri"/>
                <a:cs typeface="Calibri"/>
              </a:rPr>
              <a:t> </a:t>
            </a:r>
            <a:r>
              <a:rPr sz="1600" dirty="0">
                <a:solidFill>
                  <a:srgbClr val="FFFFFF"/>
                </a:solidFill>
                <a:latin typeface="Calibri"/>
                <a:cs typeface="Calibri"/>
              </a:rPr>
              <a:t>to</a:t>
            </a:r>
            <a:r>
              <a:rPr sz="1600" spc="114" dirty="0">
                <a:solidFill>
                  <a:srgbClr val="FFFFFF"/>
                </a:solidFill>
                <a:latin typeface="Calibri"/>
                <a:cs typeface="Calibri"/>
              </a:rPr>
              <a:t> </a:t>
            </a:r>
            <a:r>
              <a:rPr sz="1600" dirty="0">
                <a:solidFill>
                  <a:srgbClr val="FFFFFF"/>
                </a:solidFill>
                <a:latin typeface="Calibri"/>
                <a:cs typeface="Calibri"/>
              </a:rPr>
              <a:t>who</a:t>
            </a:r>
            <a:r>
              <a:rPr sz="1600" spc="114" dirty="0">
                <a:solidFill>
                  <a:srgbClr val="FFFFFF"/>
                </a:solidFill>
                <a:latin typeface="Calibri"/>
                <a:cs typeface="Calibri"/>
              </a:rPr>
              <a:t> </a:t>
            </a:r>
            <a:r>
              <a:rPr sz="1600" dirty="0">
                <a:solidFill>
                  <a:srgbClr val="FFFFFF"/>
                </a:solidFill>
                <a:latin typeface="Calibri"/>
                <a:cs typeface="Calibri"/>
              </a:rPr>
              <a:t>will</a:t>
            </a:r>
            <a:r>
              <a:rPr sz="1600" spc="135" dirty="0">
                <a:solidFill>
                  <a:srgbClr val="FFFFFF"/>
                </a:solidFill>
                <a:latin typeface="Calibri"/>
                <a:cs typeface="Calibri"/>
              </a:rPr>
              <a:t> </a:t>
            </a:r>
            <a:r>
              <a:rPr sz="1600" dirty="0">
                <a:solidFill>
                  <a:srgbClr val="FFFFFF"/>
                </a:solidFill>
                <a:latin typeface="Calibri"/>
                <a:cs typeface="Calibri"/>
              </a:rPr>
              <a:t>make</a:t>
            </a:r>
            <a:r>
              <a:rPr sz="1600" spc="120" dirty="0">
                <a:solidFill>
                  <a:srgbClr val="FFFFFF"/>
                </a:solidFill>
                <a:latin typeface="Calibri"/>
                <a:cs typeface="Calibri"/>
              </a:rPr>
              <a:t> </a:t>
            </a:r>
            <a:r>
              <a:rPr sz="1600" dirty="0">
                <a:solidFill>
                  <a:srgbClr val="FFFFFF"/>
                </a:solidFill>
                <a:latin typeface="Calibri"/>
                <a:cs typeface="Calibri"/>
              </a:rPr>
              <a:t>the</a:t>
            </a:r>
            <a:r>
              <a:rPr sz="1600" spc="110" dirty="0">
                <a:solidFill>
                  <a:srgbClr val="FFFFFF"/>
                </a:solidFill>
                <a:latin typeface="Calibri"/>
                <a:cs typeface="Calibri"/>
              </a:rPr>
              <a:t> </a:t>
            </a:r>
            <a:r>
              <a:rPr sz="1600" dirty="0">
                <a:solidFill>
                  <a:srgbClr val="FFFFFF"/>
                </a:solidFill>
                <a:latin typeface="Calibri"/>
                <a:cs typeface="Calibri"/>
              </a:rPr>
              <a:t>entry.</a:t>
            </a:r>
            <a:r>
              <a:rPr sz="1600" spc="125" dirty="0">
                <a:solidFill>
                  <a:srgbClr val="FFFFFF"/>
                </a:solidFill>
                <a:latin typeface="Calibri"/>
                <a:cs typeface="Calibri"/>
              </a:rPr>
              <a:t> </a:t>
            </a:r>
            <a:r>
              <a:rPr sz="1600" dirty="0">
                <a:solidFill>
                  <a:srgbClr val="FFFFFF"/>
                </a:solidFill>
                <a:latin typeface="Calibri"/>
                <a:cs typeface="Calibri"/>
              </a:rPr>
              <a:t>All</a:t>
            </a:r>
            <a:r>
              <a:rPr sz="1600" spc="114" dirty="0">
                <a:solidFill>
                  <a:srgbClr val="FFFFFF"/>
                </a:solidFill>
                <a:latin typeface="Calibri"/>
                <a:cs typeface="Calibri"/>
              </a:rPr>
              <a:t> </a:t>
            </a:r>
            <a:r>
              <a:rPr sz="1600" dirty="0">
                <a:solidFill>
                  <a:srgbClr val="FFFFFF"/>
                </a:solidFill>
                <a:latin typeface="Calibri"/>
                <a:cs typeface="Calibri"/>
              </a:rPr>
              <a:t>parties</a:t>
            </a:r>
            <a:r>
              <a:rPr sz="1600" spc="120" dirty="0">
                <a:solidFill>
                  <a:srgbClr val="FFFFFF"/>
                </a:solidFill>
                <a:latin typeface="Calibri"/>
                <a:cs typeface="Calibri"/>
              </a:rPr>
              <a:t> </a:t>
            </a:r>
            <a:r>
              <a:rPr sz="1600" dirty="0">
                <a:solidFill>
                  <a:srgbClr val="FFFFFF"/>
                </a:solidFill>
                <a:latin typeface="Calibri"/>
                <a:cs typeface="Calibri"/>
              </a:rPr>
              <a:t>who</a:t>
            </a:r>
            <a:r>
              <a:rPr sz="1600" spc="120" dirty="0">
                <a:solidFill>
                  <a:srgbClr val="FFFFFF"/>
                </a:solidFill>
                <a:latin typeface="Calibri"/>
                <a:cs typeface="Calibri"/>
              </a:rPr>
              <a:t> </a:t>
            </a:r>
            <a:r>
              <a:rPr sz="1600" spc="-20" dirty="0">
                <a:solidFill>
                  <a:srgbClr val="FFFFFF"/>
                </a:solidFill>
                <a:latin typeface="Calibri"/>
                <a:cs typeface="Calibri"/>
              </a:rPr>
              <a:t>have </a:t>
            </a:r>
            <a:r>
              <a:rPr sz="1600" dirty="0">
                <a:solidFill>
                  <a:srgbClr val="FFFFFF"/>
                </a:solidFill>
                <a:latin typeface="Calibri"/>
                <a:cs typeface="Calibri"/>
              </a:rPr>
              <a:t>contributed</a:t>
            </a:r>
            <a:r>
              <a:rPr sz="1600" spc="254" dirty="0">
                <a:solidFill>
                  <a:srgbClr val="FFFFFF"/>
                </a:solidFill>
                <a:latin typeface="Calibri"/>
                <a:cs typeface="Calibri"/>
              </a:rPr>
              <a:t> </a:t>
            </a:r>
            <a:r>
              <a:rPr sz="1600" dirty="0">
                <a:solidFill>
                  <a:srgbClr val="FFFFFF"/>
                </a:solidFill>
                <a:latin typeface="Calibri"/>
                <a:cs typeface="Calibri"/>
              </a:rPr>
              <a:t>to</a:t>
            </a:r>
            <a:r>
              <a:rPr sz="1600" spc="250" dirty="0">
                <a:solidFill>
                  <a:srgbClr val="FFFFFF"/>
                </a:solidFill>
                <a:latin typeface="Calibri"/>
                <a:cs typeface="Calibri"/>
              </a:rPr>
              <a:t> </a:t>
            </a:r>
            <a:r>
              <a:rPr sz="1600" dirty="0">
                <a:solidFill>
                  <a:srgbClr val="FFFFFF"/>
                </a:solidFill>
                <a:latin typeface="Calibri"/>
                <a:cs typeface="Calibri"/>
              </a:rPr>
              <a:t>the</a:t>
            </a:r>
            <a:r>
              <a:rPr sz="1600" spc="245" dirty="0">
                <a:solidFill>
                  <a:srgbClr val="FFFFFF"/>
                </a:solidFill>
                <a:latin typeface="Calibri"/>
                <a:cs typeface="Calibri"/>
              </a:rPr>
              <a:t> </a:t>
            </a:r>
            <a:r>
              <a:rPr sz="1600" dirty="0">
                <a:solidFill>
                  <a:srgbClr val="FFFFFF"/>
                </a:solidFill>
                <a:latin typeface="Calibri"/>
                <a:cs typeface="Calibri"/>
              </a:rPr>
              <a:t>same</a:t>
            </a:r>
            <a:r>
              <a:rPr sz="1600" spc="225" dirty="0">
                <a:solidFill>
                  <a:srgbClr val="FFFFFF"/>
                </a:solidFill>
                <a:latin typeface="Calibri"/>
                <a:cs typeface="Calibri"/>
              </a:rPr>
              <a:t> </a:t>
            </a:r>
            <a:r>
              <a:rPr sz="1600" dirty="0">
                <a:solidFill>
                  <a:srgbClr val="FFFFFF"/>
                </a:solidFill>
                <a:latin typeface="Calibri"/>
                <a:cs typeface="Calibri"/>
              </a:rPr>
              <a:t>program/initiative/event</a:t>
            </a:r>
            <a:r>
              <a:rPr sz="1600" spc="235" dirty="0">
                <a:solidFill>
                  <a:srgbClr val="FFFFFF"/>
                </a:solidFill>
                <a:latin typeface="Calibri"/>
                <a:cs typeface="Calibri"/>
              </a:rPr>
              <a:t> </a:t>
            </a:r>
            <a:r>
              <a:rPr sz="1600" dirty="0">
                <a:solidFill>
                  <a:srgbClr val="FFFFFF"/>
                </a:solidFill>
                <a:latin typeface="Calibri"/>
                <a:cs typeface="Calibri"/>
              </a:rPr>
              <a:t>should</a:t>
            </a:r>
            <a:r>
              <a:rPr sz="1600" spc="229" dirty="0">
                <a:solidFill>
                  <a:srgbClr val="FFFFFF"/>
                </a:solidFill>
                <a:latin typeface="Calibri"/>
                <a:cs typeface="Calibri"/>
              </a:rPr>
              <a:t> </a:t>
            </a:r>
            <a:r>
              <a:rPr sz="1600" dirty="0">
                <a:solidFill>
                  <a:srgbClr val="FFFFFF"/>
                </a:solidFill>
                <a:latin typeface="Calibri"/>
                <a:cs typeface="Calibri"/>
              </a:rPr>
              <a:t>be</a:t>
            </a:r>
            <a:r>
              <a:rPr sz="1600" spc="245" dirty="0">
                <a:solidFill>
                  <a:srgbClr val="FFFFFF"/>
                </a:solidFill>
                <a:latin typeface="Calibri"/>
                <a:cs typeface="Calibri"/>
              </a:rPr>
              <a:t> </a:t>
            </a:r>
            <a:r>
              <a:rPr sz="1600" dirty="0">
                <a:solidFill>
                  <a:srgbClr val="FFFFFF"/>
                </a:solidFill>
                <a:latin typeface="Calibri"/>
                <a:cs typeface="Calibri"/>
              </a:rPr>
              <a:t>credited.</a:t>
            </a:r>
            <a:r>
              <a:rPr sz="1600" spc="260" dirty="0">
                <a:solidFill>
                  <a:srgbClr val="FFFFFF"/>
                </a:solidFill>
                <a:latin typeface="Calibri"/>
                <a:cs typeface="Calibri"/>
              </a:rPr>
              <a:t> </a:t>
            </a:r>
            <a:r>
              <a:rPr sz="1600" dirty="0">
                <a:solidFill>
                  <a:srgbClr val="FFFFFF"/>
                </a:solidFill>
                <a:latin typeface="Calibri"/>
                <a:cs typeface="Calibri"/>
              </a:rPr>
              <a:t>All</a:t>
            </a:r>
            <a:r>
              <a:rPr sz="1600" spc="229" dirty="0">
                <a:solidFill>
                  <a:srgbClr val="FFFFFF"/>
                </a:solidFill>
                <a:latin typeface="Calibri"/>
                <a:cs typeface="Calibri"/>
              </a:rPr>
              <a:t> </a:t>
            </a:r>
            <a:r>
              <a:rPr sz="1600" dirty="0">
                <a:solidFill>
                  <a:srgbClr val="FFFFFF"/>
                </a:solidFill>
                <a:latin typeface="Calibri"/>
                <a:cs typeface="Calibri"/>
              </a:rPr>
              <a:t>credits</a:t>
            </a:r>
            <a:r>
              <a:rPr sz="1600" spc="229" dirty="0">
                <a:solidFill>
                  <a:srgbClr val="FFFFFF"/>
                </a:solidFill>
                <a:latin typeface="Calibri"/>
                <a:cs typeface="Calibri"/>
              </a:rPr>
              <a:t> </a:t>
            </a:r>
            <a:r>
              <a:rPr sz="1600" dirty="0">
                <a:solidFill>
                  <a:srgbClr val="FFFFFF"/>
                </a:solidFill>
                <a:latin typeface="Calibri"/>
                <a:cs typeface="Calibri"/>
              </a:rPr>
              <a:t>will</a:t>
            </a:r>
            <a:r>
              <a:rPr sz="1600" spc="245" dirty="0">
                <a:solidFill>
                  <a:srgbClr val="FFFFFF"/>
                </a:solidFill>
                <a:latin typeface="Calibri"/>
                <a:cs typeface="Calibri"/>
              </a:rPr>
              <a:t> </a:t>
            </a:r>
            <a:r>
              <a:rPr sz="1600" dirty="0">
                <a:solidFill>
                  <a:srgbClr val="FFFFFF"/>
                </a:solidFill>
                <a:latin typeface="Calibri"/>
                <a:cs typeface="Calibri"/>
              </a:rPr>
              <a:t>be</a:t>
            </a:r>
            <a:r>
              <a:rPr sz="1600" spc="229" dirty="0">
                <a:solidFill>
                  <a:srgbClr val="FFFFFF"/>
                </a:solidFill>
                <a:latin typeface="Calibri"/>
                <a:cs typeface="Calibri"/>
              </a:rPr>
              <a:t> </a:t>
            </a:r>
            <a:r>
              <a:rPr sz="1600" dirty="0">
                <a:solidFill>
                  <a:srgbClr val="FFFFFF"/>
                </a:solidFill>
                <a:latin typeface="Calibri"/>
                <a:cs typeface="Calibri"/>
              </a:rPr>
              <a:t>used</a:t>
            </a:r>
            <a:r>
              <a:rPr sz="1600" spc="250" dirty="0">
                <a:solidFill>
                  <a:srgbClr val="FFFFFF"/>
                </a:solidFill>
                <a:latin typeface="Calibri"/>
                <a:cs typeface="Calibri"/>
              </a:rPr>
              <a:t> </a:t>
            </a:r>
            <a:r>
              <a:rPr sz="1600" dirty="0">
                <a:solidFill>
                  <a:srgbClr val="FFFFFF"/>
                </a:solidFill>
                <a:latin typeface="Calibri"/>
                <a:cs typeface="Calibri"/>
              </a:rPr>
              <a:t>to</a:t>
            </a:r>
            <a:r>
              <a:rPr sz="1600" spc="250" dirty="0">
                <a:solidFill>
                  <a:srgbClr val="FFFFFF"/>
                </a:solidFill>
                <a:latin typeface="Calibri"/>
                <a:cs typeface="Calibri"/>
              </a:rPr>
              <a:t> </a:t>
            </a:r>
            <a:r>
              <a:rPr sz="1600" dirty="0">
                <a:solidFill>
                  <a:srgbClr val="FFFFFF"/>
                </a:solidFill>
                <a:latin typeface="Calibri"/>
                <a:cs typeface="Calibri"/>
              </a:rPr>
              <a:t>publish</a:t>
            </a:r>
            <a:r>
              <a:rPr sz="1600" spc="229" dirty="0">
                <a:solidFill>
                  <a:srgbClr val="FFFFFF"/>
                </a:solidFill>
                <a:latin typeface="Calibri"/>
                <a:cs typeface="Calibri"/>
              </a:rPr>
              <a:t> </a:t>
            </a:r>
            <a:r>
              <a:rPr sz="1600" spc="-25" dirty="0">
                <a:solidFill>
                  <a:srgbClr val="FFFFFF"/>
                </a:solidFill>
                <a:latin typeface="Calibri"/>
                <a:cs typeface="Calibri"/>
              </a:rPr>
              <a:t>and </a:t>
            </a:r>
            <a:r>
              <a:rPr sz="1600" dirty="0">
                <a:solidFill>
                  <a:srgbClr val="FFFFFF"/>
                </a:solidFill>
                <a:latin typeface="Calibri"/>
                <a:cs typeface="Calibri"/>
              </a:rPr>
              <a:t>appear</a:t>
            </a:r>
            <a:r>
              <a:rPr sz="1600" spc="-40" dirty="0">
                <a:solidFill>
                  <a:srgbClr val="FFFFFF"/>
                </a:solidFill>
                <a:latin typeface="Calibri"/>
                <a:cs typeface="Calibri"/>
              </a:rPr>
              <a:t> </a:t>
            </a:r>
            <a:r>
              <a:rPr sz="1600" dirty="0">
                <a:solidFill>
                  <a:srgbClr val="FFFFFF"/>
                </a:solidFill>
                <a:latin typeface="Calibri"/>
                <a:cs typeface="Calibri"/>
              </a:rPr>
              <a:t>on</a:t>
            </a:r>
            <a:r>
              <a:rPr sz="1600" spc="-5" dirty="0">
                <a:solidFill>
                  <a:srgbClr val="FFFFFF"/>
                </a:solidFill>
                <a:latin typeface="Calibri"/>
                <a:cs typeface="Calibri"/>
              </a:rPr>
              <a:t> </a:t>
            </a:r>
            <a:r>
              <a:rPr sz="1600" dirty="0">
                <a:solidFill>
                  <a:srgbClr val="FFFFFF"/>
                </a:solidFill>
                <a:latin typeface="Calibri"/>
                <a:cs typeface="Calibri"/>
              </a:rPr>
              <a:t>the</a:t>
            </a:r>
            <a:r>
              <a:rPr sz="1600" spc="-35" dirty="0">
                <a:solidFill>
                  <a:srgbClr val="FFFFFF"/>
                </a:solidFill>
                <a:latin typeface="Calibri"/>
                <a:cs typeface="Calibri"/>
              </a:rPr>
              <a:t> </a:t>
            </a:r>
            <a:r>
              <a:rPr sz="1600" dirty="0">
                <a:solidFill>
                  <a:srgbClr val="FFFFFF"/>
                </a:solidFill>
                <a:latin typeface="Calibri"/>
                <a:cs typeface="Calibri"/>
              </a:rPr>
              <a:t>winning</a:t>
            </a:r>
            <a:r>
              <a:rPr sz="1600" spc="-20" dirty="0">
                <a:solidFill>
                  <a:srgbClr val="FFFFFF"/>
                </a:solidFill>
                <a:latin typeface="Calibri"/>
                <a:cs typeface="Calibri"/>
              </a:rPr>
              <a:t> </a:t>
            </a:r>
            <a:r>
              <a:rPr sz="1600" spc="-10" dirty="0">
                <a:solidFill>
                  <a:srgbClr val="FFFFFF"/>
                </a:solidFill>
                <a:latin typeface="Calibri"/>
                <a:cs typeface="Calibri"/>
              </a:rPr>
              <a:t>trophy.</a:t>
            </a:r>
            <a:endParaRPr sz="1600">
              <a:latin typeface="Calibri"/>
              <a:cs typeface="Calibri"/>
            </a:endParaRPr>
          </a:p>
          <a:p>
            <a:pPr marL="12700" marR="8255" algn="just">
              <a:lnSpc>
                <a:spcPct val="100000"/>
              </a:lnSpc>
              <a:spcBef>
                <a:spcPts val="1925"/>
              </a:spcBef>
            </a:pPr>
            <a:r>
              <a:rPr sz="1600" dirty="0">
                <a:solidFill>
                  <a:srgbClr val="FFFFFF"/>
                </a:solidFill>
                <a:latin typeface="Calibri"/>
                <a:cs typeface="Calibri"/>
              </a:rPr>
              <a:t>If</a:t>
            </a:r>
            <a:r>
              <a:rPr sz="1600" spc="110" dirty="0">
                <a:solidFill>
                  <a:srgbClr val="FFFFFF"/>
                </a:solidFill>
                <a:latin typeface="Calibri"/>
                <a:cs typeface="Calibri"/>
              </a:rPr>
              <a:t> </a:t>
            </a:r>
            <a:r>
              <a:rPr sz="1600" dirty="0">
                <a:solidFill>
                  <a:srgbClr val="FFFFFF"/>
                </a:solidFill>
                <a:latin typeface="Calibri"/>
                <a:cs typeface="Calibri"/>
              </a:rPr>
              <a:t>the</a:t>
            </a:r>
            <a:r>
              <a:rPr sz="1600" spc="135" dirty="0">
                <a:solidFill>
                  <a:srgbClr val="FFFFFF"/>
                </a:solidFill>
                <a:latin typeface="Calibri"/>
                <a:cs typeface="Calibri"/>
              </a:rPr>
              <a:t> </a:t>
            </a:r>
            <a:r>
              <a:rPr sz="1600" dirty="0">
                <a:solidFill>
                  <a:srgbClr val="FFFFFF"/>
                </a:solidFill>
                <a:latin typeface="Calibri"/>
                <a:cs typeface="Calibri"/>
              </a:rPr>
              <a:t>same</a:t>
            </a:r>
            <a:r>
              <a:rPr sz="1600" spc="114" dirty="0">
                <a:solidFill>
                  <a:srgbClr val="FFFFFF"/>
                </a:solidFill>
                <a:latin typeface="Calibri"/>
                <a:cs typeface="Calibri"/>
              </a:rPr>
              <a:t> </a:t>
            </a:r>
            <a:r>
              <a:rPr sz="1600" dirty="0">
                <a:solidFill>
                  <a:srgbClr val="FFFFFF"/>
                </a:solidFill>
                <a:latin typeface="Calibri"/>
                <a:cs typeface="Calibri"/>
              </a:rPr>
              <a:t>entry</a:t>
            </a:r>
            <a:r>
              <a:rPr sz="1600" spc="135" dirty="0">
                <a:solidFill>
                  <a:srgbClr val="FFFFFF"/>
                </a:solidFill>
                <a:latin typeface="Calibri"/>
                <a:cs typeface="Calibri"/>
              </a:rPr>
              <a:t> </a:t>
            </a:r>
            <a:r>
              <a:rPr sz="1600" dirty="0">
                <a:solidFill>
                  <a:srgbClr val="FFFFFF"/>
                </a:solidFill>
                <a:latin typeface="Calibri"/>
                <a:cs typeface="Calibri"/>
              </a:rPr>
              <a:t>is</a:t>
            </a:r>
            <a:r>
              <a:rPr sz="1600" spc="140" dirty="0">
                <a:solidFill>
                  <a:srgbClr val="FFFFFF"/>
                </a:solidFill>
                <a:latin typeface="Calibri"/>
                <a:cs typeface="Calibri"/>
              </a:rPr>
              <a:t> </a:t>
            </a:r>
            <a:r>
              <a:rPr sz="1600" dirty="0">
                <a:solidFill>
                  <a:srgbClr val="FFFFFF"/>
                </a:solidFill>
                <a:latin typeface="Calibri"/>
                <a:cs typeface="Calibri"/>
              </a:rPr>
              <a:t>submitted</a:t>
            </a:r>
            <a:r>
              <a:rPr sz="1600" spc="140" dirty="0">
                <a:solidFill>
                  <a:srgbClr val="FFFFFF"/>
                </a:solidFill>
                <a:latin typeface="Calibri"/>
                <a:cs typeface="Calibri"/>
              </a:rPr>
              <a:t> </a:t>
            </a:r>
            <a:r>
              <a:rPr sz="1600" dirty="0">
                <a:solidFill>
                  <a:srgbClr val="FFFFFF"/>
                </a:solidFill>
                <a:latin typeface="Calibri"/>
                <a:cs typeface="Calibri"/>
              </a:rPr>
              <a:t>by</a:t>
            </a:r>
            <a:r>
              <a:rPr sz="1600" spc="114" dirty="0">
                <a:solidFill>
                  <a:srgbClr val="FFFFFF"/>
                </a:solidFill>
                <a:latin typeface="Calibri"/>
                <a:cs typeface="Calibri"/>
              </a:rPr>
              <a:t> </a:t>
            </a:r>
            <a:r>
              <a:rPr sz="1600" dirty="0">
                <a:solidFill>
                  <a:srgbClr val="FFFFFF"/>
                </a:solidFill>
                <a:latin typeface="Calibri"/>
                <a:cs typeface="Calibri"/>
              </a:rPr>
              <a:t>two</a:t>
            </a:r>
            <a:r>
              <a:rPr sz="1600" spc="120" dirty="0">
                <a:solidFill>
                  <a:srgbClr val="FFFFFF"/>
                </a:solidFill>
                <a:latin typeface="Calibri"/>
                <a:cs typeface="Calibri"/>
              </a:rPr>
              <a:t> </a:t>
            </a:r>
            <a:r>
              <a:rPr sz="1600" dirty="0">
                <a:solidFill>
                  <a:srgbClr val="FFFFFF"/>
                </a:solidFill>
                <a:latin typeface="Calibri"/>
                <a:cs typeface="Calibri"/>
              </a:rPr>
              <a:t>different</a:t>
            </a:r>
            <a:r>
              <a:rPr sz="1600" spc="135" dirty="0">
                <a:solidFill>
                  <a:srgbClr val="FFFFFF"/>
                </a:solidFill>
                <a:latin typeface="Calibri"/>
                <a:cs typeface="Calibri"/>
              </a:rPr>
              <a:t> </a:t>
            </a:r>
            <a:r>
              <a:rPr sz="1600" dirty="0">
                <a:solidFill>
                  <a:srgbClr val="FFFFFF"/>
                </a:solidFill>
                <a:latin typeface="Calibri"/>
                <a:cs typeface="Calibri"/>
              </a:rPr>
              <a:t>entrant</a:t>
            </a:r>
            <a:r>
              <a:rPr sz="1600" spc="135" dirty="0">
                <a:solidFill>
                  <a:srgbClr val="FFFFFF"/>
                </a:solidFill>
                <a:latin typeface="Calibri"/>
                <a:cs typeface="Calibri"/>
              </a:rPr>
              <a:t> </a:t>
            </a:r>
            <a:r>
              <a:rPr sz="1600" dirty="0">
                <a:solidFill>
                  <a:srgbClr val="FFFFFF"/>
                </a:solidFill>
                <a:latin typeface="Calibri"/>
                <a:cs typeface="Calibri"/>
              </a:rPr>
              <a:t>companies,</a:t>
            </a:r>
            <a:r>
              <a:rPr sz="1600" spc="125" dirty="0">
                <a:solidFill>
                  <a:srgbClr val="FFFFFF"/>
                </a:solidFill>
                <a:latin typeface="Calibri"/>
                <a:cs typeface="Calibri"/>
              </a:rPr>
              <a:t> </a:t>
            </a:r>
            <a:r>
              <a:rPr sz="1600" dirty="0">
                <a:solidFill>
                  <a:srgbClr val="FFFFFF"/>
                </a:solidFill>
                <a:latin typeface="Calibri"/>
                <a:cs typeface="Calibri"/>
              </a:rPr>
              <a:t>or</a:t>
            </a:r>
            <a:r>
              <a:rPr sz="1600" spc="155" dirty="0">
                <a:solidFill>
                  <a:srgbClr val="FFFFFF"/>
                </a:solidFill>
                <a:latin typeface="Calibri"/>
                <a:cs typeface="Calibri"/>
              </a:rPr>
              <a:t> </a:t>
            </a:r>
            <a:r>
              <a:rPr sz="1600" dirty="0">
                <a:solidFill>
                  <a:srgbClr val="FFFFFF"/>
                </a:solidFill>
                <a:latin typeface="Calibri"/>
                <a:cs typeface="Calibri"/>
              </a:rPr>
              <a:t>multiple</a:t>
            </a:r>
            <a:r>
              <a:rPr sz="1600" spc="120" dirty="0">
                <a:solidFill>
                  <a:srgbClr val="FFFFFF"/>
                </a:solidFill>
                <a:latin typeface="Calibri"/>
                <a:cs typeface="Calibri"/>
              </a:rPr>
              <a:t> </a:t>
            </a:r>
            <a:r>
              <a:rPr sz="1600" dirty="0">
                <a:solidFill>
                  <a:srgbClr val="FFFFFF"/>
                </a:solidFill>
                <a:latin typeface="Calibri"/>
                <a:cs typeface="Calibri"/>
              </a:rPr>
              <a:t>agencies</a:t>
            </a:r>
            <a:r>
              <a:rPr sz="1600" spc="114" dirty="0">
                <a:solidFill>
                  <a:srgbClr val="FFFFFF"/>
                </a:solidFill>
                <a:latin typeface="Calibri"/>
                <a:cs typeface="Calibri"/>
              </a:rPr>
              <a:t> </a:t>
            </a:r>
            <a:r>
              <a:rPr sz="1600" dirty="0">
                <a:solidFill>
                  <a:srgbClr val="FFFFFF"/>
                </a:solidFill>
                <a:latin typeface="Calibri"/>
                <a:cs typeface="Calibri"/>
              </a:rPr>
              <a:t>and</a:t>
            </a:r>
            <a:r>
              <a:rPr sz="1600" spc="135" dirty="0">
                <a:solidFill>
                  <a:srgbClr val="FFFFFF"/>
                </a:solidFill>
                <a:latin typeface="Calibri"/>
                <a:cs typeface="Calibri"/>
              </a:rPr>
              <a:t> </a:t>
            </a:r>
            <a:r>
              <a:rPr sz="1600" dirty="0">
                <a:solidFill>
                  <a:srgbClr val="FFFFFF"/>
                </a:solidFill>
                <a:latin typeface="Calibri"/>
                <a:cs typeface="Calibri"/>
              </a:rPr>
              <a:t>brand</a:t>
            </a:r>
            <a:r>
              <a:rPr sz="1600" spc="114" dirty="0">
                <a:solidFill>
                  <a:srgbClr val="FFFFFF"/>
                </a:solidFill>
                <a:latin typeface="Calibri"/>
                <a:cs typeface="Calibri"/>
              </a:rPr>
              <a:t> </a:t>
            </a:r>
            <a:r>
              <a:rPr sz="1600" spc="-10" dirty="0">
                <a:solidFill>
                  <a:srgbClr val="FFFFFF"/>
                </a:solidFill>
                <a:latin typeface="Calibri"/>
                <a:cs typeface="Calibri"/>
              </a:rPr>
              <a:t>companies </a:t>
            </a:r>
            <a:r>
              <a:rPr sz="1600" dirty="0">
                <a:solidFill>
                  <a:srgbClr val="FFFFFF"/>
                </a:solidFill>
                <a:latin typeface="Calibri"/>
                <a:cs typeface="Calibri"/>
              </a:rPr>
              <a:t>have</a:t>
            </a:r>
            <a:r>
              <a:rPr sz="1600" spc="90" dirty="0">
                <a:solidFill>
                  <a:srgbClr val="FFFFFF"/>
                </a:solidFill>
                <a:latin typeface="Calibri"/>
                <a:cs typeface="Calibri"/>
              </a:rPr>
              <a:t> </a:t>
            </a:r>
            <a:r>
              <a:rPr sz="1600" dirty="0">
                <a:solidFill>
                  <a:srgbClr val="FFFFFF"/>
                </a:solidFill>
                <a:latin typeface="Calibri"/>
                <a:cs typeface="Calibri"/>
              </a:rPr>
              <a:t>entered</a:t>
            </a:r>
            <a:r>
              <a:rPr sz="1600" spc="100" dirty="0">
                <a:solidFill>
                  <a:srgbClr val="FFFFFF"/>
                </a:solidFill>
                <a:latin typeface="Calibri"/>
                <a:cs typeface="Calibri"/>
              </a:rPr>
              <a:t> </a:t>
            </a:r>
            <a:r>
              <a:rPr sz="1600" dirty="0">
                <a:solidFill>
                  <a:srgbClr val="FFFFFF"/>
                </a:solidFill>
                <a:latin typeface="Calibri"/>
                <a:cs typeface="Calibri"/>
              </a:rPr>
              <a:t>the</a:t>
            </a:r>
            <a:r>
              <a:rPr sz="1600" spc="90" dirty="0">
                <a:solidFill>
                  <a:srgbClr val="FFFFFF"/>
                </a:solidFill>
                <a:latin typeface="Calibri"/>
                <a:cs typeface="Calibri"/>
              </a:rPr>
              <a:t> </a:t>
            </a:r>
            <a:r>
              <a:rPr sz="1600" dirty="0">
                <a:solidFill>
                  <a:srgbClr val="FFFFFF"/>
                </a:solidFill>
                <a:latin typeface="Calibri"/>
                <a:cs typeface="Calibri"/>
              </a:rPr>
              <a:t>same</a:t>
            </a:r>
            <a:r>
              <a:rPr sz="1600" spc="95" dirty="0">
                <a:solidFill>
                  <a:srgbClr val="FFFFFF"/>
                </a:solidFill>
                <a:latin typeface="Calibri"/>
                <a:cs typeface="Calibri"/>
              </a:rPr>
              <a:t> </a:t>
            </a:r>
            <a:r>
              <a:rPr sz="1600" dirty="0">
                <a:solidFill>
                  <a:srgbClr val="FFFFFF"/>
                </a:solidFill>
                <a:latin typeface="Calibri"/>
                <a:cs typeface="Calibri"/>
              </a:rPr>
              <a:t>work,</a:t>
            </a:r>
            <a:r>
              <a:rPr sz="1600" spc="110" dirty="0">
                <a:solidFill>
                  <a:srgbClr val="FFFFFF"/>
                </a:solidFill>
                <a:latin typeface="Calibri"/>
                <a:cs typeface="Calibri"/>
              </a:rPr>
              <a:t> </a:t>
            </a:r>
            <a:r>
              <a:rPr sz="1600" dirty="0">
                <a:solidFill>
                  <a:srgbClr val="FFFFFF"/>
                </a:solidFill>
                <a:latin typeface="Calibri"/>
                <a:cs typeface="Calibri"/>
              </a:rPr>
              <a:t>the</a:t>
            </a:r>
            <a:r>
              <a:rPr sz="1600" spc="85" dirty="0">
                <a:solidFill>
                  <a:srgbClr val="FFFFFF"/>
                </a:solidFill>
                <a:latin typeface="Calibri"/>
                <a:cs typeface="Calibri"/>
              </a:rPr>
              <a:t> </a:t>
            </a:r>
            <a:r>
              <a:rPr sz="1600" dirty="0">
                <a:solidFill>
                  <a:srgbClr val="FFFFFF"/>
                </a:solidFill>
                <a:latin typeface="Calibri"/>
                <a:cs typeface="Calibri"/>
              </a:rPr>
              <a:t>submission</a:t>
            </a:r>
            <a:r>
              <a:rPr sz="1600" spc="100" dirty="0">
                <a:solidFill>
                  <a:srgbClr val="FFFFFF"/>
                </a:solidFill>
                <a:latin typeface="Calibri"/>
                <a:cs typeface="Calibri"/>
              </a:rPr>
              <a:t> </a:t>
            </a:r>
            <a:r>
              <a:rPr sz="1600" dirty="0">
                <a:solidFill>
                  <a:srgbClr val="FFFFFF"/>
                </a:solidFill>
                <a:latin typeface="Calibri"/>
                <a:cs typeface="Calibri"/>
              </a:rPr>
              <a:t>may</a:t>
            </a:r>
            <a:r>
              <a:rPr sz="1600" spc="90" dirty="0">
                <a:solidFill>
                  <a:srgbClr val="FFFFFF"/>
                </a:solidFill>
                <a:latin typeface="Calibri"/>
                <a:cs typeface="Calibri"/>
              </a:rPr>
              <a:t> </a:t>
            </a:r>
            <a:r>
              <a:rPr sz="1600" dirty="0">
                <a:solidFill>
                  <a:srgbClr val="FFFFFF"/>
                </a:solidFill>
                <a:latin typeface="Calibri"/>
                <a:cs typeface="Calibri"/>
              </a:rPr>
              <a:t>be</a:t>
            </a:r>
            <a:r>
              <a:rPr sz="1600" spc="90" dirty="0">
                <a:solidFill>
                  <a:srgbClr val="FFFFFF"/>
                </a:solidFill>
                <a:latin typeface="Calibri"/>
                <a:cs typeface="Calibri"/>
              </a:rPr>
              <a:t> </a:t>
            </a:r>
            <a:r>
              <a:rPr sz="1600" dirty="0">
                <a:solidFill>
                  <a:srgbClr val="FFFFFF"/>
                </a:solidFill>
                <a:latin typeface="Calibri"/>
                <a:cs typeface="Calibri"/>
              </a:rPr>
              <a:t>treated</a:t>
            </a:r>
            <a:r>
              <a:rPr sz="1600" spc="80" dirty="0">
                <a:solidFill>
                  <a:srgbClr val="FFFFFF"/>
                </a:solidFill>
                <a:latin typeface="Calibri"/>
                <a:cs typeface="Calibri"/>
              </a:rPr>
              <a:t> </a:t>
            </a:r>
            <a:r>
              <a:rPr sz="1600" dirty="0">
                <a:solidFill>
                  <a:srgbClr val="FFFFFF"/>
                </a:solidFill>
                <a:latin typeface="Calibri"/>
                <a:cs typeface="Calibri"/>
              </a:rPr>
              <a:t>as</a:t>
            </a:r>
            <a:r>
              <a:rPr sz="1600" spc="95" dirty="0">
                <a:solidFill>
                  <a:srgbClr val="FFFFFF"/>
                </a:solidFill>
                <a:latin typeface="Calibri"/>
                <a:cs typeface="Calibri"/>
              </a:rPr>
              <a:t> </a:t>
            </a:r>
            <a:r>
              <a:rPr sz="1600" dirty="0">
                <a:solidFill>
                  <a:srgbClr val="FFFFFF"/>
                </a:solidFill>
                <a:latin typeface="Calibri"/>
                <a:cs typeface="Calibri"/>
              </a:rPr>
              <a:t>a</a:t>
            </a:r>
            <a:r>
              <a:rPr sz="1600" spc="100" dirty="0">
                <a:solidFill>
                  <a:srgbClr val="FFFFFF"/>
                </a:solidFill>
                <a:latin typeface="Calibri"/>
                <a:cs typeface="Calibri"/>
              </a:rPr>
              <a:t> </a:t>
            </a:r>
            <a:r>
              <a:rPr sz="1600" dirty="0">
                <a:solidFill>
                  <a:srgbClr val="FFFFFF"/>
                </a:solidFill>
                <a:latin typeface="Calibri"/>
                <a:cs typeface="Calibri"/>
              </a:rPr>
              <a:t>joint</a:t>
            </a:r>
            <a:r>
              <a:rPr sz="1600" spc="114" dirty="0">
                <a:solidFill>
                  <a:srgbClr val="FFFFFF"/>
                </a:solidFill>
                <a:latin typeface="Calibri"/>
                <a:cs typeface="Calibri"/>
              </a:rPr>
              <a:t> </a:t>
            </a:r>
            <a:r>
              <a:rPr sz="1600" dirty="0">
                <a:solidFill>
                  <a:srgbClr val="FFFFFF"/>
                </a:solidFill>
                <a:latin typeface="Calibri"/>
                <a:cs typeface="Calibri"/>
              </a:rPr>
              <a:t>entry</a:t>
            </a:r>
            <a:r>
              <a:rPr sz="1600" spc="100" dirty="0">
                <a:solidFill>
                  <a:srgbClr val="FFFFFF"/>
                </a:solidFill>
                <a:latin typeface="Calibri"/>
                <a:cs typeface="Calibri"/>
              </a:rPr>
              <a:t> </a:t>
            </a:r>
            <a:r>
              <a:rPr sz="1600" dirty="0">
                <a:solidFill>
                  <a:srgbClr val="FFFFFF"/>
                </a:solidFill>
                <a:latin typeface="Calibri"/>
                <a:cs typeface="Calibri"/>
              </a:rPr>
              <a:t>at</a:t>
            </a:r>
            <a:r>
              <a:rPr sz="1600" spc="114" dirty="0">
                <a:solidFill>
                  <a:srgbClr val="FFFFFF"/>
                </a:solidFill>
                <a:latin typeface="Calibri"/>
                <a:cs typeface="Calibri"/>
              </a:rPr>
              <a:t> </a:t>
            </a:r>
            <a:r>
              <a:rPr sz="1600" dirty="0">
                <a:solidFill>
                  <a:srgbClr val="FFFFFF"/>
                </a:solidFill>
                <a:latin typeface="Calibri"/>
                <a:cs typeface="Calibri"/>
              </a:rPr>
              <a:t>the</a:t>
            </a:r>
            <a:r>
              <a:rPr sz="1600" spc="105" dirty="0">
                <a:solidFill>
                  <a:srgbClr val="FFFFFF"/>
                </a:solidFill>
                <a:latin typeface="Calibri"/>
                <a:cs typeface="Calibri"/>
              </a:rPr>
              <a:t> </a:t>
            </a:r>
            <a:r>
              <a:rPr sz="1600" dirty="0">
                <a:solidFill>
                  <a:srgbClr val="FFFFFF"/>
                </a:solidFill>
                <a:latin typeface="Calibri"/>
                <a:cs typeface="Calibri"/>
              </a:rPr>
              <a:t>Organiser’s</a:t>
            </a:r>
            <a:r>
              <a:rPr sz="1600" spc="95" dirty="0">
                <a:solidFill>
                  <a:srgbClr val="FFFFFF"/>
                </a:solidFill>
                <a:latin typeface="Calibri"/>
                <a:cs typeface="Calibri"/>
              </a:rPr>
              <a:t> </a:t>
            </a:r>
            <a:r>
              <a:rPr sz="1600" dirty="0">
                <a:solidFill>
                  <a:srgbClr val="FFFFFF"/>
                </a:solidFill>
                <a:latin typeface="Calibri"/>
                <a:cs typeface="Calibri"/>
              </a:rPr>
              <a:t>discretion.</a:t>
            </a:r>
            <a:r>
              <a:rPr sz="1600" spc="100" dirty="0">
                <a:solidFill>
                  <a:srgbClr val="FFFFFF"/>
                </a:solidFill>
                <a:latin typeface="Calibri"/>
                <a:cs typeface="Calibri"/>
              </a:rPr>
              <a:t> </a:t>
            </a:r>
            <a:r>
              <a:rPr sz="1600" spc="-25" dirty="0">
                <a:solidFill>
                  <a:srgbClr val="FFFFFF"/>
                </a:solidFill>
                <a:latin typeface="Calibri"/>
                <a:cs typeface="Calibri"/>
              </a:rPr>
              <a:t>Any </a:t>
            </a:r>
            <a:r>
              <a:rPr sz="1600" dirty="0">
                <a:solidFill>
                  <a:srgbClr val="FFFFFF"/>
                </a:solidFill>
                <a:latin typeface="Calibri"/>
                <a:cs typeface="Calibri"/>
              </a:rPr>
              <a:t>duplicated</a:t>
            </a:r>
            <a:r>
              <a:rPr sz="1600" spc="-20" dirty="0">
                <a:solidFill>
                  <a:srgbClr val="FFFFFF"/>
                </a:solidFill>
                <a:latin typeface="Calibri"/>
                <a:cs typeface="Calibri"/>
              </a:rPr>
              <a:t> entry,</a:t>
            </a:r>
            <a:r>
              <a:rPr sz="1600" spc="-5" dirty="0">
                <a:solidFill>
                  <a:srgbClr val="FFFFFF"/>
                </a:solidFill>
                <a:latin typeface="Calibri"/>
                <a:cs typeface="Calibri"/>
              </a:rPr>
              <a:t> </a:t>
            </a:r>
            <a:r>
              <a:rPr sz="1600" dirty="0">
                <a:solidFill>
                  <a:srgbClr val="FFFFFF"/>
                </a:solidFill>
                <a:latin typeface="Calibri"/>
                <a:cs typeface="Calibri"/>
              </a:rPr>
              <a:t>the</a:t>
            </a:r>
            <a:r>
              <a:rPr sz="1600" spc="-65" dirty="0">
                <a:solidFill>
                  <a:srgbClr val="FFFFFF"/>
                </a:solidFill>
                <a:latin typeface="Calibri"/>
                <a:cs typeface="Calibri"/>
              </a:rPr>
              <a:t> </a:t>
            </a:r>
            <a:r>
              <a:rPr sz="1600" dirty="0">
                <a:solidFill>
                  <a:srgbClr val="FFFFFF"/>
                </a:solidFill>
                <a:latin typeface="Calibri"/>
                <a:cs typeface="Calibri"/>
              </a:rPr>
              <a:t>entry</a:t>
            </a:r>
            <a:r>
              <a:rPr sz="1600" spc="-15" dirty="0">
                <a:solidFill>
                  <a:srgbClr val="FFFFFF"/>
                </a:solidFill>
                <a:latin typeface="Calibri"/>
                <a:cs typeface="Calibri"/>
              </a:rPr>
              <a:t> </a:t>
            </a:r>
            <a:r>
              <a:rPr sz="1600" dirty="0">
                <a:solidFill>
                  <a:srgbClr val="FFFFFF"/>
                </a:solidFill>
                <a:latin typeface="Calibri"/>
                <a:cs typeface="Calibri"/>
              </a:rPr>
              <a:t>fee</a:t>
            </a:r>
            <a:r>
              <a:rPr sz="1600" spc="-15" dirty="0">
                <a:solidFill>
                  <a:srgbClr val="FFFFFF"/>
                </a:solidFill>
                <a:latin typeface="Calibri"/>
                <a:cs typeface="Calibri"/>
              </a:rPr>
              <a:t> </a:t>
            </a:r>
            <a:r>
              <a:rPr sz="1600" dirty="0">
                <a:solidFill>
                  <a:srgbClr val="FFFFFF"/>
                </a:solidFill>
                <a:latin typeface="Calibri"/>
                <a:cs typeface="Calibri"/>
              </a:rPr>
              <a:t>will</a:t>
            </a:r>
            <a:r>
              <a:rPr sz="1600" spc="-65" dirty="0">
                <a:solidFill>
                  <a:srgbClr val="FFFFFF"/>
                </a:solidFill>
                <a:latin typeface="Calibri"/>
                <a:cs typeface="Calibri"/>
              </a:rPr>
              <a:t> </a:t>
            </a:r>
            <a:r>
              <a:rPr sz="1600" dirty="0">
                <a:solidFill>
                  <a:srgbClr val="FFFFFF"/>
                </a:solidFill>
                <a:latin typeface="Calibri"/>
                <a:cs typeface="Calibri"/>
              </a:rPr>
              <a:t>be</a:t>
            </a:r>
            <a:r>
              <a:rPr sz="1600" spc="-35" dirty="0">
                <a:solidFill>
                  <a:srgbClr val="FFFFFF"/>
                </a:solidFill>
                <a:latin typeface="Calibri"/>
                <a:cs typeface="Calibri"/>
              </a:rPr>
              <a:t> </a:t>
            </a:r>
            <a:r>
              <a:rPr sz="1600" spc="-10" dirty="0">
                <a:solidFill>
                  <a:srgbClr val="FFFFFF"/>
                </a:solidFill>
                <a:latin typeface="Calibri"/>
                <a:cs typeface="Calibri"/>
              </a:rPr>
              <a:t>forfeited.</a:t>
            </a:r>
            <a:endParaRPr sz="1600">
              <a:latin typeface="Calibri"/>
              <a:cs typeface="Calibri"/>
            </a:endParaRPr>
          </a:p>
          <a:p>
            <a:pPr marL="12700" marR="8255" algn="just">
              <a:lnSpc>
                <a:spcPct val="100000"/>
              </a:lnSpc>
              <a:spcBef>
                <a:spcPts val="1925"/>
              </a:spcBef>
            </a:pPr>
            <a:r>
              <a:rPr sz="1600" b="1" dirty="0">
                <a:solidFill>
                  <a:srgbClr val="FFFFFF"/>
                </a:solidFill>
                <a:latin typeface="Calibri"/>
                <a:cs typeface="Calibri"/>
              </a:rPr>
              <a:t>JUDGING:</a:t>
            </a:r>
            <a:r>
              <a:rPr sz="1600" b="1" spc="-50" dirty="0">
                <a:solidFill>
                  <a:srgbClr val="FFFFFF"/>
                </a:solidFill>
                <a:latin typeface="Calibri"/>
                <a:cs typeface="Calibri"/>
              </a:rPr>
              <a:t> </a:t>
            </a:r>
            <a:r>
              <a:rPr sz="1600" b="1" dirty="0">
                <a:solidFill>
                  <a:srgbClr val="FFFFFF"/>
                </a:solidFill>
                <a:latin typeface="Calibri"/>
                <a:cs typeface="Calibri"/>
              </a:rPr>
              <a:t>The</a:t>
            </a:r>
            <a:r>
              <a:rPr sz="1600" b="1" spc="-40" dirty="0">
                <a:solidFill>
                  <a:srgbClr val="FFFFFF"/>
                </a:solidFill>
                <a:latin typeface="Calibri"/>
                <a:cs typeface="Calibri"/>
              </a:rPr>
              <a:t> </a:t>
            </a:r>
            <a:r>
              <a:rPr sz="1600" dirty="0">
                <a:solidFill>
                  <a:srgbClr val="FFFFFF"/>
                </a:solidFill>
                <a:latin typeface="Calibri"/>
                <a:cs typeface="Calibri"/>
              </a:rPr>
              <a:t>entry</a:t>
            </a:r>
            <a:r>
              <a:rPr sz="1600" spc="-20" dirty="0">
                <a:solidFill>
                  <a:srgbClr val="FFFFFF"/>
                </a:solidFill>
                <a:latin typeface="Calibri"/>
                <a:cs typeface="Calibri"/>
              </a:rPr>
              <a:t> </a:t>
            </a:r>
            <a:r>
              <a:rPr sz="1600" dirty="0">
                <a:solidFill>
                  <a:srgbClr val="FFFFFF"/>
                </a:solidFill>
                <a:latin typeface="Calibri"/>
                <a:cs typeface="Calibri"/>
              </a:rPr>
              <a:t>kit</a:t>
            </a:r>
            <a:r>
              <a:rPr sz="1600" spc="-30" dirty="0">
                <a:solidFill>
                  <a:srgbClr val="FFFFFF"/>
                </a:solidFill>
                <a:latin typeface="Calibri"/>
                <a:cs typeface="Calibri"/>
              </a:rPr>
              <a:t> </a:t>
            </a:r>
            <a:r>
              <a:rPr sz="1600" dirty="0">
                <a:solidFill>
                  <a:srgbClr val="FFFFFF"/>
                </a:solidFill>
                <a:latin typeface="Calibri"/>
                <a:cs typeface="Calibri"/>
              </a:rPr>
              <a:t>may</a:t>
            </a:r>
            <a:r>
              <a:rPr sz="1600" spc="-20" dirty="0">
                <a:solidFill>
                  <a:srgbClr val="FFFFFF"/>
                </a:solidFill>
                <a:latin typeface="Calibri"/>
                <a:cs typeface="Calibri"/>
              </a:rPr>
              <a:t> </a:t>
            </a:r>
            <a:r>
              <a:rPr sz="1600" dirty="0">
                <a:solidFill>
                  <a:srgbClr val="FFFFFF"/>
                </a:solidFill>
                <a:latin typeface="Calibri"/>
                <a:cs typeface="Calibri"/>
              </a:rPr>
              <a:t>provide</a:t>
            </a:r>
            <a:r>
              <a:rPr sz="1600" spc="-35" dirty="0">
                <a:solidFill>
                  <a:srgbClr val="FFFFFF"/>
                </a:solidFill>
                <a:latin typeface="Calibri"/>
                <a:cs typeface="Calibri"/>
              </a:rPr>
              <a:t> </a:t>
            </a:r>
            <a:r>
              <a:rPr sz="1600" dirty="0">
                <a:solidFill>
                  <a:srgbClr val="FFFFFF"/>
                </a:solidFill>
                <a:latin typeface="Calibri"/>
                <a:cs typeface="Calibri"/>
              </a:rPr>
              <a:t>judging</a:t>
            </a:r>
            <a:r>
              <a:rPr sz="1600" spc="-5" dirty="0">
                <a:solidFill>
                  <a:srgbClr val="FFFFFF"/>
                </a:solidFill>
                <a:latin typeface="Calibri"/>
                <a:cs typeface="Calibri"/>
              </a:rPr>
              <a:t> </a:t>
            </a:r>
            <a:r>
              <a:rPr sz="1600" dirty="0">
                <a:solidFill>
                  <a:srgbClr val="FFFFFF"/>
                </a:solidFill>
                <a:latin typeface="Calibri"/>
                <a:cs typeface="Calibri"/>
              </a:rPr>
              <a:t>criteria</a:t>
            </a:r>
            <a:r>
              <a:rPr sz="1600" spc="-15" dirty="0">
                <a:solidFill>
                  <a:srgbClr val="FFFFFF"/>
                </a:solidFill>
                <a:latin typeface="Calibri"/>
                <a:cs typeface="Calibri"/>
              </a:rPr>
              <a:t> </a:t>
            </a:r>
            <a:r>
              <a:rPr sz="1600" dirty="0">
                <a:solidFill>
                  <a:srgbClr val="FFFFFF"/>
                </a:solidFill>
                <a:latin typeface="Calibri"/>
                <a:cs typeface="Calibri"/>
              </a:rPr>
              <a:t>for</a:t>
            </a:r>
            <a:r>
              <a:rPr sz="1600" spc="-25" dirty="0">
                <a:solidFill>
                  <a:srgbClr val="FFFFFF"/>
                </a:solidFill>
                <a:latin typeface="Calibri"/>
                <a:cs typeface="Calibri"/>
              </a:rPr>
              <a:t> </a:t>
            </a:r>
            <a:r>
              <a:rPr sz="1600" dirty="0">
                <a:solidFill>
                  <a:srgbClr val="FFFFFF"/>
                </a:solidFill>
                <a:latin typeface="Calibri"/>
                <a:cs typeface="Calibri"/>
              </a:rPr>
              <a:t>the</a:t>
            </a:r>
            <a:r>
              <a:rPr sz="1600" spc="-20" dirty="0">
                <a:solidFill>
                  <a:srgbClr val="FFFFFF"/>
                </a:solidFill>
                <a:latin typeface="Calibri"/>
                <a:cs typeface="Calibri"/>
              </a:rPr>
              <a:t> </a:t>
            </a:r>
            <a:r>
              <a:rPr sz="1600" dirty="0">
                <a:solidFill>
                  <a:srgbClr val="FFFFFF"/>
                </a:solidFill>
                <a:latin typeface="Calibri"/>
                <a:cs typeface="Calibri"/>
              </a:rPr>
              <a:t>Awards.</a:t>
            </a:r>
            <a:r>
              <a:rPr sz="1600" spc="-15" dirty="0">
                <a:solidFill>
                  <a:srgbClr val="FFFFFF"/>
                </a:solidFill>
                <a:latin typeface="Calibri"/>
                <a:cs typeface="Calibri"/>
              </a:rPr>
              <a:t> </a:t>
            </a:r>
            <a:r>
              <a:rPr sz="1600" dirty="0">
                <a:solidFill>
                  <a:srgbClr val="FFFFFF"/>
                </a:solidFill>
                <a:latin typeface="Calibri"/>
                <a:cs typeface="Calibri"/>
              </a:rPr>
              <a:t>The</a:t>
            </a:r>
            <a:r>
              <a:rPr sz="1600" spc="-30" dirty="0">
                <a:solidFill>
                  <a:srgbClr val="FFFFFF"/>
                </a:solidFill>
                <a:latin typeface="Calibri"/>
                <a:cs typeface="Calibri"/>
              </a:rPr>
              <a:t> </a:t>
            </a:r>
            <a:r>
              <a:rPr sz="1600" dirty="0">
                <a:solidFill>
                  <a:srgbClr val="FFFFFF"/>
                </a:solidFill>
                <a:latin typeface="Calibri"/>
                <a:cs typeface="Calibri"/>
              </a:rPr>
              <a:t>judges</a:t>
            </a:r>
            <a:r>
              <a:rPr sz="1600" spc="-25" dirty="0">
                <a:solidFill>
                  <a:srgbClr val="FFFFFF"/>
                </a:solidFill>
                <a:latin typeface="Calibri"/>
                <a:cs typeface="Calibri"/>
              </a:rPr>
              <a:t> </a:t>
            </a:r>
            <a:r>
              <a:rPr sz="1600" dirty="0">
                <a:solidFill>
                  <a:srgbClr val="FFFFFF"/>
                </a:solidFill>
                <a:latin typeface="Calibri"/>
                <a:cs typeface="Calibri"/>
              </a:rPr>
              <a:t>determine</a:t>
            </a:r>
            <a:r>
              <a:rPr sz="1600" spc="-40" dirty="0">
                <a:solidFill>
                  <a:srgbClr val="FFFFFF"/>
                </a:solidFill>
                <a:latin typeface="Calibri"/>
                <a:cs typeface="Calibri"/>
              </a:rPr>
              <a:t> </a:t>
            </a:r>
            <a:r>
              <a:rPr sz="1600" dirty="0">
                <a:solidFill>
                  <a:srgbClr val="FFFFFF"/>
                </a:solidFill>
                <a:latin typeface="Calibri"/>
                <a:cs typeface="Calibri"/>
              </a:rPr>
              <a:t>if</a:t>
            </a:r>
            <a:r>
              <a:rPr sz="1600" spc="-30" dirty="0">
                <a:solidFill>
                  <a:srgbClr val="FFFFFF"/>
                </a:solidFill>
                <a:latin typeface="Calibri"/>
                <a:cs typeface="Calibri"/>
              </a:rPr>
              <a:t> </a:t>
            </a:r>
            <a:r>
              <a:rPr sz="1600" dirty="0">
                <a:solidFill>
                  <a:srgbClr val="FFFFFF"/>
                </a:solidFill>
                <a:latin typeface="Calibri"/>
                <a:cs typeface="Calibri"/>
              </a:rPr>
              <a:t>an</a:t>
            </a:r>
            <a:r>
              <a:rPr sz="1600" spc="-20" dirty="0">
                <a:solidFill>
                  <a:srgbClr val="FFFFFF"/>
                </a:solidFill>
                <a:latin typeface="Calibri"/>
                <a:cs typeface="Calibri"/>
              </a:rPr>
              <a:t> </a:t>
            </a:r>
            <a:r>
              <a:rPr sz="1600" dirty="0">
                <a:solidFill>
                  <a:srgbClr val="FFFFFF"/>
                </a:solidFill>
                <a:latin typeface="Calibri"/>
                <a:cs typeface="Calibri"/>
              </a:rPr>
              <a:t>entry</a:t>
            </a:r>
            <a:r>
              <a:rPr sz="1600" spc="-25" dirty="0">
                <a:solidFill>
                  <a:srgbClr val="FFFFFF"/>
                </a:solidFill>
                <a:latin typeface="Calibri"/>
                <a:cs typeface="Calibri"/>
              </a:rPr>
              <a:t> </a:t>
            </a:r>
            <a:r>
              <a:rPr sz="1600" dirty="0">
                <a:solidFill>
                  <a:srgbClr val="FFFFFF"/>
                </a:solidFill>
                <a:latin typeface="Calibri"/>
                <a:cs typeface="Calibri"/>
              </a:rPr>
              <a:t>is</a:t>
            </a:r>
            <a:r>
              <a:rPr sz="1600" spc="-20" dirty="0">
                <a:solidFill>
                  <a:srgbClr val="FFFFFF"/>
                </a:solidFill>
                <a:latin typeface="Calibri"/>
                <a:cs typeface="Calibri"/>
              </a:rPr>
              <a:t> </a:t>
            </a:r>
            <a:r>
              <a:rPr sz="1600" dirty="0">
                <a:solidFill>
                  <a:srgbClr val="FFFFFF"/>
                </a:solidFill>
                <a:latin typeface="Calibri"/>
                <a:cs typeface="Calibri"/>
              </a:rPr>
              <a:t>worthy</a:t>
            </a:r>
            <a:r>
              <a:rPr sz="1600" spc="-30" dirty="0">
                <a:solidFill>
                  <a:srgbClr val="FFFFFF"/>
                </a:solidFill>
                <a:latin typeface="Calibri"/>
                <a:cs typeface="Calibri"/>
              </a:rPr>
              <a:t> </a:t>
            </a:r>
            <a:r>
              <a:rPr sz="1600" spc="-25" dirty="0">
                <a:solidFill>
                  <a:srgbClr val="FFFFFF"/>
                </a:solidFill>
                <a:latin typeface="Calibri"/>
                <a:cs typeface="Calibri"/>
              </a:rPr>
              <a:t>of </a:t>
            </a:r>
            <a:r>
              <a:rPr sz="1600" dirty="0">
                <a:solidFill>
                  <a:srgbClr val="FFFFFF"/>
                </a:solidFill>
                <a:latin typeface="Calibri"/>
                <a:cs typeface="Calibri"/>
              </a:rPr>
              <a:t>being</a:t>
            </a:r>
            <a:r>
              <a:rPr sz="1600" spc="-10" dirty="0">
                <a:solidFill>
                  <a:srgbClr val="FFFFFF"/>
                </a:solidFill>
                <a:latin typeface="Calibri"/>
                <a:cs typeface="Calibri"/>
              </a:rPr>
              <a:t> shortlisted</a:t>
            </a:r>
            <a:r>
              <a:rPr sz="1600" spc="-25" dirty="0">
                <a:solidFill>
                  <a:srgbClr val="FFFFFF"/>
                </a:solidFill>
                <a:latin typeface="Calibri"/>
                <a:cs typeface="Calibri"/>
              </a:rPr>
              <a:t> </a:t>
            </a:r>
            <a:r>
              <a:rPr sz="1600" dirty="0">
                <a:solidFill>
                  <a:srgbClr val="FFFFFF"/>
                </a:solidFill>
                <a:latin typeface="Calibri"/>
                <a:cs typeface="Calibri"/>
              </a:rPr>
              <a:t>or</a:t>
            </a:r>
            <a:r>
              <a:rPr sz="1600" spc="-25" dirty="0">
                <a:solidFill>
                  <a:srgbClr val="FFFFFF"/>
                </a:solidFill>
                <a:latin typeface="Calibri"/>
                <a:cs typeface="Calibri"/>
              </a:rPr>
              <a:t> </a:t>
            </a:r>
            <a:r>
              <a:rPr sz="1600" dirty="0">
                <a:solidFill>
                  <a:srgbClr val="FFFFFF"/>
                </a:solidFill>
                <a:latin typeface="Calibri"/>
                <a:cs typeface="Calibri"/>
              </a:rPr>
              <a:t>winning</a:t>
            </a:r>
            <a:r>
              <a:rPr sz="1600" spc="-15" dirty="0">
                <a:solidFill>
                  <a:srgbClr val="FFFFFF"/>
                </a:solidFill>
                <a:latin typeface="Calibri"/>
                <a:cs typeface="Calibri"/>
              </a:rPr>
              <a:t> </a:t>
            </a:r>
            <a:r>
              <a:rPr sz="1600" dirty="0">
                <a:solidFill>
                  <a:srgbClr val="FFFFFF"/>
                </a:solidFill>
                <a:latin typeface="Calibri"/>
                <a:cs typeface="Calibri"/>
              </a:rPr>
              <a:t>an</a:t>
            </a:r>
            <a:r>
              <a:rPr sz="1600" spc="-20" dirty="0">
                <a:solidFill>
                  <a:srgbClr val="FFFFFF"/>
                </a:solidFill>
                <a:latin typeface="Calibri"/>
                <a:cs typeface="Calibri"/>
              </a:rPr>
              <a:t> </a:t>
            </a:r>
            <a:r>
              <a:rPr sz="1600" dirty="0">
                <a:solidFill>
                  <a:srgbClr val="FFFFFF"/>
                </a:solidFill>
                <a:latin typeface="Calibri"/>
                <a:cs typeface="Calibri"/>
              </a:rPr>
              <a:t>award.</a:t>
            </a:r>
            <a:r>
              <a:rPr sz="1600" spc="-20" dirty="0">
                <a:solidFill>
                  <a:srgbClr val="FFFFFF"/>
                </a:solidFill>
                <a:latin typeface="Calibri"/>
                <a:cs typeface="Calibri"/>
              </a:rPr>
              <a:t> </a:t>
            </a:r>
            <a:r>
              <a:rPr sz="1600" dirty="0">
                <a:solidFill>
                  <a:srgbClr val="FFFFFF"/>
                </a:solidFill>
                <a:latin typeface="Calibri"/>
                <a:cs typeface="Calibri"/>
              </a:rPr>
              <a:t>All</a:t>
            </a:r>
            <a:r>
              <a:rPr sz="1600" spc="-30" dirty="0">
                <a:solidFill>
                  <a:srgbClr val="FFFFFF"/>
                </a:solidFill>
                <a:latin typeface="Calibri"/>
                <a:cs typeface="Calibri"/>
              </a:rPr>
              <a:t> </a:t>
            </a:r>
            <a:r>
              <a:rPr sz="1600" spc="-10" dirty="0">
                <a:solidFill>
                  <a:srgbClr val="FFFFFF"/>
                </a:solidFill>
                <a:latin typeface="Calibri"/>
                <a:cs typeface="Calibri"/>
              </a:rPr>
              <a:t>consideration</a:t>
            </a:r>
            <a:r>
              <a:rPr sz="1600" spc="-25" dirty="0">
                <a:solidFill>
                  <a:srgbClr val="FFFFFF"/>
                </a:solidFill>
                <a:latin typeface="Calibri"/>
                <a:cs typeface="Calibri"/>
              </a:rPr>
              <a:t> </a:t>
            </a:r>
            <a:r>
              <a:rPr sz="1600" dirty="0">
                <a:solidFill>
                  <a:srgbClr val="FFFFFF"/>
                </a:solidFill>
                <a:latin typeface="Calibri"/>
                <a:cs typeface="Calibri"/>
              </a:rPr>
              <a:t>of</a:t>
            </a:r>
            <a:r>
              <a:rPr sz="1600" spc="-5" dirty="0">
                <a:solidFill>
                  <a:srgbClr val="FFFFFF"/>
                </a:solidFill>
                <a:latin typeface="Calibri"/>
                <a:cs typeface="Calibri"/>
              </a:rPr>
              <a:t> </a:t>
            </a:r>
            <a:r>
              <a:rPr sz="1600" dirty="0">
                <a:solidFill>
                  <a:srgbClr val="FFFFFF"/>
                </a:solidFill>
                <a:latin typeface="Calibri"/>
                <a:cs typeface="Calibri"/>
              </a:rPr>
              <a:t>Entries is</a:t>
            </a:r>
            <a:r>
              <a:rPr sz="1600" spc="-15" dirty="0">
                <a:solidFill>
                  <a:srgbClr val="FFFFFF"/>
                </a:solidFill>
                <a:latin typeface="Calibri"/>
                <a:cs typeface="Calibri"/>
              </a:rPr>
              <a:t> </a:t>
            </a:r>
            <a:r>
              <a:rPr sz="1600" dirty="0">
                <a:solidFill>
                  <a:srgbClr val="FFFFFF"/>
                </a:solidFill>
                <a:latin typeface="Calibri"/>
                <a:cs typeface="Calibri"/>
              </a:rPr>
              <a:t>based solely</a:t>
            </a:r>
            <a:r>
              <a:rPr sz="1600" spc="-5" dirty="0">
                <a:solidFill>
                  <a:srgbClr val="FFFFFF"/>
                </a:solidFill>
                <a:latin typeface="Calibri"/>
                <a:cs typeface="Calibri"/>
              </a:rPr>
              <a:t> </a:t>
            </a:r>
            <a:r>
              <a:rPr sz="1600" dirty="0">
                <a:solidFill>
                  <a:srgbClr val="FFFFFF"/>
                </a:solidFill>
                <a:latin typeface="Calibri"/>
                <a:cs typeface="Calibri"/>
              </a:rPr>
              <a:t>on</a:t>
            </a:r>
            <a:r>
              <a:rPr sz="1600" spc="5" dirty="0">
                <a:solidFill>
                  <a:srgbClr val="FFFFFF"/>
                </a:solidFill>
                <a:latin typeface="Calibri"/>
                <a:cs typeface="Calibri"/>
              </a:rPr>
              <a:t> </a:t>
            </a:r>
            <a:r>
              <a:rPr sz="1600" dirty="0">
                <a:solidFill>
                  <a:srgbClr val="FFFFFF"/>
                </a:solidFill>
                <a:latin typeface="Calibri"/>
                <a:cs typeface="Calibri"/>
              </a:rPr>
              <a:t>the</a:t>
            </a:r>
            <a:r>
              <a:rPr sz="1600" spc="-30" dirty="0">
                <a:solidFill>
                  <a:srgbClr val="FFFFFF"/>
                </a:solidFill>
                <a:latin typeface="Calibri"/>
                <a:cs typeface="Calibri"/>
              </a:rPr>
              <a:t> </a:t>
            </a:r>
            <a:r>
              <a:rPr sz="1600" dirty="0">
                <a:solidFill>
                  <a:srgbClr val="FFFFFF"/>
                </a:solidFill>
                <a:latin typeface="Calibri"/>
                <a:cs typeface="Calibri"/>
              </a:rPr>
              <a:t>merits</a:t>
            </a:r>
            <a:r>
              <a:rPr sz="1600" spc="-20" dirty="0">
                <a:solidFill>
                  <a:srgbClr val="FFFFFF"/>
                </a:solidFill>
                <a:latin typeface="Calibri"/>
                <a:cs typeface="Calibri"/>
              </a:rPr>
              <a:t> </a:t>
            </a:r>
            <a:r>
              <a:rPr sz="1600" dirty="0">
                <a:solidFill>
                  <a:srgbClr val="FFFFFF"/>
                </a:solidFill>
                <a:latin typeface="Calibri"/>
                <a:cs typeface="Calibri"/>
              </a:rPr>
              <a:t>of</a:t>
            </a:r>
            <a:r>
              <a:rPr sz="1600" spc="-25" dirty="0">
                <a:solidFill>
                  <a:srgbClr val="FFFFFF"/>
                </a:solidFill>
                <a:latin typeface="Calibri"/>
                <a:cs typeface="Calibri"/>
              </a:rPr>
              <a:t> </a:t>
            </a:r>
            <a:r>
              <a:rPr sz="1600" dirty="0">
                <a:solidFill>
                  <a:srgbClr val="FFFFFF"/>
                </a:solidFill>
                <a:latin typeface="Calibri"/>
                <a:cs typeface="Calibri"/>
              </a:rPr>
              <a:t>the</a:t>
            </a:r>
            <a:r>
              <a:rPr sz="1600" spc="-30" dirty="0">
                <a:solidFill>
                  <a:srgbClr val="FFFFFF"/>
                </a:solidFill>
                <a:latin typeface="Calibri"/>
                <a:cs typeface="Calibri"/>
              </a:rPr>
              <a:t> </a:t>
            </a:r>
            <a:r>
              <a:rPr sz="1600" spc="-10" dirty="0">
                <a:solidFill>
                  <a:srgbClr val="FFFFFF"/>
                </a:solidFill>
                <a:latin typeface="Calibri"/>
                <a:cs typeface="Calibri"/>
              </a:rPr>
              <a:t>information </a:t>
            </a:r>
            <a:r>
              <a:rPr sz="1600" dirty="0">
                <a:solidFill>
                  <a:srgbClr val="FFFFFF"/>
                </a:solidFill>
                <a:latin typeface="Calibri"/>
                <a:cs typeface="Calibri"/>
              </a:rPr>
              <a:t>provided</a:t>
            </a:r>
            <a:r>
              <a:rPr sz="1600" spc="-40" dirty="0">
                <a:solidFill>
                  <a:srgbClr val="FFFFFF"/>
                </a:solidFill>
                <a:latin typeface="Calibri"/>
                <a:cs typeface="Calibri"/>
              </a:rPr>
              <a:t> </a:t>
            </a:r>
            <a:r>
              <a:rPr sz="1600" dirty="0">
                <a:solidFill>
                  <a:srgbClr val="FFFFFF"/>
                </a:solidFill>
                <a:latin typeface="Calibri"/>
                <a:cs typeface="Calibri"/>
              </a:rPr>
              <a:t>in</a:t>
            </a:r>
            <a:r>
              <a:rPr sz="1600" spc="-55" dirty="0">
                <a:solidFill>
                  <a:srgbClr val="FFFFFF"/>
                </a:solidFill>
                <a:latin typeface="Calibri"/>
                <a:cs typeface="Calibri"/>
              </a:rPr>
              <a:t> </a:t>
            </a:r>
            <a:r>
              <a:rPr sz="1600" dirty="0">
                <a:solidFill>
                  <a:srgbClr val="FFFFFF"/>
                </a:solidFill>
                <a:latin typeface="Calibri"/>
                <a:cs typeface="Calibri"/>
              </a:rPr>
              <a:t>your</a:t>
            </a:r>
            <a:r>
              <a:rPr sz="1600" spc="-45" dirty="0">
                <a:solidFill>
                  <a:srgbClr val="FFFFFF"/>
                </a:solidFill>
                <a:latin typeface="Calibri"/>
                <a:cs typeface="Calibri"/>
              </a:rPr>
              <a:t> </a:t>
            </a:r>
            <a:r>
              <a:rPr sz="1600" spc="-10" dirty="0">
                <a:solidFill>
                  <a:srgbClr val="FFFFFF"/>
                </a:solidFill>
                <a:latin typeface="Calibri"/>
                <a:cs typeface="Calibri"/>
              </a:rPr>
              <a:t>entry.</a:t>
            </a:r>
            <a:endParaRPr sz="1600">
              <a:latin typeface="Calibri"/>
              <a:cs typeface="Calibri"/>
            </a:endParaRPr>
          </a:p>
          <a:p>
            <a:pPr marL="299085" indent="-286385">
              <a:lnSpc>
                <a:spcPct val="100000"/>
              </a:lnSpc>
              <a:spcBef>
                <a:spcPts val="1920"/>
              </a:spcBef>
              <a:buFont typeface="Arial MT"/>
              <a:buChar char="•"/>
              <a:tabLst>
                <a:tab pos="299085" algn="l"/>
              </a:tabLst>
            </a:pPr>
            <a:r>
              <a:rPr sz="1600" dirty="0">
                <a:solidFill>
                  <a:srgbClr val="FFFFFF"/>
                </a:solidFill>
                <a:latin typeface="Calibri"/>
                <a:cs typeface="Calibri"/>
              </a:rPr>
              <a:t>The</a:t>
            </a:r>
            <a:r>
              <a:rPr sz="1600" spc="10" dirty="0">
                <a:solidFill>
                  <a:srgbClr val="FFFFFF"/>
                </a:solidFill>
                <a:latin typeface="Calibri"/>
                <a:cs typeface="Calibri"/>
              </a:rPr>
              <a:t> </a:t>
            </a:r>
            <a:r>
              <a:rPr sz="1600" dirty="0">
                <a:solidFill>
                  <a:srgbClr val="FFFFFF"/>
                </a:solidFill>
                <a:latin typeface="Calibri"/>
                <a:cs typeface="Calibri"/>
              </a:rPr>
              <a:t>judges'</a:t>
            </a:r>
            <a:r>
              <a:rPr sz="1600" spc="25" dirty="0">
                <a:solidFill>
                  <a:srgbClr val="FFFFFF"/>
                </a:solidFill>
                <a:latin typeface="Calibri"/>
                <a:cs typeface="Calibri"/>
              </a:rPr>
              <a:t> </a:t>
            </a:r>
            <a:r>
              <a:rPr sz="1600" dirty="0">
                <a:solidFill>
                  <a:srgbClr val="FFFFFF"/>
                </a:solidFill>
                <a:latin typeface="Calibri"/>
                <a:cs typeface="Calibri"/>
              </a:rPr>
              <a:t>decisions</a:t>
            </a:r>
            <a:r>
              <a:rPr sz="1600" spc="20" dirty="0">
                <a:solidFill>
                  <a:srgbClr val="FFFFFF"/>
                </a:solidFill>
                <a:latin typeface="Calibri"/>
                <a:cs typeface="Calibri"/>
              </a:rPr>
              <a:t> </a:t>
            </a:r>
            <a:r>
              <a:rPr sz="1600" dirty="0">
                <a:solidFill>
                  <a:srgbClr val="FFFFFF"/>
                </a:solidFill>
                <a:latin typeface="Calibri"/>
                <a:cs typeface="Calibri"/>
              </a:rPr>
              <a:t>are</a:t>
            </a:r>
            <a:r>
              <a:rPr sz="1600" spc="35" dirty="0">
                <a:solidFill>
                  <a:srgbClr val="FFFFFF"/>
                </a:solidFill>
                <a:latin typeface="Calibri"/>
                <a:cs typeface="Calibri"/>
              </a:rPr>
              <a:t> </a:t>
            </a:r>
            <a:r>
              <a:rPr sz="1600" dirty="0">
                <a:solidFill>
                  <a:srgbClr val="FFFFFF"/>
                </a:solidFill>
                <a:latin typeface="Calibri"/>
                <a:cs typeface="Calibri"/>
              </a:rPr>
              <a:t>final and</a:t>
            </a:r>
            <a:r>
              <a:rPr sz="1600" spc="20" dirty="0">
                <a:solidFill>
                  <a:srgbClr val="FFFFFF"/>
                </a:solidFill>
                <a:latin typeface="Calibri"/>
                <a:cs typeface="Calibri"/>
              </a:rPr>
              <a:t> </a:t>
            </a:r>
            <a:r>
              <a:rPr sz="1600" dirty="0">
                <a:solidFill>
                  <a:srgbClr val="FFFFFF"/>
                </a:solidFill>
                <a:latin typeface="Calibri"/>
                <a:cs typeface="Calibri"/>
              </a:rPr>
              <a:t>neither</a:t>
            </a:r>
            <a:r>
              <a:rPr sz="1600" spc="35" dirty="0">
                <a:solidFill>
                  <a:srgbClr val="FFFFFF"/>
                </a:solidFill>
                <a:latin typeface="Calibri"/>
                <a:cs typeface="Calibri"/>
              </a:rPr>
              <a:t> </a:t>
            </a:r>
            <a:r>
              <a:rPr sz="1600" dirty="0">
                <a:solidFill>
                  <a:srgbClr val="FFFFFF"/>
                </a:solidFill>
                <a:latin typeface="Calibri"/>
                <a:cs typeface="Calibri"/>
              </a:rPr>
              <a:t>the</a:t>
            </a:r>
            <a:r>
              <a:rPr sz="1600" spc="35" dirty="0">
                <a:solidFill>
                  <a:srgbClr val="FFFFFF"/>
                </a:solidFill>
                <a:latin typeface="Calibri"/>
                <a:cs typeface="Calibri"/>
              </a:rPr>
              <a:t> </a:t>
            </a:r>
            <a:r>
              <a:rPr sz="1600" dirty="0">
                <a:solidFill>
                  <a:srgbClr val="FFFFFF"/>
                </a:solidFill>
                <a:latin typeface="Calibri"/>
                <a:cs typeface="Calibri"/>
              </a:rPr>
              <a:t>Organiser</a:t>
            </a:r>
            <a:r>
              <a:rPr sz="1600" spc="10" dirty="0">
                <a:solidFill>
                  <a:srgbClr val="FFFFFF"/>
                </a:solidFill>
                <a:latin typeface="Calibri"/>
                <a:cs typeface="Calibri"/>
              </a:rPr>
              <a:t> </a:t>
            </a:r>
            <a:r>
              <a:rPr sz="1600" dirty="0">
                <a:solidFill>
                  <a:srgbClr val="FFFFFF"/>
                </a:solidFill>
                <a:latin typeface="Calibri"/>
                <a:cs typeface="Calibri"/>
              </a:rPr>
              <a:t>nor</a:t>
            </a:r>
            <a:r>
              <a:rPr sz="1600" spc="35" dirty="0">
                <a:solidFill>
                  <a:srgbClr val="FFFFFF"/>
                </a:solidFill>
                <a:latin typeface="Calibri"/>
                <a:cs typeface="Calibri"/>
              </a:rPr>
              <a:t> </a:t>
            </a:r>
            <a:r>
              <a:rPr sz="1600" dirty="0">
                <a:solidFill>
                  <a:srgbClr val="FFFFFF"/>
                </a:solidFill>
                <a:latin typeface="Calibri"/>
                <a:cs typeface="Calibri"/>
              </a:rPr>
              <a:t>the</a:t>
            </a:r>
            <a:r>
              <a:rPr sz="1600" spc="35" dirty="0">
                <a:solidFill>
                  <a:srgbClr val="FFFFFF"/>
                </a:solidFill>
                <a:latin typeface="Calibri"/>
                <a:cs typeface="Calibri"/>
              </a:rPr>
              <a:t> </a:t>
            </a:r>
            <a:r>
              <a:rPr sz="1600" dirty="0">
                <a:solidFill>
                  <a:srgbClr val="FFFFFF"/>
                </a:solidFill>
                <a:latin typeface="Calibri"/>
                <a:cs typeface="Calibri"/>
              </a:rPr>
              <a:t>judging</a:t>
            </a:r>
            <a:r>
              <a:rPr sz="1600" spc="30" dirty="0">
                <a:solidFill>
                  <a:srgbClr val="FFFFFF"/>
                </a:solidFill>
                <a:latin typeface="Calibri"/>
                <a:cs typeface="Calibri"/>
              </a:rPr>
              <a:t> </a:t>
            </a:r>
            <a:r>
              <a:rPr sz="1600" dirty="0">
                <a:solidFill>
                  <a:srgbClr val="FFFFFF"/>
                </a:solidFill>
                <a:latin typeface="Calibri"/>
                <a:cs typeface="Calibri"/>
              </a:rPr>
              <a:t>panel</a:t>
            </a:r>
            <a:r>
              <a:rPr sz="1600" spc="10" dirty="0">
                <a:solidFill>
                  <a:srgbClr val="FFFFFF"/>
                </a:solidFill>
                <a:latin typeface="Calibri"/>
                <a:cs typeface="Calibri"/>
              </a:rPr>
              <a:t> </a:t>
            </a:r>
            <a:r>
              <a:rPr sz="1600" dirty="0">
                <a:solidFill>
                  <a:srgbClr val="FFFFFF"/>
                </a:solidFill>
                <a:latin typeface="Calibri"/>
                <a:cs typeface="Calibri"/>
              </a:rPr>
              <a:t>will</a:t>
            </a:r>
            <a:r>
              <a:rPr sz="1600" spc="35" dirty="0">
                <a:solidFill>
                  <a:srgbClr val="FFFFFF"/>
                </a:solidFill>
                <a:latin typeface="Calibri"/>
                <a:cs typeface="Calibri"/>
              </a:rPr>
              <a:t> </a:t>
            </a:r>
            <a:r>
              <a:rPr sz="1600" dirty="0">
                <a:solidFill>
                  <a:srgbClr val="FFFFFF"/>
                </a:solidFill>
                <a:latin typeface="Calibri"/>
                <a:cs typeface="Calibri"/>
              </a:rPr>
              <a:t>enter</a:t>
            </a:r>
            <a:r>
              <a:rPr sz="1600" spc="35" dirty="0">
                <a:solidFill>
                  <a:srgbClr val="FFFFFF"/>
                </a:solidFill>
                <a:latin typeface="Calibri"/>
                <a:cs typeface="Calibri"/>
              </a:rPr>
              <a:t> </a:t>
            </a:r>
            <a:r>
              <a:rPr sz="1600" dirty="0">
                <a:solidFill>
                  <a:srgbClr val="FFFFFF"/>
                </a:solidFill>
                <a:latin typeface="Calibri"/>
                <a:cs typeface="Calibri"/>
              </a:rPr>
              <a:t>any</a:t>
            </a:r>
            <a:r>
              <a:rPr sz="1600" spc="35" dirty="0">
                <a:solidFill>
                  <a:srgbClr val="FFFFFF"/>
                </a:solidFill>
                <a:latin typeface="Calibri"/>
                <a:cs typeface="Calibri"/>
              </a:rPr>
              <a:t> </a:t>
            </a:r>
            <a:r>
              <a:rPr sz="1600" spc="-10" dirty="0">
                <a:solidFill>
                  <a:srgbClr val="FFFFFF"/>
                </a:solidFill>
                <a:latin typeface="Calibri"/>
                <a:cs typeface="Calibri"/>
              </a:rPr>
              <a:t>correspondence</a:t>
            </a:r>
            <a:endParaRPr sz="1600">
              <a:latin typeface="Calibri"/>
              <a:cs typeface="Calibri"/>
            </a:endParaRPr>
          </a:p>
          <a:p>
            <a:pPr marL="299085">
              <a:lnSpc>
                <a:spcPct val="100000"/>
              </a:lnSpc>
              <a:spcBef>
                <a:spcPts val="5"/>
              </a:spcBef>
            </a:pPr>
            <a:r>
              <a:rPr sz="1600" dirty="0">
                <a:solidFill>
                  <a:srgbClr val="FFFFFF"/>
                </a:solidFill>
                <a:latin typeface="Calibri"/>
                <a:cs typeface="Calibri"/>
              </a:rPr>
              <a:t>about</a:t>
            </a:r>
            <a:r>
              <a:rPr sz="1600" spc="-50" dirty="0">
                <a:solidFill>
                  <a:srgbClr val="FFFFFF"/>
                </a:solidFill>
                <a:latin typeface="Calibri"/>
                <a:cs typeface="Calibri"/>
              </a:rPr>
              <a:t> </a:t>
            </a:r>
            <a:r>
              <a:rPr sz="1600" spc="-10" dirty="0">
                <a:solidFill>
                  <a:srgbClr val="FFFFFF"/>
                </a:solidFill>
                <a:latin typeface="Calibri"/>
                <a:cs typeface="Calibri"/>
              </a:rPr>
              <a:t>them.</a:t>
            </a:r>
            <a:endParaRPr sz="1600">
              <a:latin typeface="Calibri"/>
              <a:cs typeface="Calibri"/>
            </a:endParaRPr>
          </a:p>
          <a:p>
            <a:pPr marL="299085" marR="6985" indent="-287020" algn="just">
              <a:lnSpc>
                <a:spcPct val="100000"/>
              </a:lnSpc>
              <a:spcBef>
                <a:spcPts val="1920"/>
              </a:spcBef>
              <a:buFont typeface="Arial MT"/>
              <a:buChar char="•"/>
              <a:tabLst>
                <a:tab pos="299085" algn="l"/>
                <a:tab pos="300355" algn="l"/>
              </a:tabLst>
            </a:pPr>
            <a:r>
              <a:rPr sz="1600" dirty="0">
                <a:solidFill>
                  <a:srgbClr val="FFFFFF"/>
                </a:solidFill>
                <a:latin typeface="Calibri"/>
                <a:cs typeface="Calibri"/>
              </a:rPr>
              <a:t>	The</a:t>
            </a:r>
            <a:r>
              <a:rPr sz="1600" spc="-5" dirty="0">
                <a:solidFill>
                  <a:srgbClr val="FFFFFF"/>
                </a:solidFill>
                <a:latin typeface="Calibri"/>
                <a:cs typeface="Calibri"/>
              </a:rPr>
              <a:t> </a:t>
            </a:r>
            <a:r>
              <a:rPr sz="1600" dirty="0">
                <a:solidFill>
                  <a:srgbClr val="FFFFFF"/>
                </a:solidFill>
                <a:latin typeface="Calibri"/>
                <a:cs typeface="Calibri"/>
              </a:rPr>
              <a:t>judges have</a:t>
            </a:r>
            <a:r>
              <a:rPr sz="1600" spc="-5" dirty="0">
                <a:solidFill>
                  <a:srgbClr val="FFFFFF"/>
                </a:solidFill>
                <a:latin typeface="Calibri"/>
                <a:cs typeface="Calibri"/>
              </a:rPr>
              <a:t> </a:t>
            </a:r>
            <a:r>
              <a:rPr sz="1600" dirty="0">
                <a:solidFill>
                  <a:srgbClr val="FFFFFF"/>
                </a:solidFill>
                <a:latin typeface="Calibri"/>
                <a:cs typeface="Calibri"/>
              </a:rPr>
              <a:t>the right</a:t>
            </a:r>
            <a:r>
              <a:rPr sz="1600" spc="-5" dirty="0">
                <a:solidFill>
                  <a:srgbClr val="FFFFFF"/>
                </a:solidFill>
                <a:latin typeface="Calibri"/>
                <a:cs typeface="Calibri"/>
              </a:rPr>
              <a:t> </a:t>
            </a:r>
            <a:r>
              <a:rPr sz="1600" dirty="0">
                <a:solidFill>
                  <a:srgbClr val="FFFFFF"/>
                </a:solidFill>
                <a:latin typeface="Calibri"/>
                <a:cs typeface="Calibri"/>
              </a:rPr>
              <a:t>to</a:t>
            </a:r>
            <a:r>
              <a:rPr sz="1600" spc="-5" dirty="0">
                <a:solidFill>
                  <a:srgbClr val="FFFFFF"/>
                </a:solidFill>
                <a:latin typeface="Calibri"/>
                <a:cs typeface="Calibri"/>
              </a:rPr>
              <a:t> </a:t>
            </a:r>
            <a:r>
              <a:rPr sz="1600" spc="-20" dirty="0">
                <a:solidFill>
                  <a:srgbClr val="FFFFFF"/>
                </a:solidFill>
                <a:latin typeface="Calibri"/>
                <a:cs typeface="Calibri"/>
              </a:rPr>
              <a:t>re-</a:t>
            </a:r>
            <a:r>
              <a:rPr sz="1600" dirty="0">
                <a:solidFill>
                  <a:srgbClr val="FFFFFF"/>
                </a:solidFill>
                <a:latin typeface="Calibri"/>
                <a:cs typeface="Calibri"/>
              </a:rPr>
              <a:t>distribute the</a:t>
            </a:r>
            <a:r>
              <a:rPr sz="1600" spc="20" dirty="0">
                <a:solidFill>
                  <a:srgbClr val="FFFFFF"/>
                </a:solidFill>
                <a:latin typeface="Calibri"/>
                <a:cs typeface="Calibri"/>
              </a:rPr>
              <a:t> </a:t>
            </a:r>
            <a:r>
              <a:rPr sz="1600" dirty="0">
                <a:solidFill>
                  <a:srgbClr val="FFFFFF"/>
                </a:solidFill>
                <a:latin typeface="Calibri"/>
                <a:cs typeface="Calibri"/>
              </a:rPr>
              <a:t>entries into other relevant categories</a:t>
            </a:r>
            <a:r>
              <a:rPr sz="1600" spc="25" dirty="0">
                <a:solidFill>
                  <a:srgbClr val="FFFFFF"/>
                </a:solidFill>
                <a:latin typeface="Calibri"/>
                <a:cs typeface="Calibri"/>
              </a:rPr>
              <a:t> </a:t>
            </a:r>
            <a:r>
              <a:rPr sz="1600" dirty="0">
                <a:solidFill>
                  <a:srgbClr val="FFFFFF"/>
                </a:solidFill>
                <a:latin typeface="Calibri"/>
                <a:cs typeface="Calibri"/>
              </a:rPr>
              <a:t>or not</a:t>
            </a:r>
            <a:r>
              <a:rPr sz="1600" spc="-5" dirty="0">
                <a:solidFill>
                  <a:srgbClr val="FFFFFF"/>
                </a:solidFill>
                <a:latin typeface="Calibri"/>
                <a:cs typeface="Calibri"/>
              </a:rPr>
              <a:t> </a:t>
            </a:r>
            <a:r>
              <a:rPr sz="1600" dirty="0">
                <a:solidFill>
                  <a:srgbClr val="FFFFFF"/>
                </a:solidFill>
                <a:latin typeface="Calibri"/>
                <a:cs typeface="Calibri"/>
              </a:rPr>
              <a:t>award the </a:t>
            </a:r>
            <a:r>
              <a:rPr sz="1600" spc="-10" dirty="0">
                <a:solidFill>
                  <a:srgbClr val="FFFFFF"/>
                </a:solidFill>
                <a:latin typeface="Calibri"/>
                <a:cs typeface="Calibri"/>
              </a:rPr>
              <a:t>category </a:t>
            </a:r>
            <a:r>
              <a:rPr sz="1600" dirty="0">
                <a:solidFill>
                  <a:srgbClr val="FFFFFF"/>
                </a:solidFill>
                <a:latin typeface="Calibri"/>
                <a:cs typeface="Calibri"/>
              </a:rPr>
              <a:t>if</a:t>
            </a:r>
            <a:r>
              <a:rPr sz="1600" spc="65" dirty="0">
                <a:solidFill>
                  <a:srgbClr val="FFFFFF"/>
                </a:solidFill>
                <a:latin typeface="Calibri"/>
                <a:cs typeface="Calibri"/>
              </a:rPr>
              <a:t> </a:t>
            </a:r>
            <a:r>
              <a:rPr sz="1600" dirty="0">
                <a:solidFill>
                  <a:srgbClr val="FFFFFF"/>
                </a:solidFill>
                <a:latin typeface="Calibri"/>
                <a:cs typeface="Calibri"/>
              </a:rPr>
              <a:t>they</a:t>
            </a:r>
            <a:r>
              <a:rPr sz="1600" spc="65" dirty="0">
                <a:solidFill>
                  <a:srgbClr val="FFFFFF"/>
                </a:solidFill>
                <a:latin typeface="Calibri"/>
                <a:cs typeface="Calibri"/>
              </a:rPr>
              <a:t> </a:t>
            </a:r>
            <a:r>
              <a:rPr sz="1600" dirty="0">
                <a:solidFill>
                  <a:srgbClr val="FFFFFF"/>
                </a:solidFill>
                <a:latin typeface="Calibri"/>
                <a:cs typeface="Calibri"/>
              </a:rPr>
              <a:t>feel</a:t>
            </a:r>
            <a:r>
              <a:rPr sz="1600" spc="70" dirty="0">
                <a:solidFill>
                  <a:srgbClr val="FFFFFF"/>
                </a:solidFill>
                <a:latin typeface="Calibri"/>
                <a:cs typeface="Calibri"/>
              </a:rPr>
              <a:t> </a:t>
            </a:r>
            <a:r>
              <a:rPr sz="1600" dirty="0">
                <a:solidFill>
                  <a:srgbClr val="FFFFFF"/>
                </a:solidFill>
                <a:latin typeface="Calibri"/>
                <a:cs typeface="Calibri"/>
              </a:rPr>
              <a:t>the</a:t>
            </a:r>
            <a:r>
              <a:rPr sz="1600" spc="65" dirty="0">
                <a:solidFill>
                  <a:srgbClr val="FFFFFF"/>
                </a:solidFill>
                <a:latin typeface="Calibri"/>
                <a:cs typeface="Calibri"/>
              </a:rPr>
              <a:t> </a:t>
            </a:r>
            <a:r>
              <a:rPr sz="1600" dirty="0">
                <a:solidFill>
                  <a:srgbClr val="FFFFFF"/>
                </a:solidFill>
                <a:latin typeface="Calibri"/>
                <a:cs typeface="Calibri"/>
              </a:rPr>
              <a:t>entries</a:t>
            </a:r>
            <a:r>
              <a:rPr sz="1600" spc="80" dirty="0">
                <a:solidFill>
                  <a:srgbClr val="FFFFFF"/>
                </a:solidFill>
                <a:latin typeface="Calibri"/>
                <a:cs typeface="Calibri"/>
              </a:rPr>
              <a:t> </a:t>
            </a:r>
            <a:r>
              <a:rPr sz="1600" dirty="0">
                <a:solidFill>
                  <a:srgbClr val="FFFFFF"/>
                </a:solidFill>
                <a:latin typeface="Calibri"/>
                <a:cs typeface="Calibri"/>
              </a:rPr>
              <a:t>are</a:t>
            </a:r>
            <a:r>
              <a:rPr sz="1600" spc="70" dirty="0">
                <a:solidFill>
                  <a:srgbClr val="FFFFFF"/>
                </a:solidFill>
                <a:latin typeface="Calibri"/>
                <a:cs typeface="Calibri"/>
              </a:rPr>
              <a:t> </a:t>
            </a:r>
            <a:r>
              <a:rPr sz="1600" dirty="0">
                <a:solidFill>
                  <a:srgbClr val="FFFFFF"/>
                </a:solidFill>
                <a:latin typeface="Calibri"/>
                <a:cs typeface="Calibri"/>
              </a:rPr>
              <a:t>not</a:t>
            </a:r>
            <a:r>
              <a:rPr sz="1600" spc="70" dirty="0">
                <a:solidFill>
                  <a:srgbClr val="FFFFFF"/>
                </a:solidFill>
                <a:latin typeface="Calibri"/>
                <a:cs typeface="Calibri"/>
              </a:rPr>
              <a:t> </a:t>
            </a:r>
            <a:r>
              <a:rPr sz="1600" dirty="0">
                <a:solidFill>
                  <a:srgbClr val="FFFFFF"/>
                </a:solidFill>
                <a:latin typeface="Calibri"/>
                <a:cs typeface="Calibri"/>
              </a:rPr>
              <a:t>suitable</a:t>
            </a:r>
            <a:r>
              <a:rPr sz="1600" spc="75" dirty="0">
                <a:solidFill>
                  <a:srgbClr val="FFFFFF"/>
                </a:solidFill>
                <a:latin typeface="Calibri"/>
                <a:cs typeface="Calibri"/>
              </a:rPr>
              <a:t> </a:t>
            </a:r>
            <a:r>
              <a:rPr sz="1600" dirty="0">
                <a:solidFill>
                  <a:srgbClr val="FFFFFF"/>
                </a:solidFill>
                <a:latin typeface="Calibri"/>
                <a:cs typeface="Calibri"/>
              </a:rPr>
              <a:t>in</a:t>
            </a:r>
            <a:r>
              <a:rPr sz="1600" spc="70" dirty="0">
                <a:solidFill>
                  <a:srgbClr val="FFFFFF"/>
                </a:solidFill>
                <a:latin typeface="Calibri"/>
                <a:cs typeface="Calibri"/>
              </a:rPr>
              <a:t> </a:t>
            </a:r>
            <a:r>
              <a:rPr sz="1600" dirty="0">
                <a:solidFill>
                  <a:srgbClr val="FFFFFF"/>
                </a:solidFill>
                <a:latin typeface="Calibri"/>
                <a:cs typeface="Calibri"/>
              </a:rPr>
              <a:t>the</a:t>
            </a:r>
            <a:r>
              <a:rPr sz="1600" spc="70" dirty="0">
                <a:solidFill>
                  <a:srgbClr val="FFFFFF"/>
                </a:solidFill>
                <a:latin typeface="Calibri"/>
                <a:cs typeface="Calibri"/>
              </a:rPr>
              <a:t> </a:t>
            </a:r>
            <a:r>
              <a:rPr sz="1600" dirty="0">
                <a:solidFill>
                  <a:srgbClr val="FFFFFF"/>
                </a:solidFill>
                <a:latin typeface="Calibri"/>
                <a:cs typeface="Calibri"/>
              </a:rPr>
              <a:t>category</a:t>
            </a:r>
            <a:r>
              <a:rPr sz="1600" spc="70" dirty="0">
                <a:solidFill>
                  <a:srgbClr val="FFFFFF"/>
                </a:solidFill>
                <a:latin typeface="Calibri"/>
                <a:cs typeface="Calibri"/>
              </a:rPr>
              <a:t> </a:t>
            </a:r>
            <a:r>
              <a:rPr sz="1600" dirty="0">
                <a:solidFill>
                  <a:srgbClr val="FFFFFF"/>
                </a:solidFill>
                <a:latin typeface="Calibri"/>
                <a:cs typeface="Calibri"/>
              </a:rPr>
              <a:t>entered.</a:t>
            </a:r>
            <a:r>
              <a:rPr sz="1600" spc="80" dirty="0">
                <a:solidFill>
                  <a:srgbClr val="FFFFFF"/>
                </a:solidFill>
                <a:latin typeface="Calibri"/>
                <a:cs typeface="Calibri"/>
              </a:rPr>
              <a:t> </a:t>
            </a:r>
            <a:r>
              <a:rPr sz="1600" dirty="0">
                <a:solidFill>
                  <a:srgbClr val="FFFFFF"/>
                </a:solidFill>
                <a:latin typeface="Calibri"/>
                <a:cs typeface="Calibri"/>
              </a:rPr>
              <a:t>Category</a:t>
            </a:r>
            <a:r>
              <a:rPr sz="1600" spc="95" dirty="0">
                <a:solidFill>
                  <a:srgbClr val="FFFFFF"/>
                </a:solidFill>
                <a:latin typeface="Calibri"/>
                <a:cs typeface="Calibri"/>
              </a:rPr>
              <a:t> </a:t>
            </a:r>
            <a:r>
              <a:rPr sz="1600" dirty="0">
                <a:solidFill>
                  <a:srgbClr val="FFFFFF"/>
                </a:solidFill>
                <a:latin typeface="Calibri"/>
                <a:cs typeface="Calibri"/>
              </a:rPr>
              <a:t>changes</a:t>
            </a:r>
            <a:r>
              <a:rPr sz="1600" spc="75" dirty="0">
                <a:solidFill>
                  <a:srgbClr val="FFFFFF"/>
                </a:solidFill>
                <a:latin typeface="Calibri"/>
                <a:cs typeface="Calibri"/>
              </a:rPr>
              <a:t> </a:t>
            </a:r>
            <a:r>
              <a:rPr sz="1600" dirty="0">
                <a:solidFill>
                  <a:srgbClr val="FFFFFF"/>
                </a:solidFill>
                <a:latin typeface="Calibri"/>
                <a:cs typeface="Calibri"/>
              </a:rPr>
              <a:t>will</a:t>
            </a:r>
            <a:r>
              <a:rPr sz="1600" spc="65" dirty="0">
                <a:solidFill>
                  <a:srgbClr val="FFFFFF"/>
                </a:solidFill>
                <a:latin typeface="Calibri"/>
                <a:cs typeface="Calibri"/>
              </a:rPr>
              <a:t> </a:t>
            </a:r>
            <a:r>
              <a:rPr sz="1600" dirty="0">
                <a:solidFill>
                  <a:srgbClr val="FFFFFF"/>
                </a:solidFill>
                <a:latin typeface="Calibri"/>
                <a:cs typeface="Calibri"/>
              </a:rPr>
              <a:t>be</a:t>
            </a:r>
            <a:r>
              <a:rPr sz="1600" spc="45" dirty="0">
                <a:solidFill>
                  <a:srgbClr val="FFFFFF"/>
                </a:solidFill>
                <a:latin typeface="Calibri"/>
                <a:cs typeface="Calibri"/>
              </a:rPr>
              <a:t> </a:t>
            </a:r>
            <a:r>
              <a:rPr sz="1600" dirty="0">
                <a:solidFill>
                  <a:srgbClr val="FFFFFF"/>
                </a:solidFill>
                <a:latin typeface="Calibri"/>
                <a:cs typeface="Calibri"/>
              </a:rPr>
              <a:t>made</a:t>
            </a:r>
            <a:r>
              <a:rPr sz="1600" spc="70" dirty="0">
                <a:solidFill>
                  <a:srgbClr val="FFFFFF"/>
                </a:solidFill>
                <a:latin typeface="Calibri"/>
                <a:cs typeface="Calibri"/>
              </a:rPr>
              <a:t> </a:t>
            </a:r>
            <a:r>
              <a:rPr sz="1600" dirty="0">
                <a:solidFill>
                  <a:srgbClr val="FFFFFF"/>
                </a:solidFill>
                <a:latin typeface="Calibri"/>
                <a:cs typeface="Calibri"/>
              </a:rPr>
              <a:t>solely</a:t>
            </a:r>
            <a:r>
              <a:rPr sz="1600" spc="75" dirty="0">
                <a:solidFill>
                  <a:srgbClr val="FFFFFF"/>
                </a:solidFill>
                <a:latin typeface="Calibri"/>
                <a:cs typeface="Calibri"/>
              </a:rPr>
              <a:t> </a:t>
            </a:r>
            <a:r>
              <a:rPr sz="1600" dirty="0">
                <a:solidFill>
                  <a:srgbClr val="FFFFFF"/>
                </a:solidFill>
                <a:latin typeface="Calibri"/>
                <a:cs typeface="Calibri"/>
              </a:rPr>
              <a:t>at</a:t>
            </a:r>
            <a:r>
              <a:rPr sz="1600" spc="65" dirty="0">
                <a:solidFill>
                  <a:srgbClr val="FFFFFF"/>
                </a:solidFill>
                <a:latin typeface="Calibri"/>
                <a:cs typeface="Calibri"/>
              </a:rPr>
              <a:t> </a:t>
            </a:r>
            <a:r>
              <a:rPr sz="1600" spc="-25" dirty="0">
                <a:solidFill>
                  <a:srgbClr val="FFFFFF"/>
                </a:solidFill>
                <a:latin typeface="Calibri"/>
                <a:cs typeface="Calibri"/>
              </a:rPr>
              <a:t>the </a:t>
            </a:r>
            <a:r>
              <a:rPr sz="1600" dirty="0">
                <a:solidFill>
                  <a:srgbClr val="FFFFFF"/>
                </a:solidFill>
                <a:latin typeface="Calibri"/>
                <a:cs typeface="Calibri"/>
              </a:rPr>
              <a:t>discretion of</a:t>
            </a:r>
            <a:r>
              <a:rPr sz="1600" spc="-50" dirty="0">
                <a:solidFill>
                  <a:srgbClr val="FFFFFF"/>
                </a:solidFill>
                <a:latin typeface="Calibri"/>
                <a:cs typeface="Calibri"/>
              </a:rPr>
              <a:t> </a:t>
            </a:r>
            <a:r>
              <a:rPr sz="1600" dirty="0">
                <a:solidFill>
                  <a:srgbClr val="FFFFFF"/>
                </a:solidFill>
                <a:latin typeface="Calibri"/>
                <a:cs typeface="Calibri"/>
              </a:rPr>
              <a:t>the</a:t>
            </a:r>
            <a:r>
              <a:rPr sz="1600" spc="-30" dirty="0">
                <a:solidFill>
                  <a:srgbClr val="FFFFFF"/>
                </a:solidFill>
                <a:latin typeface="Calibri"/>
                <a:cs typeface="Calibri"/>
              </a:rPr>
              <a:t> </a:t>
            </a:r>
            <a:r>
              <a:rPr sz="1600" dirty="0">
                <a:solidFill>
                  <a:srgbClr val="FFFFFF"/>
                </a:solidFill>
                <a:latin typeface="Calibri"/>
                <a:cs typeface="Calibri"/>
              </a:rPr>
              <a:t>judges</a:t>
            </a:r>
            <a:r>
              <a:rPr sz="1600" spc="-40" dirty="0">
                <a:solidFill>
                  <a:srgbClr val="FFFFFF"/>
                </a:solidFill>
                <a:latin typeface="Calibri"/>
                <a:cs typeface="Calibri"/>
              </a:rPr>
              <a:t> </a:t>
            </a:r>
            <a:r>
              <a:rPr sz="1600" dirty="0">
                <a:solidFill>
                  <a:srgbClr val="FFFFFF"/>
                </a:solidFill>
                <a:latin typeface="Calibri"/>
                <a:cs typeface="Calibri"/>
              </a:rPr>
              <a:t>and</a:t>
            </a:r>
            <a:r>
              <a:rPr sz="1600" spc="-40" dirty="0">
                <a:solidFill>
                  <a:srgbClr val="FFFFFF"/>
                </a:solidFill>
                <a:latin typeface="Calibri"/>
                <a:cs typeface="Calibri"/>
              </a:rPr>
              <a:t> </a:t>
            </a:r>
            <a:r>
              <a:rPr sz="1600" dirty="0">
                <a:solidFill>
                  <a:srgbClr val="FFFFFF"/>
                </a:solidFill>
                <a:latin typeface="Calibri"/>
                <a:cs typeface="Calibri"/>
              </a:rPr>
              <a:t>their</a:t>
            </a:r>
            <a:r>
              <a:rPr sz="1600" spc="-30" dirty="0">
                <a:solidFill>
                  <a:srgbClr val="FFFFFF"/>
                </a:solidFill>
                <a:latin typeface="Calibri"/>
                <a:cs typeface="Calibri"/>
              </a:rPr>
              <a:t> </a:t>
            </a:r>
            <a:r>
              <a:rPr sz="1600" dirty="0">
                <a:solidFill>
                  <a:srgbClr val="FFFFFF"/>
                </a:solidFill>
                <a:latin typeface="Calibri"/>
                <a:cs typeface="Calibri"/>
              </a:rPr>
              <a:t>decision</a:t>
            </a:r>
            <a:r>
              <a:rPr sz="1600" spc="-20" dirty="0">
                <a:solidFill>
                  <a:srgbClr val="FFFFFF"/>
                </a:solidFill>
                <a:latin typeface="Calibri"/>
                <a:cs typeface="Calibri"/>
              </a:rPr>
              <a:t> </a:t>
            </a:r>
            <a:r>
              <a:rPr sz="1600" dirty="0">
                <a:solidFill>
                  <a:srgbClr val="FFFFFF"/>
                </a:solidFill>
                <a:latin typeface="Calibri"/>
                <a:cs typeface="Calibri"/>
              </a:rPr>
              <a:t>is</a:t>
            </a:r>
            <a:r>
              <a:rPr sz="1600" spc="-25" dirty="0">
                <a:solidFill>
                  <a:srgbClr val="FFFFFF"/>
                </a:solidFill>
                <a:latin typeface="Calibri"/>
                <a:cs typeface="Calibri"/>
              </a:rPr>
              <a:t> </a:t>
            </a:r>
            <a:r>
              <a:rPr sz="1600" spc="-10" dirty="0">
                <a:solidFill>
                  <a:srgbClr val="FFFFFF"/>
                </a:solidFill>
                <a:latin typeface="Calibri"/>
                <a:cs typeface="Calibri"/>
              </a:rPr>
              <a:t>final.</a:t>
            </a:r>
            <a:endParaRPr sz="1600">
              <a:latin typeface="Calibri"/>
              <a:cs typeface="Calibri"/>
            </a:endParaRPr>
          </a:p>
          <a:p>
            <a:pPr marL="299085" indent="-286385">
              <a:lnSpc>
                <a:spcPct val="100000"/>
              </a:lnSpc>
              <a:spcBef>
                <a:spcPts val="1925"/>
              </a:spcBef>
              <a:buFont typeface="Arial MT"/>
              <a:buChar char="•"/>
              <a:tabLst>
                <a:tab pos="299085" algn="l"/>
              </a:tabLst>
            </a:pPr>
            <a:r>
              <a:rPr sz="1600" dirty="0">
                <a:solidFill>
                  <a:srgbClr val="FFFFFF"/>
                </a:solidFill>
                <a:latin typeface="Calibri"/>
                <a:cs typeface="Calibri"/>
              </a:rPr>
              <a:t>We</a:t>
            </a:r>
            <a:r>
              <a:rPr sz="1600" spc="-75" dirty="0">
                <a:solidFill>
                  <a:srgbClr val="FFFFFF"/>
                </a:solidFill>
                <a:latin typeface="Calibri"/>
                <a:cs typeface="Calibri"/>
              </a:rPr>
              <a:t> </a:t>
            </a:r>
            <a:r>
              <a:rPr sz="1600" dirty="0">
                <a:solidFill>
                  <a:srgbClr val="FFFFFF"/>
                </a:solidFill>
                <a:latin typeface="Calibri"/>
                <a:cs typeface="Calibri"/>
              </a:rPr>
              <a:t>reserve</a:t>
            </a:r>
            <a:r>
              <a:rPr sz="1600" spc="10" dirty="0">
                <a:solidFill>
                  <a:srgbClr val="FFFFFF"/>
                </a:solidFill>
                <a:latin typeface="Calibri"/>
                <a:cs typeface="Calibri"/>
              </a:rPr>
              <a:t> </a:t>
            </a:r>
            <a:r>
              <a:rPr sz="1600" dirty="0">
                <a:solidFill>
                  <a:srgbClr val="FFFFFF"/>
                </a:solidFill>
                <a:latin typeface="Calibri"/>
                <a:cs typeface="Calibri"/>
              </a:rPr>
              <a:t>the</a:t>
            </a:r>
            <a:r>
              <a:rPr sz="1600" spc="-55" dirty="0">
                <a:solidFill>
                  <a:srgbClr val="FFFFFF"/>
                </a:solidFill>
                <a:latin typeface="Calibri"/>
                <a:cs typeface="Calibri"/>
              </a:rPr>
              <a:t> </a:t>
            </a:r>
            <a:r>
              <a:rPr sz="1600" dirty="0">
                <a:solidFill>
                  <a:srgbClr val="FFFFFF"/>
                </a:solidFill>
                <a:latin typeface="Calibri"/>
                <a:cs typeface="Calibri"/>
              </a:rPr>
              <a:t>right</a:t>
            </a:r>
            <a:r>
              <a:rPr sz="1600" spc="-35" dirty="0">
                <a:solidFill>
                  <a:srgbClr val="FFFFFF"/>
                </a:solidFill>
                <a:latin typeface="Calibri"/>
                <a:cs typeface="Calibri"/>
              </a:rPr>
              <a:t> </a:t>
            </a:r>
            <a:r>
              <a:rPr sz="1600" dirty="0">
                <a:solidFill>
                  <a:srgbClr val="FFFFFF"/>
                </a:solidFill>
                <a:latin typeface="Calibri"/>
                <a:cs typeface="Calibri"/>
              </a:rPr>
              <a:t>to</a:t>
            </a:r>
            <a:r>
              <a:rPr sz="1600" spc="-30" dirty="0">
                <a:solidFill>
                  <a:srgbClr val="FFFFFF"/>
                </a:solidFill>
                <a:latin typeface="Calibri"/>
                <a:cs typeface="Calibri"/>
              </a:rPr>
              <a:t> </a:t>
            </a:r>
            <a:r>
              <a:rPr sz="1600" dirty="0">
                <a:solidFill>
                  <a:srgbClr val="FFFFFF"/>
                </a:solidFill>
                <a:latin typeface="Calibri"/>
                <a:cs typeface="Calibri"/>
              </a:rPr>
              <a:t>make</a:t>
            </a:r>
            <a:r>
              <a:rPr sz="1600" spc="-55" dirty="0">
                <a:solidFill>
                  <a:srgbClr val="FFFFFF"/>
                </a:solidFill>
                <a:latin typeface="Calibri"/>
                <a:cs typeface="Calibri"/>
              </a:rPr>
              <a:t> </a:t>
            </a:r>
            <a:r>
              <a:rPr sz="1600" dirty="0">
                <a:solidFill>
                  <a:srgbClr val="FFFFFF"/>
                </a:solidFill>
                <a:latin typeface="Calibri"/>
                <a:cs typeface="Calibri"/>
              </a:rPr>
              <a:t>or</a:t>
            </a:r>
            <a:r>
              <a:rPr sz="1600" spc="-30" dirty="0">
                <a:solidFill>
                  <a:srgbClr val="FFFFFF"/>
                </a:solidFill>
                <a:latin typeface="Calibri"/>
                <a:cs typeface="Calibri"/>
              </a:rPr>
              <a:t> </a:t>
            </a:r>
            <a:r>
              <a:rPr sz="1600" dirty="0">
                <a:solidFill>
                  <a:srgbClr val="FFFFFF"/>
                </a:solidFill>
                <a:latin typeface="Calibri"/>
                <a:cs typeface="Calibri"/>
              </a:rPr>
              <a:t>not</a:t>
            </a:r>
            <a:r>
              <a:rPr sz="1600" spc="-55" dirty="0">
                <a:solidFill>
                  <a:srgbClr val="FFFFFF"/>
                </a:solidFill>
                <a:latin typeface="Calibri"/>
                <a:cs typeface="Calibri"/>
              </a:rPr>
              <a:t> </a:t>
            </a:r>
            <a:r>
              <a:rPr sz="1600" dirty="0">
                <a:solidFill>
                  <a:srgbClr val="FFFFFF"/>
                </a:solidFill>
                <a:latin typeface="Calibri"/>
                <a:cs typeface="Calibri"/>
              </a:rPr>
              <a:t>to</a:t>
            </a:r>
            <a:r>
              <a:rPr sz="1600" spc="-15" dirty="0">
                <a:solidFill>
                  <a:srgbClr val="FFFFFF"/>
                </a:solidFill>
                <a:latin typeface="Calibri"/>
                <a:cs typeface="Calibri"/>
              </a:rPr>
              <a:t> </a:t>
            </a:r>
            <a:r>
              <a:rPr sz="1600" dirty="0">
                <a:solidFill>
                  <a:srgbClr val="FFFFFF"/>
                </a:solidFill>
                <a:latin typeface="Calibri"/>
                <a:cs typeface="Calibri"/>
              </a:rPr>
              <a:t>make</a:t>
            </a:r>
            <a:r>
              <a:rPr sz="1600" spc="-75" dirty="0">
                <a:solidFill>
                  <a:srgbClr val="FFFFFF"/>
                </a:solidFill>
                <a:latin typeface="Calibri"/>
                <a:cs typeface="Calibri"/>
              </a:rPr>
              <a:t> </a:t>
            </a:r>
            <a:r>
              <a:rPr sz="1600" dirty="0">
                <a:solidFill>
                  <a:srgbClr val="FFFFFF"/>
                </a:solidFill>
                <a:latin typeface="Calibri"/>
                <a:cs typeface="Calibri"/>
              </a:rPr>
              <a:t>any</a:t>
            </a:r>
            <a:r>
              <a:rPr sz="1600" spc="-55" dirty="0">
                <a:solidFill>
                  <a:srgbClr val="FFFFFF"/>
                </a:solidFill>
                <a:latin typeface="Calibri"/>
                <a:cs typeface="Calibri"/>
              </a:rPr>
              <a:t> </a:t>
            </a:r>
            <a:r>
              <a:rPr sz="1600" dirty="0">
                <a:solidFill>
                  <a:srgbClr val="FFFFFF"/>
                </a:solidFill>
                <a:latin typeface="Calibri"/>
                <a:cs typeface="Calibri"/>
              </a:rPr>
              <a:t>award</a:t>
            </a:r>
            <a:r>
              <a:rPr sz="1600" spc="-50" dirty="0">
                <a:solidFill>
                  <a:srgbClr val="FFFFFF"/>
                </a:solidFill>
                <a:latin typeface="Calibri"/>
                <a:cs typeface="Calibri"/>
              </a:rPr>
              <a:t> </a:t>
            </a:r>
            <a:r>
              <a:rPr sz="1600" dirty="0">
                <a:solidFill>
                  <a:srgbClr val="FFFFFF"/>
                </a:solidFill>
                <a:latin typeface="Calibri"/>
                <a:cs typeface="Calibri"/>
              </a:rPr>
              <a:t>in</a:t>
            </a:r>
            <a:r>
              <a:rPr sz="1600" spc="-50" dirty="0">
                <a:solidFill>
                  <a:srgbClr val="FFFFFF"/>
                </a:solidFill>
                <a:latin typeface="Calibri"/>
                <a:cs typeface="Calibri"/>
              </a:rPr>
              <a:t> </a:t>
            </a:r>
            <a:r>
              <a:rPr sz="1600" dirty="0">
                <a:solidFill>
                  <a:srgbClr val="FFFFFF"/>
                </a:solidFill>
                <a:latin typeface="Calibri"/>
                <a:cs typeface="Calibri"/>
              </a:rPr>
              <a:t>any</a:t>
            </a:r>
            <a:r>
              <a:rPr sz="1600" spc="-75" dirty="0">
                <a:solidFill>
                  <a:srgbClr val="FFFFFF"/>
                </a:solidFill>
                <a:latin typeface="Calibri"/>
                <a:cs typeface="Calibri"/>
              </a:rPr>
              <a:t> </a:t>
            </a:r>
            <a:r>
              <a:rPr sz="1600" dirty="0">
                <a:solidFill>
                  <a:srgbClr val="FFFFFF"/>
                </a:solidFill>
                <a:latin typeface="Calibri"/>
                <a:cs typeface="Calibri"/>
              </a:rPr>
              <a:t>given</a:t>
            </a:r>
            <a:r>
              <a:rPr sz="1600" spc="-25" dirty="0">
                <a:solidFill>
                  <a:srgbClr val="FFFFFF"/>
                </a:solidFill>
                <a:latin typeface="Calibri"/>
                <a:cs typeface="Calibri"/>
              </a:rPr>
              <a:t> </a:t>
            </a:r>
            <a:r>
              <a:rPr sz="1600" spc="-10" dirty="0">
                <a:solidFill>
                  <a:srgbClr val="FFFFFF"/>
                </a:solidFill>
                <a:latin typeface="Calibri"/>
                <a:cs typeface="Calibri"/>
              </a:rPr>
              <a:t>category.</a:t>
            </a:r>
            <a:endParaRPr sz="1600">
              <a:latin typeface="Calibri"/>
              <a:cs typeface="Calibri"/>
            </a:endParaRPr>
          </a:p>
        </p:txBody>
      </p:sp>
      <p:sp>
        <p:nvSpPr>
          <p:cNvPr id="3" name="object 3"/>
          <p:cNvSpPr txBox="1">
            <a:spLocks noGrp="1"/>
          </p:cNvSpPr>
          <p:nvPr>
            <p:ph type="title"/>
          </p:nvPr>
        </p:nvSpPr>
        <p:spPr>
          <a:prstGeom prst="rect">
            <a:avLst/>
          </a:prstGeom>
        </p:spPr>
        <p:txBody>
          <a:bodyPr vert="horz" wrap="square" lIns="0" tIns="294131" rIns="0" bIns="0" rtlCol="0">
            <a:spAutoFit/>
          </a:bodyPr>
          <a:lstStyle/>
          <a:p>
            <a:pPr marL="12700">
              <a:lnSpc>
                <a:spcPct val="100000"/>
              </a:lnSpc>
              <a:spcBef>
                <a:spcPts val="105"/>
              </a:spcBef>
            </a:pPr>
            <a:r>
              <a:rPr dirty="0"/>
              <a:t>TERMS</a:t>
            </a:r>
            <a:r>
              <a:rPr spc="-25" dirty="0"/>
              <a:t> </a:t>
            </a:r>
            <a:r>
              <a:rPr dirty="0"/>
              <a:t>AND</a:t>
            </a:r>
            <a:r>
              <a:rPr spc="-5" dirty="0"/>
              <a:t> </a:t>
            </a:r>
            <a:r>
              <a:rPr spc="-10" dirty="0"/>
              <a:t>CONDITIONS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06932" y="1282064"/>
            <a:ext cx="9383395" cy="4435189"/>
          </a:xfrm>
          <a:prstGeom prst="rect">
            <a:avLst/>
          </a:prstGeom>
        </p:spPr>
        <p:txBody>
          <a:bodyPr vert="horz" wrap="square" lIns="0" tIns="13335" rIns="0" bIns="0" rtlCol="0">
            <a:spAutoFit/>
          </a:bodyPr>
          <a:lstStyle/>
          <a:p>
            <a:pPr marL="12700" marR="7620" algn="just">
              <a:lnSpc>
                <a:spcPct val="100000"/>
              </a:lnSpc>
              <a:spcBef>
                <a:spcPts val="105"/>
              </a:spcBef>
            </a:pPr>
            <a:r>
              <a:rPr sz="1600" b="1" spc="-10" dirty="0">
                <a:solidFill>
                  <a:srgbClr val="FFFFFF"/>
                </a:solidFill>
                <a:latin typeface="Calibri"/>
                <a:cs typeface="Calibri"/>
              </a:rPr>
              <a:t>LANGUAGE</a:t>
            </a:r>
            <a:r>
              <a:rPr sz="1600" spc="-10" dirty="0">
                <a:solidFill>
                  <a:srgbClr val="FFFFFF"/>
                </a:solidFill>
                <a:latin typeface="Calibri"/>
                <a:cs typeface="Calibri"/>
              </a:rPr>
              <a:t>:</a:t>
            </a:r>
            <a:r>
              <a:rPr sz="1600" spc="-40" dirty="0">
                <a:solidFill>
                  <a:srgbClr val="FFFFFF"/>
                </a:solidFill>
                <a:latin typeface="Calibri"/>
                <a:cs typeface="Calibri"/>
              </a:rPr>
              <a:t> </a:t>
            </a:r>
            <a:r>
              <a:rPr sz="1600" dirty="0">
                <a:solidFill>
                  <a:srgbClr val="FFFFFF"/>
                </a:solidFill>
                <a:latin typeface="Calibri"/>
                <a:cs typeface="Calibri"/>
              </a:rPr>
              <a:t>Entry</a:t>
            </a:r>
            <a:r>
              <a:rPr sz="1600" spc="-25" dirty="0">
                <a:solidFill>
                  <a:srgbClr val="FFFFFF"/>
                </a:solidFill>
                <a:latin typeface="Calibri"/>
                <a:cs typeface="Calibri"/>
              </a:rPr>
              <a:t> </a:t>
            </a:r>
            <a:r>
              <a:rPr sz="1600" dirty="0">
                <a:solidFill>
                  <a:srgbClr val="FFFFFF"/>
                </a:solidFill>
                <a:latin typeface="Calibri"/>
                <a:cs typeface="Calibri"/>
              </a:rPr>
              <a:t>submission</a:t>
            </a:r>
            <a:r>
              <a:rPr sz="1600" spc="-20" dirty="0">
                <a:solidFill>
                  <a:srgbClr val="FFFFFF"/>
                </a:solidFill>
                <a:latin typeface="Calibri"/>
                <a:cs typeface="Calibri"/>
              </a:rPr>
              <a:t> </a:t>
            </a:r>
            <a:r>
              <a:rPr sz="1600" dirty="0">
                <a:solidFill>
                  <a:srgbClr val="FFFFFF"/>
                </a:solidFill>
                <a:latin typeface="Calibri"/>
                <a:cs typeface="Calibri"/>
              </a:rPr>
              <a:t>includes</a:t>
            </a:r>
            <a:r>
              <a:rPr sz="1600" spc="-20" dirty="0">
                <a:solidFill>
                  <a:srgbClr val="FFFFFF"/>
                </a:solidFill>
                <a:latin typeface="Calibri"/>
                <a:cs typeface="Calibri"/>
              </a:rPr>
              <a:t> </a:t>
            </a:r>
            <a:r>
              <a:rPr sz="1600" dirty="0">
                <a:solidFill>
                  <a:srgbClr val="FFFFFF"/>
                </a:solidFill>
                <a:latin typeface="Calibri"/>
                <a:cs typeface="Calibri"/>
              </a:rPr>
              <a:t>but</a:t>
            </a:r>
            <a:r>
              <a:rPr sz="1600" spc="-25" dirty="0">
                <a:solidFill>
                  <a:srgbClr val="FFFFFF"/>
                </a:solidFill>
                <a:latin typeface="Calibri"/>
                <a:cs typeface="Calibri"/>
              </a:rPr>
              <a:t> </a:t>
            </a:r>
            <a:r>
              <a:rPr sz="1600" dirty="0">
                <a:solidFill>
                  <a:srgbClr val="FFFFFF"/>
                </a:solidFill>
                <a:latin typeface="Calibri"/>
                <a:cs typeface="Calibri"/>
              </a:rPr>
              <a:t>is</a:t>
            </a:r>
            <a:r>
              <a:rPr sz="1600" spc="-25" dirty="0">
                <a:solidFill>
                  <a:srgbClr val="FFFFFF"/>
                </a:solidFill>
                <a:latin typeface="Calibri"/>
                <a:cs typeface="Calibri"/>
              </a:rPr>
              <a:t> </a:t>
            </a:r>
            <a:r>
              <a:rPr sz="1600" dirty="0">
                <a:solidFill>
                  <a:srgbClr val="FFFFFF"/>
                </a:solidFill>
                <a:latin typeface="Calibri"/>
                <a:cs typeface="Calibri"/>
              </a:rPr>
              <a:t>not</a:t>
            </a:r>
            <a:r>
              <a:rPr sz="1600" spc="-30" dirty="0">
                <a:solidFill>
                  <a:srgbClr val="FFFFFF"/>
                </a:solidFill>
                <a:latin typeface="Calibri"/>
                <a:cs typeface="Calibri"/>
              </a:rPr>
              <a:t> </a:t>
            </a:r>
            <a:r>
              <a:rPr sz="1600" dirty="0">
                <a:solidFill>
                  <a:srgbClr val="FFFFFF"/>
                </a:solidFill>
                <a:latin typeface="Calibri"/>
                <a:cs typeface="Calibri"/>
              </a:rPr>
              <a:t>limited</a:t>
            </a:r>
            <a:r>
              <a:rPr sz="1600" spc="-10" dirty="0">
                <a:solidFill>
                  <a:srgbClr val="FFFFFF"/>
                </a:solidFill>
                <a:latin typeface="Calibri"/>
                <a:cs typeface="Calibri"/>
              </a:rPr>
              <a:t> </a:t>
            </a:r>
            <a:r>
              <a:rPr sz="1600" dirty="0">
                <a:solidFill>
                  <a:srgbClr val="FFFFFF"/>
                </a:solidFill>
                <a:latin typeface="Calibri"/>
                <a:cs typeface="Calibri"/>
              </a:rPr>
              <a:t>to</a:t>
            </a:r>
            <a:r>
              <a:rPr sz="1600" spc="-5" dirty="0">
                <a:solidFill>
                  <a:srgbClr val="FFFFFF"/>
                </a:solidFill>
                <a:latin typeface="Calibri"/>
                <a:cs typeface="Calibri"/>
              </a:rPr>
              <a:t> </a:t>
            </a:r>
            <a:r>
              <a:rPr sz="1600" dirty="0">
                <a:solidFill>
                  <a:srgbClr val="FFFFFF"/>
                </a:solidFill>
                <a:latin typeface="Calibri"/>
                <a:cs typeface="Calibri"/>
              </a:rPr>
              <a:t>the</a:t>
            </a:r>
            <a:r>
              <a:rPr sz="1600" spc="-30" dirty="0">
                <a:solidFill>
                  <a:srgbClr val="FFFFFF"/>
                </a:solidFill>
                <a:latin typeface="Calibri"/>
                <a:cs typeface="Calibri"/>
              </a:rPr>
              <a:t> </a:t>
            </a:r>
            <a:r>
              <a:rPr sz="1600" dirty="0">
                <a:solidFill>
                  <a:srgbClr val="FFFFFF"/>
                </a:solidFill>
                <a:latin typeface="Calibri"/>
                <a:cs typeface="Calibri"/>
              </a:rPr>
              <a:t>online</a:t>
            </a:r>
            <a:r>
              <a:rPr sz="1600" spc="-10" dirty="0">
                <a:solidFill>
                  <a:srgbClr val="FFFFFF"/>
                </a:solidFill>
                <a:latin typeface="Calibri"/>
                <a:cs typeface="Calibri"/>
              </a:rPr>
              <a:t> </a:t>
            </a:r>
            <a:r>
              <a:rPr sz="1600" dirty="0">
                <a:solidFill>
                  <a:srgbClr val="FFFFFF"/>
                </a:solidFill>
                <a:latin typeface="Calibri"/>
                <a:cs typeface="Calibri"/>
              </a:rPr>
              <a:t>entry</a:t>
            </a:r>
            <a:r>
              <a:rPr sz="1600" spc="-20" dirty="0">
                <a:solidFill>
                  <a:srgbClr val="FFFFFF"/>
                </a:solidFill>
                <a:latin typeface="Calibri"/>
                <a:cs typeface="Calibri"/>
              </a:rPr>
              <a:t> </a:t>
            </a:r>
            <a:r>
              <a:rPr sz="1600" dirty="0">
                <a:solidFill>
                  <a:srgbClr val="FFFFFF"/>
                </a:solidFill>
                <a:latin typeface="Calibri"/>
                <a:cs typeface="Calibri"/>
              </a:rPr>
              <a:t>form,</a:t>
            </a:r>
            <a:r>
              <a:rPr sz="1600" spc="-10" dirty="0">
                <a:solidFill>
                  <a:srgbClr val="FFFFFF"/>
                </a:solidFill>
                <a:latin typeface="Calibri"/>
                <a:cs typeface="Calibri"/>
              </a:rPr>
              <a:t> </a:t>
            </a:r>
            <a:r>
              <a:rPr sz="1600" dirty="0">
                <a:solidFill>
                  <a:srgbClr val="FFFFFF"/>
                </a:solidFill>
                <a:latin typeface="Calibri"/>
                <a:cs typeface="Calibri"/>
              </a:rPr>
              <a:t>written</a:t>
            </a:r>
            <a:r>
              <a:rPr sz="1600" spc="-20" dirty="0">
                <a:solidFill>
                  <a:srgbClr val="FFFFFF"/>
                </a:solidFill>
                <a:latin typeface="Calibri"/>
                <a:cs typeface="Calibri"/>
              </a:rPr>
              <a:t> </a:t>
            </a:r>
            <a:r>
              <a:rPr sz="1600" dirty="0">
                <a:solidFill>
                  <a:srgbClr val="FFFFFF"/>
                </a:solidFill>
                <a:latin typeface="Calibri"/>
                <a:cs typeface="Calibri"/>
              </a:rPr>
              <a:t>submission</a:t>
            </a:r>
            <a:r>
              <a:rPr sz="1600" spc="-20" dirty="0">
                <a:solidFill>
                  <a:srgbClr val="FFFFFF"/>
                </a:solidFill>
                <a:latin typeface="Calibri"/>
                <a:cs typeface="Calibri"/>
              </a:rPr>
              <a:t> </a:t>
            </a:r>
            <a:r>
              <a:rPr sz="1600" dirty="0">
                <a:solidFill>
                  <a:srgbClr val="FFFFFF"/>
                </a:solidFill>
                <a:latin typeface="Calibri"/>
                <a:cs typeface="Calibri"/>
              </a:rPr>
              <a:t>paper</a:t>
            </a:r>
            <a:r>
              <a:rPr sz="1600" spc="-30" dirty="0">
                <a:solidFill>
                  <a:srgbClr val="FFFFFF"/>
                </a:solidFill>
                <a:latin typeface="Calibri"/>
                <a:cs typeface="Calibri"/>
              </a:rPr>
              <a:t> </a:t>
            </a:r>
            <a:r>
              <a:rPr sz="1600" spc="-20" dirty="0">
                <a:solidFill>
                  <a:srgbClr val="FFFFFF"/>
                </a:solidFill>
                <a:latin typeface="Calibri"/>
                <a:cs typeface="Calibri"/>
              </a:rPr>
              <a:t>must </a:t>
            </a:r>
            <a:r>
              <a:rPr sz="1600" dirty="0">
                <a:solidFill>
                  <a:srgbClr val="FFFFFF"/>
                </a:solidFill>
                <a:latin typeface="Calibri"/>
                <a:cs typeface="Calibri"/>
              </a:rPr>
              <a:t>be</a:t>
            </a:r>
            <a:r>
              <a:rPr sz="1600" spc="5" dirty="0">
                <a:solidFill>
                  <a:srgbClr val="FFFFFF"/>
                </a:solidFill>
                <a:latin typeface="Calibri"/>
                <a:cs typeface="Calibri"/>
              </a:rPr>
              <a:t> </a:t>
            </a:r>
            <a:r>
              <a:rPr sz="1600" dirty="0">
                <a:solidFill>
                  <a:srgbClr val="FFFFFF"/>
                </a:solidFill>
                <a:latin typeface="Calibri"/>
                <a:cs typeface="Calibri"/>
              </a:rPr>
              <a:t>in</a:t>
            </a:r>
            <a:r>
              <a:rPr sz="1600" spc="15" dirty="0">
                <a:solidFill>
                  <a:srgbClr val="FFFFFF"/>
                </a:solidFill>
                <a:latin typeface="Calibri"/>
                <a:cs typeface="Calibri"/>
              </a:rPr>
              <a:t> </a:t>
            </a:r>
            <a:r>
              <a:rPr sz="1600" dirty="0">
                <a:solidFill>
                  <a:srgbClr val="FFFFFF"/>
                </a:solidFill>
                <a:latin typeface="Calibri"/>
                <a:cs typeface="Calibri"/>
              </a:rPr>
              <a:t>English</a:t>
            </a:r>
            <a:r>
              <a:rPr sz="1600" spc="10" dirty="0">
                <a:solidFill>
                  <a:srgbClr val="FFFFFF"/>
                </a:solidFill>
                <a:latin typeface="Calibri"/>
                <a:cs typeface="Calibri"/>
              </a:rPr>
              <a:t> </a:t>
            </a:r>
            <a:r>
              <a:rPr sz="1600" dirty="0">
                <a:solidFill>
                  <a:srgbClr val="FFFFFF"/>
                </a:solidFill>
                <a:latin typeface="Calibri"/>
                <a:cs typeface="Calibri"/>
              </a:rPr>
              <a:t>only.</a:t>
            </a:r>
            <a:r>
              <a:rPr sz="1600" spc="20" dirty="0">
                <a:solidFill>
                  <a:srgbClr val="FFFFFF"/>
                </a:solidFill>
                <a:latin typeface="Calibri"/>
                <a:cs typeface="Calibri"/>
              </a:rPr>
              <a:t> </a:t>
            </a:r>
            <a:r>
              <a:rPr sz="1600" dirty="0">
                <a:solidFill>
                  <a:srgbClr val="FFFFFF"/>
                </a:solidFill>
                <a:latin typeface="Calibri"/>
                <a:cs typeface="Calibri"/>
              </a:rPr>
              <a:t>Any</a:t>
            </a:r>
            <a:r>
              <a:rPr sz="1600" spc="5" dirty="0">
                <a:solidFill>
                  <a:srgbClr val="FFFFFF"/>
                </a:solidFill>
                <a:latin typeface="Calibri"/>
                <a:cs typeface="Calibri"/>
              </a:rPr>
              <a:t> </a:t>
            </a:r>
            <a:r>
              <a:rPr sz="1600" dirty="0">
                <a:solidFill>
                  <a:srgbClr val="FFFFFF"/>
                </a:solidFill>
                <a:latin typeface="Calibri"/>
                <a:cs typeface="Calibri"/>
              </a:rPr>
              <a:t>supporting</a:t>
            </a:r>
            <a:r>
              <a:rPr sz="1600" spc="30" dirty="0">
                <a:solidFill>
                  <a:srgbClr val="FFFFFF"/>
                </a:solidFill>
                <a:latin typeface="Calibri"/>
                <a:cs typeface="Calibri"/>
              </a:rPr>
              <a:t> </a:t>
            </a:r>
            <a:r>
              <a:rPr sz="1600" dirty="0">
                <a:solidFill>
                  <a:srgbClr val="FFFFFF"/>
                </a:solidFill>
                <a:latin typeface="Calibri"/>
                <a:cs typeface="Calibri"/>
              </a:rPr>
              <a:t>material</a:t>
            </a:r>
            <a:r>
              <a:rPr sz="1600" spc="5" dirty="0">
                <a:solidFill>
                  <a:srgbClr val="FFFFFF"/>
                </a:solidFill>
                <a:latin typeface="Calibri"/>
                <a:cs typeface="Calibri"/>
              </a:rPr>
              <a:t> </a:t>
            </a:r>
            <a:r>
              <a:rPr sz="1600" dirty="0">
                <a:solidFill>
                  <a:srgbClr val="FFFFFF"/>
                </a:solidFill>
                <a:latin typeface="Calibri"/>
                <a:cs typeface="Calibri"/>
              </a:rPr>
              <a:t>or</a:t>
            </a:r>
            <a:r>
              <a:rPr sz="1600" spc="10" dirty="0">
                <a:solidFill>
                  <a:srgbClr val="FFFFFF"/>
                </a:solidFill>
                <a:latin typeface="Calibri"/>
                <a:cs typeface="Calibri"/>
              </a:rPr>
              <a:t> </a:t>
            </a:r>
            <a:r>
              <a:rPr sz="1600" dirty="0">
                <a:solidFill>
                  <a:srgbClr val="FFFFFF"/>
                </a:solidFill>
                <a:latin typeface="Calibri"/>
                <a:cs typeface="Calibri"/>
              </a:rPr>
              <a:t>any</a:t>
            </a:r>
            <a:r>
              <a:rPr sz="1600" spc="10" dirty="0">
                <a:solidFill>
                  <a:srgbClr val="FFFFFF"/>
                </a:solidFill>
                <a:latin typeface="Calibri"/>
                <a:cs typeface="Calibri"/>
              </a:rPr>
              <a:t> </a:t>
            </a:r>
            <a:r>
              <a:rPr sz="1600" dirty="0">
                <a:solidFill>
                  <a:srgbClr val="FFFFFF"/>
                </a:solidFill>
                <a:latin typeface="Calibri"/>
                <a:cs typeface="Calibri"/>
              </a:rPr>
              <a:t>video</a:t>
            </a:r>
            <a:r>
              <a:rPr sz="1600" spc="5" dirty="0">
                <a:solidFill>
                  <a:srgbClr val="FFFFFF"/>
                </a:solidFill>
                <a:latin typeface="Calibri"/>
                <a:cs typeface="Calibri"/>
              </a:rPr>
              <a:t> </a:t>
            </a:r>
            <a:r>
              <a:rPr sz="1600" dirty="0">
                <a:solidFill>
                  <a:srgbClr val="FFFFFF"/>
                </a:solidFill>
                <a:latin typeface="Calibri"/>
                <a:cs typeface="Calibri"/>
              </a:rPr>
              <a:t>submission</a:t>
            </a:r>
            <a:r>
              <a:rPr sz="1600" spc="15" dirty="0">
                <a:solidFill>
                  <a:srgbClr val="FFFFFF"/>
                </a:solidFill>
                <a:latin typeface="Calibri"/>
                <a:cs typeface="Calibri"/>
              </a:rPr>
              <a:t> </a:t>
            </a:r>
            <a:r>
              <a:rPr sz="1600" dirty="0">
                <a:solidFill>
                  <a:srgbClr val="FFFFFF"/>
                </a:solidFill>
                <a:latin typeface="Calibri"/>
                <a:cs typeface="Calibri"/>
              </a:rPr>
              <a:t>that is</a:t>
            </a:r>
            <a:r>
              <a:rPr sz="1600" spc="40" dirty="0">
                <a:solidFill>
                  <a:srgbClr val="FFFFFF"/>
                </a:solidFill>
                <a:latin typeface="Calibri"/>
                <a:cs typeface="Calibri"/>
              </a:rPr>
              <a:t> </a:t>
            </a:r>
            <a:r>
              <a:rPr sz="1600" dirty="0">
                <a:solidFill>
                  <a:srgbClr val="FFFFFF"/>
                </a:solidFill>
                <a:latin typeface="Calibri"/>
                <a:cs typeface="Calibri"/>
              </a:rPr>
              <a:t>not in</a:t>
            </a:r>
            <a:r>
              <a:rPr sz="1600" spc="15" dirty="0">
                <a:solidFill>
                  <a:srgbClr val="FFFFFF"/>
                </a:solidFill>
                <a:latin typeface="Calibri"/>
                <a:cs typeface="Calibri"/>
              </a:rPr>
              <a:t> </a:t>
            </a:r>
            <a:r>
              <a:rPr sz="1600" dirty="0">
                <a:solidFill>
                  <a:srgbClr val="FFFFFF"/>
                </a:solidFill>
                <a:latin typeface="Calibri"/>
                <a:cs typeface="Calibri"/>
              </a:rPr>
              <a:t>English</a:t>
            </a:r>
            <a:r>
              <a:rPr sz="1600" spc="10" dirty="0">
                <a:solidFill>
                  <a:srgbClr val="FFFFFF"/>
                </a:solidFill>
                <a:latin typeface="Calibri"/>
                <a:cs typeface="Calibri"/>
              </a:rPr>
              <a:t> </a:t>
            </a:r>
            <a:r>
              <a:rPr sz="1600" dirty="0">
                <a:solidFill>
                  <a:srgbClr val="FFFFFF"/>
                </a:solidFill>
                <a:latin typeface="Calibri"/>
                <a:cs typeface="Calibri"/>
              </a:rPr>
              <a:t>should</a:t>
            </a:r>
            <a:r>
              <a:rPr sz="1600" spc="10" dirty="0">
                <a:solidFill>
                  <a:srgbClr val="FFFFFF"/>
                </a:solidFill>
                <a:latin typeface="Calibri"/>
                <a:cs typeface="Calibri"/>
              </a:rPr>
              <a:t> </a:t>
            </a:r>
            <a:r>
              <a:rPr sz="1600" dirty="0">
                <a:solidFill>
                  <a:srgbClr val="FFFFFF"/>
                </a:solidFill>
                <a:latin typeface="Calibri"/>
                <a:cs typeface="Calibri"/>
              </a:rPr>
              <a:t>be</a:t>
            </a:r>
            <a:r>
              <a:rPr sz="1600" spc="30" dirty="0">
                <a:solidFill>
                  <a:srgbClr val="FFFFFF"/>
                </a:solidFill>
                <a:latin typeface="Calibri"/>
                <a:cs typeface="Calibri"/>
              </a:rPr>
              <a:t> </a:t>
            </a:r>
            <a:r>
              <a:rPr sz="1600" spc="-10" dirty="0">
                <a:solidFill>
                  <a:srgbClr val="FFFFFF"/>
                </a:solidFill>
                <a:latin typeface="Calibri"/>
                <a:cs typeface="Calibri"/>
              </a:rPr>
              <a:t>accompanied </a:t>
            </a:r>
            <a:r>
              <a:rPr sz="1600" dirty="0">
                <a:solidFill>
                  <a:srgbClr val="FFFFFF"/>
                </a:solidFill>
                <a:latin typeface="Calibri"/>
                <a:cs typeface="Calibri"/>
              </a:rPr>
              <a:t>by</a:t>
            </a:r>
            <a:r>
              <a:rPr sz="1600" spc="-45" dirty="0">
                <a:solidFill>
                  <a:srgbClr val="FFFFFF"/>
                </a:solidFill>
                <a:latin typeface="Calibri"/>
                <a:cs typeface="Calibri"/>
              </a:rPr>
              <a:t> </a:t>
            </a:r>
            <a:r>
              <a:rPr sz="1600" dirty="0">
                <a:solidFill>
                  <a:srgbClr val="FFFFFF"/>
                </a:solidFill>
                <a:latin typeface="Calibri"/>
                <a:cs typeface="Calibri"/>
              </a:rPr>
              <a:t>a</a:t>
            </a:r>
            <a:r>
              <a:rPr sz="1600" spc="-35" dirty="0">
                <a:solidFill>
                  <a:srgbClr val="FFFFFF"/>
                </a:solidFill>
                <a:latin typeface="Calibri"/>
                <a:cs typeface="Calibri"/>
              </a:rPr>
              <a:t> </a:t>
            </a:r>
            <a:r>
              <a:rPr sz="1600" spc="-10" dirty="0">
                <a:solidFill>
                  <a:srgbClr val="FFFFFF"/>
                </a:solidFill>
                <a:latin typeface="Calibri"/>
                <a:cs typeface="Calibri"/>
              </a:rPr>
              <a:t>translation </a:t>
            </a:r>
            <a:r>
              <a:rPr sz="1600" dirty="0">
                <a:solidFill>
                  <a:srgbClr val="FFFFFF"/>
                </a:solidFill>
                <a:latin typeface="Calibri"/>
                <a:cs typeface="Calibri"/>
              </a:rPr>
              <a:t>to</a:t>
            </a:r>
            <a:r>
              <a:rPr sz="1600" spc="-20" dirty="0">
                <a:solidFill>
                  <a:srgbClr val="FFFFFF"/>
                </a:solidFill>
                <a:latin typeface="Calibri"/>
                <a:cs typeface="Calibri"/>
              </a:rPr>
              <a:t> </a:t>
            </a:r>
            <a:r>
              <a:rPr sz="1600" dirty="0">
                <a:solidFill>
                  <a:srgbClr val="FFFFFF"/>
                </a:solidFill>
                <a:latin typeface="Calibri"/>
                <a:cs typeface="Calibri"/>
              </a:rPr>
              <a:t>avoid</a:t>
            </a:r>
            <a:r>
              <a:rPr sz="1600" spc="-15" dirty="0">
                <a:solidFill>
                  <a:srgbClr val="FFFFFF"/>
                </a:solidFill>
                <a:latin typeface="Calibri"/>
                <a:cs typeface="Calibri"/>
              </a:rPr>
              <a:t> </a:t>
            </a:r>
            <a:r>
              <a:rPr sz="1600" dirty="0">
                <a:solidFill>
                  <a:srgbClr val="FFFFFF"/>
                </a:solidFill>
                <a:latin typeface="Calibri"/>
                <a:cs typeface="Calibri"/>
              </a:rPr>
              <a:t>being</a:t>
            </a:r>
            <a:r>
              <a:rPr sz="1600" spc="-30" dirty="0">
                <a:solidFill>
                  <a:srgbClr val="FFFFFF"/>
                </a:solidFill>
                <a:latin typeface="Calibri"/>
                <a:cs typeface="Calibri"/>
              </a:rPr>
              <a:t> </a:t>
            </a:r>
            <a:r>
              <a:rPr sz="1600" spc="-10" dirty="0">
                <a:solidFill>
                  <a:srgbClr val="FFFFFF"/>
                </a:solidFill>
                <a:latin typeface="Calibri"/>
                <a:cs typeface="Calibri"/>
              </a:rPr>
              <a:t>penalized</a:t>
            </a:r>
            <a:r>
              <a:rPr sz="1600" spc="-20" dirty="0">
                <a:solidFill>
                  <a:srgbClr val="FFFFFF"/>
                </a:solidFill>
                <a:latin typeface="Calibri"/>
                <a:cs typeface="Calibri"/>
              </a:rPr>
              <a:t> </a:t>
            </a:r>
            <a:r>
              <a:rPr sz="1600" dirty="0">
                <a:solidFill>
                  <a:srgbClr val="FFFFFF"/>
                </a:solidFill>
                <a:latin typeface="Calibri"/>
                <a:cs typeface="Calibri"/>
              </a:rPr>
              <a:t>during</a:t>
            </a:r>
            <a:r>
              <a:rPr sz="1600" spc="-25" dirty="0">
                <a:solidFill>
                  <a:srgbClr val="FFFFFF"/>
                </a:solidFill>
                <a:latin typeface="Calibri"/>
                <a:cs typeface="Calibri"/>
              </a:rPr>
              <a:t> </a:t>
            </a:r>
            <a:r>
              <a:rPr sz="1600" spc="-10" dirty="0">
                <a:solidFill>
                  <a:srgbClr val="FFFFFF"/>
                </a:solidFill>
                <a:latin typeface="Calibri"/>
                <a:cs typeface="Calibri"/>
              </a:rPr>
              <a:t>judging.</a:t>
            </a:r>
            <a:endParaRPr sz="1600" dirty="0">
              <a:latin typeface="Calibri"/>
              <a:cs typeface="Calibri"/>
            </a:endParaRPr>
          </a:p>
          <a:p>
            <a:pPr marL="12700" marR="7620" algn="just">
              <a:lnSpc>
                <a:spcPct val="100000"/>
              </a:lnSpc>
              <a:spcBef>
                <a:spcPts val="1925"/>
              </a:spcBef>
            </a:pPr>
            <a:r>
              <a:rPr sz="1600" b="1" dirty="0">
                <a:solidFill>
                  <a:srgbClr val="FFFFFF"/>
                </a:solidFill>
                <a:latin typeface="Calibri"/>
                <a:cs typeface="Calibri"/>
              </a:rPr>
              <a:t>LIABILITY:</a:t>
            </a:r>
            <a:r>
              <a:rPr sz="1600" b="1" spc="55" dirty="0">
                <a:solidFill>
                  <a:srgbClr val="FFFFFF"/>
                </a:solidFill>
                <a:latin typeface="Calibri"/>
                <a:cs typeface="Calibri"/>
              </a:rPr>
              <a:t> </a:t>
            </a:r>
            <a:r>
              <a:rPr sz="1600" dirty="0">
                <a:solidFill>
                  <a:srgbClr val="FFFFFF"/>
                </a:solidFill>
                <a:latin typeface="Calibri"/>
                <a:cs typeface="Calibri"/>
              </a:rPr>
              <a:t>The</a:t>
            </a:r>
            <a:r>
              <a:rPr sz="1600" spc="65" dirty="0">
                <a:solidFill>
                  <a:srgbClr val="FFFFFF"/>
                </a:solidFill>
                <a:latin typeface="Calibri"/>
                <a:cs typeface="Calibri"/>
              </a:rPr>
              <a:t> </a:t>
            </a:r>
            <a:r>
              <a:rPr sz="1600" dirty="0">
                <a:solidFill>
                  <a:srgbClr val="FFFFFF"/>
                </a:solidFill>
                <a:latin typeface="Calibri"/>
                <a:cs typeface="Calibri"/>
              </a:rPr>
              <a:t>Entrant</a:t>
            </a:r>
            <a:r>
              <a:rPr sz="1600" spc="85" dirty="0">
                <a:solidFill>
                  <a:srgbClr val="FFFFFF"/>
                </a:solidFill>
                <a:latin typeface="Calibri"/>
                <a:cs typeface="Calibri"/>
              </a:rPr>
              <a:t> </a:t>
            </a:r>
            <a:r>
              <a:rPr sz="1600" dirty="0">
                <a:solidFill>
                  <a:srgbClr val="FFFFFF"/>
                </a:solidFill>
                <a:latin typeface="Calibri"/>
                <a:cs typeface="Calibri"/>
              </a:rPr>
              <a:t>agrees</a:t>
            </a:r>
            <a:r>
              <a:rPr sz="1600" spc="85" dirty="0">
                <a:solidFill>
                  <a:srgbClr val="FFFFFF"/>
                </a:solidFill>
                <a:latin typeface="Calibri"/>
                <a:cs typeface="Calibri"/>
              </a:rPr>
              <a:t> </a:t>
            </a:r>
            <a:r>
              <a:rPr sz="1600" dirty="0">
                <a:solidFill>
                  <a:srgbClr val="FFFFFF"/>
                </a:solidFill>
                <a:latin typeface="Calibri"/>
                <a:cs typeface="Calibri"/>
              </a:rPr>
              <a:t>to</a:t>
            </a:r>
            <a:r>
              <a:rPr sz="1600" spc="60" dirty="0">
                <a:solidFill>
                  <a:srgbClr val="FFFFFF"/>
                </a:solidFill>
                <a:latin typeface="Calibri"/>
                <a:cs typeface="Calibri"/>
              </a:rPr>
              <a:t> </a:t>
            </a:r>
            <a:r>
              <a:rPr sz="1600" dirty="0">
                <a:solidFill>
                  <a:srgbClr val="FFFFFF"/>
                </a:solidFill>
                <a:latin typeface="Calibri"/>
                <a:cs typeface="Calibri"/>
              </a:rPr>
              <a:t>indemnify</a:t>
            </a:r>
            <a:r>
              <a:rPr sz="1600" spc="65" dirty="0">
                <a:solidFill>
                  <a:srgbClr val="FFFFFF"/>
                </a:solidFill>
                <a:latin typeface="Calibri"/>
                <a:cs typeface="Calibri"/>
              </a:rPr>
              <a:t> </a:t>
            </a:r>
            <a:r>
              <a:rPr sz="1600" dirty="0">
                <a:solidFill>
                  <a:srgbClr val="FFFFFF"/>
                </a:solidFill>
                <a:latin typeface="Calibri"/>
                <a:cs typeface="Calibri"/>
              </a:rPr>
              <a:t>and</a:t>
            </a:r>
            <a:r>
              <a:rPr sz="1600" spc="65" dirty="0">
                <a:solidFill>
                  <a:srgbClr val="FFFFFF"/>
                </a:solidFill>
                <a:latin typeface="Calibri"/>
                <a:cs typeface="Calibri"/>
              </a:rPr>
              <a:t> </a:t>
            </a:r>
            <a:r>
              <a:rPr sz="1600" dirty="0">
                <a:solidFill>
                  <a:srgbClr val="FFFFFF"/>
                </a:solidFill>
                <a:latin typeface="Calibri"/>
                <a:cs typeface="Calibri"/>
              </a:rPr>
              <a:t>hold</a:t>
            </a:r>
            <a:r>
              <a:rPr sz="1600" spc="80" dirty="0">
                <a:solidFill>
                  <a:srgbClr val="FFFFFF"/>
                </a:solidFill>
                <a:latin typeface="Calibri"/>
                <a:cs typeface="Calibri"/>
              </a:rPr>
              <a:t> </a:t>
            </a:r>
            <a:r>
              <a:rPr sz="1600" dirty="0">
                <a:solidFill>
                  <a:srgbClr val="FFFFFF"/>
                </a:solidFill>
                <a:latin typeface="Calibri"/>
                <a:cs typeface="Calibri"/>
              </a:rPr>
              <a:t>harmless</a:t>
            </a:r>
            <a:r>
              <a:rPr sz="1600" spc="65" dirty="0">
                <a:solidFill>
                  <a:srgbClr val="FFFFFF"/>
                </a:solidFill>
                <a:latin typeface="Calibri"/>
                <a:cs typeface="Calibri"/>
              </a:rPr>
              <a:t> </a:t>
            </a:r>
            <a:r>
              <a:rPr lang="en-IN" sz="1600" dirty="0">
                <a:solidFill>
                  <a:srgbClr val="FFFFFF"/>
                </a:solidFill>
                <a:latin typeface="Calibri"/>
                <a:cs typeface="Calibri"/>
              </a:rPr>
              <a:t>Haymarket India Private Limited </a:t>
            </a:r>
            <a:r>
              <a:rPr sz="1600" dirty="0">
                <a:solidFill>
                  <a:srgbClr val="FFFFFF"/>
                </a:solidFill>
                <a:latin typeface="Calibri"/>
                <a:cs typeface="Calibri"/>
              </a:rPr>
              <a:t>from</a:t>
            </a:r>
            <a:r>
              <a:rPr sz="1600" spc="-20" dirty="0">
                <a:solidFill>
                  <a:srgbClr val="FFFFFF"/>
                </a:solidFill>
                <a:latin typeface="Calibri"/>
                <a:cs typeface="Calibri"/>
              </a:rPr>
              <a:t> </a:t>
            </a:r>
            <a:r>
              <a:rPr sz="1600" dirty="0">
                <a:solidFill>
                  <a:srgbClr val="FFFFFF"/>
                </a:solidFill>
                <a:latin typeface="Calibri"/>
                <a:cs typeface="Calibri"/>
              </a:rPr>
              <a:t>any</a:t>
            </a:r>
            <a:r>
              <a:rPr sz="1600" spc="-25" dirty="0">
                <a:solidFill>
                  <a:srgbClr val="FFFFFF"/>
                </a:solidFill>
                <a:latin typeface="Calibri"/>
                <a:cs typeface="Calibri"/>
              </a:rPr>
              <a:t> </a:t>
            </a:r>
            <a:r>
              <a:rPr sz="1600" dirty="0">
                <a:solidFill>
                  <a:srgbClr val="FFFFFF"/>
                </a:solidFill>
                <a:latin typeface="Calibri"/>
                <a:cs typeface="Calibri"/>
              </a:rPr>
              <a:t>and</a:t>
            </a:r>
            <a:r>
              <a:rPr sz="1600" spc="-20" dirty="0">
                <a:solidFill>
                  <a:srgbClr val="FFFFFF"/>
                </a:solidFill>
                <a:latin typeface="Calibri"/>
                <a:cs typeface="Calibri"/>
              </a:rPr>
              <a:t> </a:t>
            </a:r>
            <a:r>
              <a:rPr sz="1600" dirty="0">
                <a:solidFill>
                  <a:srgbClr val="FFFFFF"/>
                </a:solidFill>
                <a:latin typeface="Calibri"/>
                <a:cs typeface="Calibri"/>
              </a:rPr>
              <a:t>all</a:t>
            </a:r>
            <a:r>
              <a:rPr sz="1600" spc="-35" dirty="0">
                <a:solidFill>
                  <a:srgbClr val="FFFFFF"/>
                </a:solidFill>
                <a:latin typeface="Calibri"/>
                <a:cs typeface="Calibri"/>
              </a:rPr>
              <a:t> </a:t>
            </a:r>
            <a:r>
              <a:rPr sz="1600" dirty="0">
                <a:solidFill>
                  <a:srgbClr val="FFFFFF"/>
                </a:solidFill>
                <a:latin typeface="Calibri"/>
                <a:cs typeface="Calibri"/>
              </a:rPr>
              <a:t>claims,</a:t>
            </a:r>
            <a:r>
              <a:rPr sz="1600" spc="-20" dirty="0">
                <a:solidFill>
                  <a:srgbClr val="FFFFFF"/>
                </a:solidFill>
                <a:latin typeface="Calibri"/>
                <a:cs typeface="Calibri"/>
              </a:rPr>
              <a:t> </a:t>
            </a:r>
            <a:r>
              <a:rPr sz="1600" dirty="0">
                <a:solidFill>
                  <a:srgbClr val="FFFFFF"/>
                </a:solidFill>
                <a:latin typeface="Calibri"/>
                <a:cs typeface="Calibri"/>
              </a:rPr>
              <a:t>liabilities,</a:t>
            </a:r>
            <a:r>
              <a:rPr sz="1600" spc="-25" dirty="0">
                <a:solidFill>
                  <a:srgbClr val="FFFFFF"/>
                </a:solidFill>
                <a:latin typeface="Calibri"/>
                <a:cs typeface="Calibri"/>
              </a:rPr>
              <a:t> </a:t>
            </a:r>
            <a:r>
              <a:rPr sz="1600" dirty="0">
                <a:solidFill>
                  <a:srgbClr val="FFFFFF"/>
                </a:solidFill>
                <a:latin typeface="Calibri"/>
                <a:cs typeface="Calibri"/>
              </a:rPr>
              <a:t>losses,</a:t>
            </a:r>
            <a:r>
              <a:rPr sz="1600" spc="-20" dirty="0">
                <a:solidFill>
                  <a:srgbClr val="FFFFFF"/>
                </a:solidFill>
                <a:latin typeface="Calibri"/>
                <a:cs typeface="Calibri"/>
              </a:rPr>
              <a:t> </a:t>
            </a:r>
            <a:r>
              <a:rPr sz="1600" dirty="0">
                <a:solidFill>
                  <a:srgbClr val="FFFFFF"/>
                </a:solidFill>
                <a:latin typeface="Calibri"/>
                <a:cs typeface="Calibri"/>
              </a:rPr>
              <a:t>costs,</a:t>
            </a:r>
            <a:r>
              <a:rPr sz="1600" spc="-20" dirty="0">
                <a:solidFill>
                  <a:srgbClr val="FFFFFF"/>
                </a:solidFill>
                <a:latin typeface="Calibri"/>
                <a:cs typeface="Calibri"/>
              </a:rPr>
              <a:t> </a:t>
            </a:r>
            <a:r>
              <a:rPr sz="1600" dirty="0">
                <a:solidFill>
                  <a:srgbClr val="FFFFFF"/>
                </a:solidFill>
                <a:latin typeface="Calibri"/>
                <a:cs typeface="Calibri"/>
              </a:rPr>
              <a:t>and</a:t>
            </a:r>
            <a:r>
              <a:rPr sz="1600" spc="-20" dirty="0">
                <a:solidFill>
                  <a:srgbClr val="FFFFFF"/>
                </a:solidFill>
                <a:latin typeface="Calibri"/>
                <a:cs typeface="Calibri"/>
              </a:rPr>
              <a:t> </a:t>
            </a:r>
            <a:r>
              <a:rPr sz="1600" dirty="0">
                <a:solidFill>
                  <a:srgbClr val="FFFFFF"/>
                </a:solidFill>
                <a:latin typeface="Calibri"/>
                <a:cs typeface="Calibri"/>
              </a:rPr>
              <a:t>expenses</a:t>
            </a:r>
            <a:r>
              <a:rPr sz="1600" spc="-30" dirty="0">
                <a:solidFill>
                  <a:srgbClr val="FFFFFF"/>
                </a:solidFill>
                <a:latin typeface="Calibri"/>
                <a:cs typeface="Calibri"/>
              </a:rPr>
              <a:t> </a:t>
            </a:r>
            <a:r>
              <a:rPr sz="1600" dirty="0">
                <a:solidFill>
                  <a:srgbClr val="FFFFFF"/>
                </a:solidFill>
                <a:latin typeface="Calibri"/>
                <a:cs typeface="Calibri"/>
              </a:rPr>
              <a:t>(including</a:t>
            </a:r>
            <a:r>
              <a:rPr sz="1600" spc="-35" dirty="0">
                <a:solidFill>
                  <a:srgbClr val="FFFFFF"/>
                </a:solidFill>
                <a:latin typeface="Calibri"/>
                <a:cs typeface="Calibri"/>
              </a:rPr>
              <a:t> </a:t>
            </a:r>
            <a:r>
              <a:rPr sz="1600" dirty="0">
                <a:solidFill>
                  <a:srgbClr val="FFFFFF"/>
                </a:solidFill>
                <a:latin typeface="Calibri"/>
                <a:cs typeface="Calibri"/>
              </a:rPr>
              <a:t>reasonable</a:t>
            </a:r>
            <a:r>
              <a:rPr sz="1600" spc="-30" dirty="0">
                <a:solidFill>
                  <a:srgbClr val="FFFFFF"/>
                </a:solidFill>
                <a:latin typeface="Calibri"/>
                <a:cs typeface="Calibri"/>
              </a:rPr>
              <a:t> </a:t>
            </a:r>
            <a:r>
              <a:rPr sz="1600" spc="-10" dirty="0">
                <a:solidFill>
                  <a:srgbClr val="FFFFFF"/>
                </a:solidFill>
                <a:latin typeface="Calibri"/>
                <a:cs typeface="Calibri"/>
              </a:rPr>
              <a:t>attorneys’</a:t>
            </a:r>
            <a:r>
              <a:rPr sz="1600" spc="-15" dirty="0">
                <a:solidFill>
                  <a:srgbClr val="FFFFFF"/>
                </a:solidFill>
                <a:latin typeface="Calibri"/>
                <a:cs typeface="Calibri"/>
              </a:rPr>
              <a:t> </a:t>
            </a:r>
            <a:r>
              <a:rPr sz="1600" dirty="0">
                <a:solidFill>
                  <a:srgbClr val="FFFFFF"/>
                </a:solidFill>
                <a:latin typeface="Calibri"/>
                <a:cs typeface="Calibri"/>
              </a:rPr>
              <a:t>fees)</a:t>
            </a:r>
            <a:r>
              <a:rPr sz="1600" spc="-30" dirty="0">
                <a:solidFill>
                  <a:srgbClr val="FFFFFF"/>
                </a:solidFill>
                <a:latin typeface="Calibri"/>
                <a:cs typeface="Calibri"/>
              </a:rPr>
              <a:t> </a:t>
            </a:r>
            <a:r>
              <a:rPr sz="1600" dirty="0">
                <a:solidFill>
                  <a:srgbClr val="FFFFFF"/>
                </a:solidFill>
                <a:latin typeface="Calibri"/>
                <a:cs typeface="Calibri"/>
              </a:rPr>
              <a:t>and</a:t>
            </a:r>
            <a:r>
              <a:rPr sz="1600" spc="-25" dirty="0">
                <a:solidFill>
                  <a:srgbClr val="FFFFFF"/>
                </a:solidFill>
                <a:latin typeface="Calibri"/>
                <a:cs typeface="Calibri"/>
              </a:rPr>
              <a:t> </a:t>
            </a:r>
            <a:r>
              <a:rPr sz="1600" spc="-10" dirty="0">
                <a:solidFill>
                  <a:srgbClr val="FFFFFF"/>
                </a:solidFill>
                <a:latin typeface="Calibri"/>
                <a:cs typeface="Calibri"/>
              </a:rPr>
              <a:t>damages </a:t>
            </a:r>
            <a:r>
              <a:rPr sz="1600" dirty="0">
                <a:solidFill>
                  <a:srgbClr val="FFFFFF"/>
                </a:solidFill>
                <a:latin typeface="Calibri"/>
                <a:cs typeface="Calibri"/>
              </a:rPr>
              <a:t>arising</a:t>
            </a:r>
            <a:r>
              <a:rPr sz="1600" spc="105" dirty="0">
                <a:solidFill>
                  <a:srgbClr val="FFFFFF"/>
                </a:solidFill>
                <a:latin typeface="Calibri"/>
                <a:cs typeface="Calibri"/>
              </a:rPr>
              <a:t> </a:t>
            </a:r>
            <a:r>
              <a:rPr sz="1600" dirty="0">
                <a:solidFill>
                  <a:srgbClr val="FFFFFF"/>
                </a:solidFill>
                <a:latin typeface="Calibri"/>
                <a:cs typeface="Calibri"/>
              </a:rPr>
              <a:t>out</a:t>
            </a:r>
            <a:r>
              <a:rPr sz="1600" spc="100" dirty="0">
                <a:solidFill>
                  <a:srgbClr val="FFFFFF"/>
                </a:solidFill>
                <a:latin typeface="Calibri"/>
                <a:cs typeface="Calibri"/>
              </a:rPr>
              <a:t> </a:t>
            </a:r>
            <a:r>
              <a:rPr sz="1600" dirty="0">
                <a:solidFill>
                  <a:srgbClr val="FFFFFF"/>
                </a:solidFill>
                <a:latin typeface="Calibri"/>
                <a:cs typeface="Calibri"/>
              </a:rPr>
              <a:t>of</a:t>
            </a:r>
            <a:r>
              <a:rPr sz="1600" spc="100" dirty="0">
                <a:solidFill>
                  <a:srgbClr val="FFFFFF"/>
                </a:solidFill>
                <a:latin typeface="Calibri"/>
                <a:cs typeface="Calibri"/>
              </a:rPr>
              <a:t> </a:t>
            </a:r>
            <a:r>
              <a:rPr sz="1600" dirty="0">
                <a:solidFill>
                  <a:srgbClr val="FFFFFF"/>
                </a:solidFill>
                <a:latin typeface="Calibri"/>
                <a:cs typeface="Calibri"/>
              </a:rPr>
              <a:t>or</a:t>
            </a:r>
            <a:r>
              <a:rPr sz="1600" spc="105" dirty="0">
                <a:solidFill>
                  <a:srgbClr val="FFFFFF"/>
                </a:solidFill>
                <a:latin typeface="Calibri"/>
                <a:cs typeface="Calibri"/>
              </a:rPr>
              <a:t> </a:t>
            </a:r>
            <a:r>
              <a:rPr sz="1600" dirty="0">
                <a:solidFill>
                  <a:srgbClr val="FFFFFF"/>
                </a:solidFill>
                <a:latin typeface="Calibri"/>
                <a:cs typeface="Calibri"/>
              </a:rPr>
              <a:t>resulting</a:t>
            </a:r>
            <a:r>
              <a:rPr sz="1600" spc="125" dirty="0">
                <a:solidFill>
                  <a:srgbClr val="FFFFFF"/>
                </a:solidFill>
                <a:latin typeface="Calibri"/>
                <a:cs typeface="Calibri"/>
              </a:rPr>
              <a:t> </a:t>
            </a:r>
            <a:r>
              <a:rPr sz="1600" dirty="0">
                <a:solidFill>
                  <a:srgbClr val="FFFFFF"/>
                </a:solidFill>
                <a:latin typeface="Calibri"/>
                <a:cs typeface="Calibri"/>
              </a:rPr>
              <a:t>from</a:t>
            </a:r>
            <a:r>
              <a:rPr sz="1600" spc="120" dirty="0">
                <a:solidFill>
                  <a:srgbClr val="FFFFFF"/>
                </a:solidFill>
                <a:latin typeface="Calibri"/>
                <a:cs typeface="Calibri"/>
              </a:rPr>
              <a:t> </a:t>
            </a:r>
            <a:r>
              <a:rPr sz="1600" dirty="0">
                <a:solidFill>
                  <a:srgbClr val="FFFFFF"/>
                </a:solidFill>
                <a:latin typeface="Calibri"/>
                <a:cs typeface="Calibri"/>
              </a:rPr>
              <a:t>the</a:t>
            </a:r>
            <a:r>
              <a:rPr sz="1600" spc="125" dirty="0">
                <a:solidFill>
                  <a:srgbClr val="FFFFFF"/>
                </a:solidFill>
                <a:latin typeface="Calibri"/>
                <a:cs typeface="Calibri"/>
              </a:rPr>
              <a:t> </a:t>
            </a:r>
            <a:r>
              <a:rPr sz="1600" dirty="0">
                <a:solidFill>
                  <a:srgbClr val="FFFFFF"/>
                </a:solidFill>
                <a:latin typeface="Calibri"/>
                <a:cs typeface="Calibri"/>
              </a:rPr>
              <a:t>Entrant’s</a:t>
            </a:r>
            <a:r>
              <a:rPr sz="1600" spc="95" dirty="0">
                <a:solidFill>
                  <a:srgbClr val="FFFFFF"/>
                </a:solidFill>
                <a:latin typeface="Calibri"/>
                <a:cs typeface="Calibri"/>
              </a:rPr>
              <a:t> </a:t>
            </a:r>
            <a:r>
              <a:rPr sz="1600" dirty="0">
                <a:solidFill>
                  <a:srgbClr val="FFFFFF"/>
                </a:solidFill>
                <a:latin typeface="Calibri"/>
                <a:cs typeface="Calibri"/>
              </a:rPr>
              <a:t>breach</a:t>
            </a:r>
            <a:r>
              <a:rPr sz="1600" spc="105" dirty="0">
                <a:solidFill>
                  <a:srgbClr val="FFFFFF"/>
                </a:solidFill>
                <a:latin typeface="Calibri"/>
                <a:cs typeface="Calibri"/>
              </a:rPr>
              <a:t> </a:t>
            </a:r>
            <a:r>
              <a:rPr sz="1600" dirty="0">
                <a:solidFill>
                  <a:srgbClr val="FFFFFF"/>
                </a:solidFill>
                <a:latin typeface="Calibri"/>
                <a:cs typeface="Calibri"/>
              </a:rPr>
              <a:t>of</a:t>
            </a:r>
            <a:r>
              <a:rPr sz="1600" spc="105" dirty="0">
                <a:solidFill>
                  <a:srgbClr val="FFFFFF"/>
                </a:solidFill>
                <a:latin typeface="Calibri"/>
                <a:cs typeface="Calibri"/>
              </a:rPr>
              <a:t> </a:t>
            </a:r>
            <a:r>
              <a:rPr sz="1600" dirty="0">
                <a:solidFill>
                  <a:srgbClr val="FFFFFF"/>
                </a:solidFill>
                <a:latin typeface="Calibri"/>
                <a:cs typeface="Calibri"/>
              </a:rPr>
              <a:t>any</a:t>
            </a:r>
            <a:r>
              <a:rPr sz="1600" spc="100" dirty="0">
                <a:solidFill>
                  <a:srgbClr val="FFFFFF"/>
                </a:solidFill>
                <a:latin typeface="Calibri"/>
                <a:cs typeface="Calibri"/>
              </a:rPr>
              <a:t> </a:t>
            </a:r>
            <a:r>
              <a:rPr sz="1600" dirty="0">
                <a:solidFill>
                  <a:srgbClr val="FFFFFF"/>
                </a:solidFill>
                <a:latin typeface="Calibri"/>
                <a:cs typeface="Calibri"/>
              </a:rPr>
              <a:t>representation</a:t>
            </a:r>
            <a:r>
              <a:rPr sz="1600" spc="100" dirty="0">
                <a:solidFill>
                  <a:srgbClr val="FFFFFF"/>
                </a:solidFill>
                <a:latin typeface="Calibri"/>
                <a:cs typeface="Calibri"/>
              </a:rPr>
              <a:t> </a:t>
            </a:r>
            <a:r>
              <a:rPr sz="1600" dirty="0">
                <a:solidFill>
                  <a:srgbClr val="FFFFFF"/>
                </a:solidFill>
                <a:latin typeface="Calibri"/>
                <a:cs typeface="Calibri"/>
              </a:rPr>
              <a:t>or</a:t>
            </a:r>
            <a:r>
              <a:rPr sz="1600" spc="105" dirty="0">
                <a:solidFill>
                  <a:srgbClr val="FFFFFF"/>
                </a:solidFill>
                <a:latin typeface="Calibri"/>
                <a:cs typeface="Calibri"/>
              </a:rPr>
              <a:t> </a:t>
            </a:r>
            <a:r>
              <a:rPr sz="1600" dirty="0">
                <a:solidFill>
                  <a:srgbClr val="FFFFFF"/>
                </a:solidFill>
                <a:latin typeface="Calibri"/>
                <a:cs typeface="Calibri"/>
              </a:rPr>
              <a:t>warranty</a:t>
            </a:r>
            <a:r>
              <a:rPr sz="1600" spc="135" dirty="0">
                <a:solidFill>
                  <a:srgbClr val="FFFFFF"/>
                </a:solidFill>
                <a:latin typeface="Calibri"/>
                <a:cs typeface="Calibri"/>
              </a:rPr>
              <a:t> </a:t>
            </a:r>
            <a:r>
              <a:rPr sz="1600" dirty="0">
                <a:solidFill>
                  <a:srgbClr val="FFFFFF"/>
                </a:solidFill>
                <a:latin typeface="Calibri"/>
                <a:cs typeface="Calibri"/>
              </a:rPr>
              <a:t>contained</a:t>
            </a:r>
            <a:r>
              <a:rPr sz="1600" spc="105" dirty="0">
                <a:solidFill>
                  <a:srgbClr val="FFFFFF"/>
                </a:solidFill>
                <a:latin typeface="Calibri"/>
                <a:cs typeface="Calibri"/>
              </a:rPr>
              <a:t> </a:t>
            </a:r>
            <a:r>
              <a:rPr sz="1600" dirty="0">
                <a:solidFill>
                  <a:srgbClr val="FFFFFF"/>
                </a:solidFill>
                <a:latin typeface="Calibri"/>
                <a:cs typeface="Calibri"/>
              </a:rPr>
              <a:t>in</a:t>
            </a:r>
            <a:r>
              <a:rPr sz="1600" spc="110" dirty="0">
                <a:solidFill>
                  <a:srgbClr val="FFFFFF"/>
                </a:solidFill>
                <a:latin typeface="Calibri"/>
                <a:cs typeface="Calibri"/>
              </a:rPr>
              <a:t> </a:t>
            </a:r>
            <a:r>
              <a:rPr sz="1600" dirty="0">
                <a:solidFill>
                  <a:srgbClr val="FFFFFF"/>
                </a:solidFill>
                <a:latin typeface="Calibri"/>
                <a:cs typeface="Calibri"/>
              </a:rPr>
              <a:t>the</a:t>
            </a:r>
            <a:r>
              <a:rPr sz="1600" spc="100" dirty="0">
                <a:solidFill>
                  <a:srgbClr val="FFFFFF"/>
                </a:solidFill>
                <a:latin typeface="Calibri"/>
                <a:cs typeface="Calibri"/>
              </a:rPr>
              <a:t> </a:t>
            </a:r>
            <a:r>
              <a:rPr sz="1600" spc="-10" dirty="0">
                <a:solidFill>
                  <a:srgbClr val="FFFFFF"/>
                </a:solidFill>
                <a:latin typeface="Calibri"/>
                <a:cs typeface="Calibri"/>
              </a:rPr>
              <a:t>Terms </a:t>
            </a:r>
            <a:r>
              <a:rPr sz="1600" dirty="0">
                <a:solidFill>
                  <a:srgbClr val="FFFFFF"/>
                </a:solidFill>
                <a:latin typeface="Calibri"/>
                <a:cs typeface="Calibri"/>
              </a:rPr>
              <a:t>and</a:t>
            </a:r>
            <a:r>
              <a:rPr sz="1600" spc="-5" dirty="0">
                <a:solidFill>
                  <a:srgbClr val="FFFFFF"/>
                </a:solidFill>
                <a:latin typeface="Calibri"/>
                <a:cs typeface="Calibri"/>
              </a:rPr>
              <a:t> </a:t>
            </a:r>
            <a:r>
              <a:rPr sz="1600" spc="-10" dirty="0">
                <a:solidFill>
                  <a:srgbClr val="FFFFFF"/>
                </a:solidFill>
                <a:latin typeface="Calibri"/>
                <a:cs typeface="Calibri"/>
              </a:rPr>
              <a:t>Conditions.</a:t>
            </a:r>
            <a:endParaRPr sz="1600" dirty="0">
              <a:latin typeface="Calibri"/>
              <a:cs typeface="Calibri"/>
            </a:endParaRPr>
          </a:p>
          <a:p>
            <a:pPr marL="12700">
              <a:lnSpc>
                <a:spcPct val="100000"/>
              </a:lnSpc>
              <a:spcBef>
                <a:spcPts val="1925"/>
              </a:spcBef>
            </a:pPr>
            <a:r>
              <a:rPr sz="1600" dirty="0">
                <a:solidFill>
                  <a:srgbClr val="FFFFFF"/>
                </a:solidFill>
                <a:latin typeface="Calibri"/>
                <a:cs typeface="Calibri"/>
              </a:rPr>
              <a:t>You</a:t>
            </a:r>
            <a:r>
              <a:rPr sz="1600" spc="60" dirty="0">
                <a:solidFill>
                  <a:srgbClr val="FFFFFF"/>
                </a:solidFill>
                <a:latin typeface="Calibri"/>
                <a:cs typeface="Calibri"/>
              </a:rPr>
              <a:t> </a:t>
            </a:r>
            <a:r>
              <a:rPr sz="1600" dirty="0">
                <a:solidFill>
                  <a:srgbClr val="FFFFFF"/>
                </a:solidFill>
                <a:latin typeface="Calibri"/>
                <a:cs typeface="Calibri"/>
              </a:rPr>
              <a:t>shall</a:t>
            </a:r>
            <a:r>
              <a:rPr sz="1600" spc="65" dirty="0">
                <a:solidFill>
                  <a:srgbClr val="FFFFFF"/>
                </a:solidFill>
                <a:latin typeface="Calibri"/>
                <a:cs typeface="Calibri"/>
              </a:rPr>
              <a:t> </a:t>
            </a:r>
            <a:r>
              <a:rPr sz="1600" dirty="0">
                <a:solidFill>
                  <a:srgbClr val="FFFFFF"/>
                </a:solidFill>
                <a:latin typeface="Calibri"/>
                <a:cs typeface="Calibri"/>
              </a:rPr>
              <a:t>not</a:t>
            </a:r>
            <a:r>
              <a:rPr sz="1600" spc="55" dirty="0">
                <a:solidFill>
                  <a:srgbClr val="FFFFFF"/>
                </a:solidFill>
                <a:latin typeface="Calibri"/>
                <a:cs typeface="Calibri"/>
              </a:rPr>
              <a:t> </a:t>
            </a:r>
            <a:r>
              <a:rPr sz="1600" dirty="0">
                <a:solidFill>
                  <a:srgbClr val="FFFFFF"/>
                </a:solidFill>
                <a:latin typeface="Calibri"/>
                <a:cs typeface="Calibri"/>
              </a:rPr>
              <a:t>exclude</a:t>
            </a:r>
            <a:r>
              <a:rPr sz="1600" spc="60" dirty="0">
                <a:solidFill>
                  <a:srgbClr val="FFFFFF"/>
                </a:solidFill>
                <a:latin typeface="Calibri"/>
                <a:cs typeface="Calibri"/>
              </a:rPr>
              <a:t> </a:t>
            </a:r>
            <a:r>
              <a:rPr sz="1600" dirty="0">
                <a:solidFill>
                  <a:srgbClr val="FFFFFF"/>
                </a:solidFill>
                <a:latin typeface="Calibri"/>
                <a:cs typeface="Calibri"/>
              </a:rPr>
              <a:t>or</a:t>
            </a:r>
            <a:r>
              <a:rPr sz="1600" spc="60" dirty="0">
                <a:solidFill>
                  <a:srgbClr val="FFFFFF"/>
                </a:solidFill>
                <a:latin typeface="Calibri"/>
                <a:cs typeface="Calibri"/>
              </a:rPr>
              <a:t> </a:t>
            </a:r>
            <a:r>
              <a:rPr sz="1600" dirty="0">
                <a:solidFill>
                  <a:srgbClr val="FFFFFF"/>
                </a:solidFill>
                <a:latin typeface="Calibri"/>
                <a:cs typeface="Calibri"/>
              </a:rPr>
              <a:t>limit</a:t>
            </a:r>
            <a:r>
              <a:rPr sz="1600" spc="55" dirty="0">
                <a:solidFill>
                  <a:srgbClr val="FFFFFF"/>
                </a:solidFill>
                <a:latin typeface="Calibri"/>
                <a:cs typeface="Calibri"/>
              </a:rPr>
              <a:t> </a:t>
            </a:r>
            <a:r>
              <a:rPr sz="1600" dirty="0">
                <a:solidFill>
                  <a:srgbClr val="FFFFFF"/>
                </a:solidFill>
                <a:latin typeface="Calibri"/>
                <a:cs typeface="Calibri"/>
              </a:rPr>
              <a:t>your</a:t>
            </a:r>
            <a:r>
              <a:rPr sz="1600" spc="55" dirty="0">
                <a:solidFill>
                  <a:srgbClr val="FFFFFF"/>
                </a:solidFill>
                <a:latin typeface="Calibri"/>
                <a:cs typeface="Calibri"/>
              </a:rPr>
              <a:t> </a:t>
            </a:r>
            <a:r>
              <a:rPr sz="1600" dirty="0">
                <a:solidFill>
                  <a:srgbClr val="FFFFFF"/>
                </a:solidFill>
                <a:latin typeface="Calibri"/>
                <a:cs typeface="Calibri"/>
              </a:rPr>
              <a:t>liability</a:t>
            </a:r>
            <a:r>
              <a:rPr sz="1600" spc="60" dirty="0">
                <a:solidFill>
                  <a:srgbClr val="FFFFFF"/>
                </a:solidFill>
                <a:latin typeface="Calibri"/>
                <a:cs typeface="Calibri"/>
              </a:rPr>
              <a:t> </a:t>
            </a:r>
            <a:r>
              <a:rPr sz="1600" dirty="0">
                <a:solidFill>
                  <a:srgbClr val="FFFFFF"/>
                </a:solidFill>
                <a:latin typeface="Calibri"/>
                <a:cs typeface="Calibri"/>
              </a:rPr>
              <a:t>under</a:t>
            </a:r>
            <a:r>
              <a:rPr sz="1600" spc="60" dirty="0">
                <a:solidFill>
                  <a:srgbClr val="FFFFFF"/>
                </a:solidFill>
                <a:latin typeface="Calibri"/>
                <a:cs typeface="Calibri"/>
              </a:rPr>
              <a:t> </a:t>
            </a:r>
            <a:r>
              <a:rPr sz="1600" dirty="0">
                <a:solidFill>
                  <a:srgbClr val="FFFFFF"/>
                </a:solidFill>
                <a:latin typeface="Calibri"/>
                <a:cs typeface="Calibri"/>
              </a:rPr>
              <a:t>these</a:t>
            </a:r>
            <a:r>
              <a:rPr sz="1600" spc="60" dirty="0">
                <a:solidFill>
                  <a:srgbClr val="FFFFFF"/>
                </a:solidFill>
                <a:latin typeface="Calibri"/>
                <a:cs typeface="Calibri"/>
              </a:rPr>
              <a:t> </a:t>
            </a:r>
            <a:r>
              <a:rPr sz="1600" dirty="0">
                <a:solidFill>
                  <a:srgbClr val="FFFFFF"/>
                </a:solidFill>
                <a:latin typeface="Calibri"/>
                <a:cs typeface="Calibri"/>
              </a:rPr>
              <a:t>Terms</a:t>
            </a:r>
            <a:r>
              <a:rPr sz="1600" spc="65" dirty="0">
                <a:solidFill>
                  <a:srgbClr val="FFFFFF"/>
                </a:solidFill>
                <a:latin typeface="Calibri"/>
                <a:cs typeface="Calibri"/>
              </a:rPr>
              <a:t> </a:t>
            </a:r>
            <a:r>
              <a:rPr sz="1600" dirty="0">
                <a:solidFill>
                  <a:srgbClr val="FFFFFF"/>
                </a:solidFill>
                <a:latin typeface="Calibri"/>
                <a:cs typeface="Calibri"/>
              </a:rPr>
              <a:t>and</a:t>
            </a:r>
            <a:r>
              <a:rPr sz="1600" spc="65" dirty="0">
                <a:solidFill>
                  <a:srgbClr val="FFFFFF"/>
                </a:solidFill>
                <a:latin typeface="Calibri"/>
                <a:cs typeface="Calibri"/>
              </a:rPr>
              <a:t> </a:t>
            </a:r>
            <a:r>
              <a:rPr sz="1600" dirty="0">
                <a:solidFill>
                  <a:srgbClr val="FFFFFF"/>
                </a:solidFill>
                <a:latin typeface="Calibri"/>
                <a:cs typeface="Calibri"/>
              </a:rPr>
              <a:t>Conditions,</a:t>
            </a:r>
            <a:r>
              <a:rPr sz="1600" spc="80" dirty="0">
                <a:solidFill>
                  <a:srgbClr val="FFFFFF"/>
                </a:solidFill>
                <a:latin typeface="Calibri"/>
                <a:cs typeface="Calibri"/>
              </a:rPr>
              <a:t> </a:t>
            </a:r>
            <a:r>
              <a:rPr sz="1600" dirty="0">
                <a:solidFill>
                  <a:srgbClr val="FFFFFF"/>
                </a:solidFill>
                <a:latin typeface="Calibri"/>
                <a:cs typeface="Calibri"/>
              </a:rPr>
              <a:t>including</a:t>
            </a:r>
            <a:r>
              <a:rPr sz="1600" spc="75" dirty="0">
                <a:solidFill>
                  <a:srgbClr val="FFFFFF"/>
                </a:solidFill>
                <a:latin typeface="Calibri"/>
                <a:cs typeface="Calibri"/>
              </a:rPr>
              <a:t> </a:t>
            </a:r>
            <a:r>
              <a:rPr sz="1600" dirty="0">
                <a:solidFill>
                  <a:srgbClr val="FFFFFF"/>
                </a:solidFill>
                <a:latin typeface="Calibri"/>
                <a:cs typeface="Calibri"/>
              </a:rPr>
              <a:t>for</a:t>
            </a:r>
            <a:r>
              <a:rPr sz="1600" spc="60" dirty="0">
                <a:solidFill>
                  <a:srgbClr val="FFFFFF"/>
                </a:solidFill>
                <a:latin typeface="Calibri"/>
                <a:cs typeface="Calibri"/>
              </a:rPr>
              <a:t> </a:t>
            </a:r>
            <a:r>
              <a:rPr sz="1600" dirty="0">
                <a:solidFill>
                  <a:srgbClr val="FFFFFF"/>
                </a:solidFill>
                <a:latin typeface="Calibri"/>
                <a:cs typeface="Calibri"/>
              </a:rPr>
              <a:t>loss</a:t>
            </a:r>
            <a:r>
              <a:rPr sz="1600" spc="55" dirty="0">
                <a:solidFill>
                  <a:srgbClr val="FFFFFF"/>
                </a:solidFill>
                <a:latin typeface="Calibri"/>
                <a:cs typeface="Calibri"/>
              </a:rPr>
              <a:t> </a:t>
            </a:r>
            <a:r>
              <a:rPr sz="1600" dirty="0">
                <a:solidFill>
                  <a:srgbClr val="FFFFFF"/>
                </a:solidFill>
                <a:latin typeface="Calibri"/>
                <a:cs typeface="Calibri"/>
              </a:rPr>
              <a:t>of</a:t>
            </a:r>
            <a:r>
              <a:rPr sz="1600" spc="60" dirty="0">
                <a:solidFill>
                  <a:srgbClr val="FFFFFF"/>
                </a:solidFill>
                <a:latin typeface="Calibri"/>
                <a:cs typeface="Calibri"/>
              </a:rPr>
              <a:t> </a:t>
            </a:r>
            <a:r>
              <a:rPr sz="1600" dirty="0">
                <a:solidFill>
                  <a:srgbClr val="FFFFFF"/>
                </a:solidFill>
                <a:latin typeface="Calibri"/>
                <a:cs typeface="Calibri"/>
              </a:rPr>
              <a:t>goodwill</a:t>
            </a:r>
            <a:r>
              <a:rPr sz="1600" spc="60" dirty="0">
                <a:solidFill>
                  <a:srgbClr val="FFFFFF"/>
                </a:solidFill>
                <a:latin typeface="Calibri"/>
                <a:cs typeface="Calibri"/>
              </a:rPr>
              <a:t> </a:t>
            </a:r>
            <a:r>
              <a:rPr sz="1600" spc="-25" dirty="0">
                <a:solidFill>
                  <a:srgbClr val="FFFFFF"/>
                </a:solidFill>
                <a:latin typeface="Calibri"/>
                <a:cs typeface="Calibri"/>
              </a:rPr>
              <a:t>and</a:t>
            </a:r>
            <a:endParaRPr sz="1600" dirty="0">
              <a:latin typeface="Calibri"/>
              <a:cs typeface="Calibri"/>
            </a:endParaRPr>
          </a:p>
          <a:p>
            <a:pPr marL="12700">
              <a:lnSpc>
                <a:spcPct val="100000"/>
              </a:lnSpc>
            </a:pPr>
            <a:r>
              <a:rPr sz="1600" spc="-10" dirty="0">
                <a:solidFill>
                  <a:srgbClr val="FFFFFF"/>
                </a:solidFill>
                <a:latin typeface="Calibri"/>
                <a:cs typeface="Calibri"/>
              </a:rPr>
              <a:t>reputation.</a:t>
            </a:r>
            <a:endParaRPr sz="1600" dirty="0">
              <a:latin typeface="Calibri"/>
              <a:cs typeface="Calibri"/>
            </a:endParaRPr>
          </a:p>
          <a:p>
            <a:pPr marL="12700" marR="7620" algn="just">
              <a:lnSpc>
                <a:spcPct val="100000"/>
              </a:lnSpc>
              <a:spcBef>
                <a:spcPts val="1920"/>
              </a:spcBef>
            </a:pPr>
            <a:r>
              <a:rPr sz="1600" dirty="0">
                <a:solidFill>
                  <a:srgbClr val="FFFFFF"/>
                </a:solidFill>
                <a:latin typeface="Calibri"/>
                <a:cs typeface="Calibri"/>
              </a:rPr>
              <a:t>We</a:t>
            </a:r>
            <a:r>
              <a:rPr sz="1600" spc="110" dirty="0">
                <a:solidFill>
                  <a:srgbClr val="FFFFFF"/>
                </a:solidFill>
                <a:latin typeface="Calibri"/>
                <a:cs typeface="Calibri"/>
              </a:rPr>
              <a:t> </a:t>
            </a:r>
            <a:r>
              <a:rPr sz="1600" dirty="0">
                <a:solidFill>
                  <a:srgbClr val="FFFFFF"/>
                </a:solidFill>
                <a:latin typeface="Calibri"/>
                <a:cs typeface="Calibri"/>
              </a:rPr>
              <a:t>shall</a:t>
            </a:r>
            <a:r>
              <a:rPr sz="1600" spc="110" dirty="0">
                <a:solidFill>
                  <a:srgbClr val="FFFFFF"/>
                </a:solidFill>
                <a:latin typeface="Calibri"/>
                <a:cs typeface="Calibri"/>
              </a:rPr>
              <a:t> </a:t>
            </a:r>
            <a:r>
              <a:rPr sz="1600" dirty="0">
                <a:solidFill>
                  <a:srgbClr val="FFFFFF"/>
                </a:solidFill>
                <a:latin typeface="Calibri"/>
                <a:cs typeface="Calibri"/>
              </a:rPr>
              <a:t>not</a:t>
            </a:r>
            <a:r>
              <a:rPr sz="1600" spc="110" dirty="0">
                <a:solidFill>
                  <a:srgbClr val="FFFFFF"/>
                </a:solidFill>
                <a:latin typeface="Calibri"/>
                <a:cs typeface="Calibri"/>
              </a:rPr>
              <a:t> </a:t>
            </a:r>
            <a:r>
              <a:rPr sz="1600" dirty="0">
                <a:solidFill>
                  <a:srgbClr val="FFFFFF"/>
                </a:solidFill>
                <a:latin typeface="Calibri"/>
                <a:cs typeface="Calibri"/>
              </a:rPr>
              <a:t>(whether</a:t>
            </a:r>
            <a:r>
              <a:rPr sz="1600" spc="135" dirty="0">
                <a:solidFill>
                  <a:srgbClr val="FFFFFF"/>
                </a:solidFill>
                <a:latin typeface="Calibri"/>
                <a:cs typeface="Calibri"/>
              </a:rPr>
              <a:t> </a:t>
            </a:r>
            <a:r>
              <a:rPr sz="1600" dirty="0">
                <a:solidFill>
                  <a:srgbClr val="FFFFFF"/>
                </a:solidFill>
                <a:latin typeface="Calibri"/>
                <a:cs typeface="Calibri"/>
              </a:rPr>
              <a:t>in</a:t>
            </a:r>
            <a:r>
              <a:rPr sz="1600" spc="140" dirty="0">
                <a:solidFill>
                  <a:srgbClr val="FFFFFF"/>
                </a:solidFill>
                <a:latin typeface="Calibri"/>
                <a:cs typeface="Calibri"/>
              </a:rPr>
              <a:t> </a:t>
            </a:r>
            <a:r>
              <a:rPr sz="1600" dirty="0">
                <a:solidFill>
                  <a:srgbClr val="FFFFFF"/>
                </a:solidFill>
                <a:latin typeface="Calibri"/>
                <a:cs typeface="Calibri"/>
              </a:rPr>
              <a:t>contract,</a:t>
            </a:r>
            <a:r>
              <a:rPr sz="1600" spc="150" dirty="0">
                <a:solidFill>
                  <a:srgbClr val="FFFFFF"/>
                </a:solidFill>
                <a:latin typeface="Calibri"/>
                <a:cs typeface="Calibri"/>
              </a:rPr>
              <a:t> </a:t>
            </a:r>
            <a:r>
              <a:rPr sz="1600" dirty="0">
                <a:solidFill>
                  <a:srgbClr val="FFFFFF"/>
                </a:solidFill>
                <a:latin typeface="Calibri"/>
                <a:cs typeface="Calibri"/>
              </a:rPr>
              <a:t>tort,</a:t>
            </a:r>
            <a:r>
              <a:rPr sz="1600" spc="125" dirty="0">
                <a:solidFill>
                  <a:srgbClr val="FFFFFF"/>
                </a:solidFill>
                <a:latin typeface="Calibri"/>
                <a:cs typeface="Calibri"/>
              </a:rPr>
              <a:t> </a:t>
            </a:r>
            <a:r>
              <a:rPr sz="1600" dirty="0">
                <a:solidFill>
                  <a:srgbClr val="FFFFFF"/>
                </a:solidFill>
                <a:latin typeface="Calibri"/>
                <a:cs typeface="Calibri"/>
              </a:rPr>
              <a:t>negligence,</a:t>
            </a:r>
            <a:r>
              <a:rPr sz="1600" spc="125" dirty="0">
                <a:solidFill>
                  <a:srgbClr val="FFFFFF"/>
                </a:solidFill>
                <a:latin typeface="Calibri"/>
                <a:cs typeface="Calibri"/>
              </a:rPr>
              <a:t> </a:t>
            </a:r>
            <a:r>
              <a:rPr sz="1600" dirty="0">
                <a:solidFill>
                  <a:srgbClr val="FFFFFF"/>
                </a:solidFill>
                <a:latin typeface="Calibri"/>
                <a:cs typeface="Calibri"/>
              </a:rPr>
              <a:t>statutory</a:t>
            </a:r>
            <a:r>
              <a:rPr sz="1600" spc="114" dirty="0">
                <a:solidFill>
                  <a:srgbClr val="FFFFFF"/>
                </a:solidFill>
                <a:latin typeface="Calibri"/>
                <a:cs typeface="Calibri"/>
              </a:rPr>
              <a:t> </a:t>
            </a:r>
            <a:r>
              <a:rPr sz="1600" dirty="0">
                <a:solidFill>
                  <a:srgbClr val="FFFFFF"/>
                </a:solidFill>
                <a:latin typeface="Calibri"/>
                <a:cs typeface="Calibri"/>
              </a:rPr>
              <a:t>duty,</a:t>
            </a:r>
            <a:r>
              <a:rPr sz="1600" spc="130" dirty="0">
                <a:solidFill>
                  <a:srgbClr val="FFFFFF"/>
                </a:solidFill>
                <a:latin typeface="Calibri"/>
                <a:cs typeface="Calibri"/>
              </a:rPr>
              <a:t> </a:t>
            </a:r>
            <a:r>
              <a:rPr sz="1600" dirty="0">
                <a:solidFill>
                  <a:srgbClr val="FFFFFF"/>
                </a:solidFill>
                <a:latin typeface="Calibri"/>
                <a:cs typeface="Calibri"/>
              </a:rPr>
              <a:t>or</a:t>
            </a:r>
            <a:r>
              <a:rPr sz="1600" spc="135" dirty="0">
                <a:solidFill>
                  <a:srgbClr val="FFFFFF"/>
                </a:solidFill>
                <a:latin typeface="Calibri"/>
                <a:cs typeface="Calibri"/>
              </a:rPr>
              <a:t> </a:t>
            </a:r>
            <a:r>
              <a:rPr sz="1600" dirty="0">
                <a:solidFill>
                  <a:srgbClr val="FFFFFF"/>
                </a:solidFill>
                <a:latin typeface="Calibri"/>
                <a:cs typeface="Calibri"/>
              </a:rPr>
              <a:t>otherwise)</a:t>
            </a:r>
            <a:r>
              <a:rPr sz="1600" spc="114" dirty="0">
                <a:solidFill>
                  <a:srgbClr val="FFFFFF"/>
                </a:solidFill>
                <a:latin typeface="Calibri"/>
                <a:cs typeface="Calibri"/>
              </a:rPr>
              <a:t> </a:t>
            </a:r>
            <a:r>
              <a:rPr sz="1600" dirty="0">
                <a:solidFill>
                  <a:srgbClr val="FFFFFF"/>
                </a:solidFill>
                <a:latin typeface="Calibri"/>
                <a:cs typeface="Calibri"/>
              </a:rPr>
              <a:t>be</a:t>
            </a:r>
            <a:r>
              <a:rPr sz="1600" spc="135" dirty="0">
                <a:solidFill>
                  <a:srgbClr val="FFFFFF"/>
                </a:solidFill>
                <a:latin typeface="Calibri"/>
                <a:cs typeface="Calibri"/>
              </a:rPr>
              <a:t> </a:t>
            </a:r>
            <a:r>
              <a:rPr sz="1600" dirty="0">
                <a:solidFill>
                  <a:srgbClr val="FFFFFF"/>
                </a:solidFill>
                <a:latin typeface="Calibri"/>
                <a:cs typeface="Calibri"/>
              </a:rPr>
              <a:t>liable</a:t>
            </a:r>
            <a:r>
              <a:rPr sz="1600" spc="135" dirty="0">
                <a:solidFill>
                  <a:srgbClr val="FFFFFF"/>
                </a:solidFill>
                <a:latin typeface="Calibri"/>
                <a:cs typeface="Calibri"/>
              </a:rPr>
              <a:t> </a:t>
            </a:r>
            <a:r>
              <a:rPr sz="1600" dirty="0">
                <a:solidFill>
                  <a:srgbClr val="FFFFFF"/>
                </a:solidFill>
                <a:latin typeface="Calibri"/>
                <a:cs typeface="Calibri"/>
              </a:rPr>
              <a:t>to</a:t>
            </a:r>
            <a:r>
              <a:rPr sz="1600" spc="110" dirty="0">
                <a:solidFill>
                  <a:srgbClr val="FFFFFF"/>
                </a:solidFill>
                <a:latin typeface="Calibri"/>
                <a:cs typeface="Calibri"/>
              </a:rPr>
              <a:t> </a:t>
            </a:r>
            <a:r>
              <a:rPr sz="1600" dirty="0">
                <a:solidFill>
                  <a:srgbClr val="FFFFFF"/>
                </a:solidFill>
                <a:latin typeface="Calibri"/>
                <a:cs typeface="Calibri"/>
              </a:rPr>
              <a:t>you</a:t>
            </a:r>
            <a:r>
              <a:rPr sz="1600" spc="114" dirty="0">
                <a:solidFill>
                  <a:srgbClr val="FFFFFF"/>
                </a:solidFill>
                <a:latin typeface="Calibri"/>
                <a:cs typeface="Calibri"/>
              </a:rPr>
              <a:t> </a:t>
            </a:r>
            <a:r>
              <a:rPr sz="1600" dirty="0">
                <a:solidFill>
                  <a:srgbClr val="FFFFFF"/>
                </a:solidFill>
                <a:latin typeface="Calibri"/>
                <a:cs typeface="Calibri"/>
              </a:rPr>
              <a:t>under</a:t>
            </a:r>
            <a:r>
              <a:rPr sz="1600" spc="114" dirty="0">
                <a:solidFill>
                  <a:srgbClr val="FFFFFF"/>
                </a:solidFill>
                <a:latin typeface="Calibri"/>
                <a:cs typeface="Calibri"/>
              </a:rPr>
              <a:t> </a:t>
            </a:r>
            <a:r>
              <a:rPr sz="1600" spc="-10" dirty="0">
                <a:solidFill>
                  <a:srgbClr val="FFFFFF"/>
                </a:solidFill>
                <a:latin typeface="Calibri"/>
                <a:cs typeface="Calibri"/>
              </a:rPr>
              <a:t>these </a:t>
            </a:r>
            <a:r>
              <a:rPr sz="1600" spc="-20" dirty="0">
                <a:solidFill>
                  <a:srgbClr val="FFFFFF"/>
                </a:solidFill>
                <a:latin typeface="Calibri"/>
                <a:cs typeface="Calibri"/>
              </a:rPr>
              <a:t>Terms</a:t>
            </a:r>
            <a:r>
              <a:rPr sz="1600" spc="-25" dirty="0">
                <a:solidFill>
                  <a:srgbClr val="FFFFFF"/>
                </a:solidFill>
                <a:latin typeface="Calibri"/>
                <a:cs typeface="Calibri"/>
              </a:rPr>
              <a:t> </a:t>
            </a:r>
            <a:r>
              <a:rPr sz="1600" dirty="0">
                <a:solidFill>
                  <a:srgbClr val="FFFFFF"/>
                </a:solidFill>
                <a:latin typeface="Calibri"/>
                <a:cs typeface="Calibri"/>
              </a:rPr>
              <a:t>and</a:t>
            </a:r>
            <a:r>
              <a:rPr sz="1600" spc="-20" dirty="0">
                <a:solidFill>
                  <a:srgbClr val="FFFFFF"/>
                </a:solidFill>
                <a:latin typeface="Calibri"/>
                <a:cs typeface="Calibri"/>
              </a:rPr>
              <a:t> </a:t>
            </a:r>
            <a:r>
              <a:rPr sz="1600" dirty="0">
                <a:solidFill>
                  <a:srgbClr val="FFFFFF"/>
                </a:solidFill>
                <a:latin typeface="Calibri"/>
                <a:cs typeface="Calibri"/>
              </a:rPr>
              <a:t>Conditions</a:t>
            </a:r>
            <a:r>
              <a:rPr sz="1600" spc="-25" dirty="0">
                <a:solidFill>
                  <a:srgbClr val="FFFFFF"/>
                </a:solidFill>
                <a:latin typeface="Calibri"/>
                <a:cs typeface="Calibri"/>
              </a:rPr>
              <a:t> </a:t>
            </a:r>
            <a:r>
              <a:rPr sz="1600" dirty="0">
                <a:solidFill>
                  <a:srgbClr val="FFFFFF"/>
                </a:solidFill>
                <a:latin typeface="Calibri"/>
                <a:cs typeface="Calibri"/>
              </a:rPr>
              <a:t>for consequential,</a:t>
            </a:r>
            <a:r>
              <a:rPr sz="1600" spc="-10" dirty="0">
                <a:solidFill>
                  <a:srgbClr val="FFFFFF"/>
                </a:solidFill>
                <a:latin typeface="Calibri"/>
                <a:cs typeface="Calibri"/>
              </a:rPr>
              <a:t> </a:t>
            </a:r>
            <a:r>
              <a:rPr sz="1600" dirty="0">
                <a:solidFill>
                  <a:srgbClr val="FFFFFF"/>
                </a:solidFill>
                <a:latin typeface="Calibri"/>
                <a:cs typeface="Calibri"/>
              </a:rPr>
              <a:t>indirect,</a:t>
            </a:r>
            <a:r>
              <a:rPr sz="1600" spc="5" dirty="0">
                <a:solidFill>
                  <a:srgbClr val="FFFFFF"/>
                </a:solidFill>
                <a:latin typeface="Calibri"/>
                <a:cs typeface="Calibri"/>
              </a:rPr>
              <a:t> </a:t>
            </a:r>
            <a:r>
              <a:rPr sz="1600" dirty="0">
                <a:solidFill>
                  <a:srgbClr val="FFFFFF"/>
                </a:solidFill>
                <a:latin typeface="Calibri"/>
                <a:cs typeface="Calibri"/>
              </a:rPr>
              <a:t>or special</a:t>
            </a:r>
            <a:r>
              <a:rPr sz="1600" spc="-30" dirty="0">
                <a:solidFill>
                  <a:srgbClr val="FFFFFF"/>
                </a:solidFill>
                <a:latin typeface="Calibri"/>
                <a:cs typeface="Calibri"/>
              </a:rPr>
              <a:t> </a:t>
            </a:r>
            <a:r>
              <a:rPr sz="1600" dirty="0">
                <a:solidFill>
                  <a:srgbClr val="FFFFFF"/>
                </a:solidFill>
                <a:latin typeface="Calibri"/>
                <a:cs typeface="Calibri"/>
              </a:rPr>
              <a:t>damages</a:t>
            </a:r>
            <a:r>
              <a:rPr sz="1600" spc="-20" dirty="0">
                <a:solidFill>
                  <a:srgbClr val="FFFFFF"/>
                </a:solidFill>
                <a:latin typeface="Calibri"/>
                <a:cs typeface="Calibri"/>
              </a:rPr>
              <a:t> </a:t>
            </a:r>
            <a:r>
              <a:rPr sz="1600" dirty="0">
                <a:solidFill>
                  <a:srgbClr val="FFFFFF"/>
                </a:solidFill>
                <a:latin typeface="Calibri"/>
                <a:cs typeface="Calibri"/>
              </a:rPr>
              <a:t>(including</a:t>
            </a:r>
            <a:r>
              <a:rPr sz="1600" spc="-5" dirty="0">
                <a:solidFill>
                  <a:srgbClr val="FFFFFF"/>
                </a:solidFill>
                <a:latin typeface="Calibri"/>
                <a:cs typeface="Calibri"/>
              </a:rPr>
              <a:t> </a:t>
            </a:r>
            <a:r>
              <a:rPr sz="1600" dirty="0">
                <a:solidFill>
                  <a:srgbClr val="FFFFFF"/>
                </a:solidFill>
                <a:latin typeface="Calibri"/>
                <a:cs typeface="Calibri"/>
              </a:rPr>
              <a:t>indirect</a:t>
            </a:r>
            <a:r>
              <a:rPr sz="1600" spc="-25" dirty="0">
                <a:solidFill>
                  <a:srgbClr val="FFFFFF"/>
                </a:solidFill>
                <a:latin typeface="Calibri"/>
                <a:cs typeface="Calibri"/>
              </a:rPr>
              <a:t> </a:t>
            </a:r>
            <a:r>
              <a:rPr sz="1600" dirty="0">
                <a:solidFill>
                  <a:srgbClr val="FFFFFF"/>
                </a:solidFill>
                <a:latin typeface="Calibri"/>
                <a:cs typeface="Calibri"/>
              </a:rPr>
              <a:t>loss</a:t>
            </a:r>
            <a:r>
              <a:rPr sz="1600" spc="5" dirty="0">
                <a:solidFill>
                  <a:srgbClr val="FFFFFF"/>
                </a:solidFill>
                <a:latin typeface="Calibri"/>
                <a:cs typeface="Calibri"/>
              </a:rPr>
              <a:t> </a:t>
            </a:r>
            <a:r>
              <a:rPr sz="1600" dirty="0">
                <a:solidFill>
                  <a:srgbClr val="FFFFFF"/>
                </a:solidFill>
                <a:latin typeface="Calibri"/>
                <a:cs typeface="Calibri"/>
              </a:rPr>
              <a:t>of</a:t>
            </a:r>
            <a:r>
              <a:rPr sz="1600" spc="-25" dirty="0">
                <a:solidFill>
                  <a:srgbClr val="FFFFFF"/>
                </a:solidFill>
                <a:latin typeface="Calibri"/>
                <a:cs typeface="Calibri"/>
              </a:rPr>
              <a:t> </a:t>
            </a:r>
            <a:r>
              <a:rPr sz="1600" dirty="0">
                <a:solidFill>
                  <a:srgbClr val="FFFFFF"/>
                </a:solidFill>
                <a:latin typeface="Calibri"/>
                <a:cs typeface="Calibri"/>
              </a:rPr>
              <a:t>profit</a:t>
            </a:r>
            <a:r>
              <a:rPr sz="1600" spc="-20" dirty="0">
                <a:solidFill>
                  <a:srgbClr val="FFFFFF"/>
                </a:solidFill>
                <a:latin typeface="Calibri"/>
                <a:cs typeface="Calibri"/>
              </a:rPr>
              <a:t> </a:t>
            </a:r>
            <a:r>
              <a:rPr sz="1600" dirty="0">
                <a:solidFill>
                  <a:srgbClr val="FFFFFF"/>
                </a:solidFill>
                <a:latin typeface="Calibri"/>
                <a:cs typeface="Calibri"/>
              </a:rPr>
              <a:t>and</a:t>
            </a:r>
            <a:r>
              <a:rPr sz="1600" spc="-20" dirty="0">
                <a:solidFill>
                  <a:srgbClr val="FFFFFF"/>
                </a:solidFill>
                <a:latin typeface="Calibri"/>
                <a:cs typeface="Calibri"/>
              </a:rPr>
              <a:t> </a:t>
            </a:r>
            <a:r>
              <a:rPr sz="1600" spc="-10" dirty="0">
                <a:solidFill>
                  <a:srgbClr val="FFFFFF"/>
                </a:solidFill>
                <a:latin typeface="Calibri"/>
                <a:cs typeface="Calibri"/>
              </a:rPr>
              <a:t>indirect </a:t>
            </a:r>
            <a:r>
              <a:rPr sz="1600" dirty="0">
                <a:solidFill>
                  <a:srgbClr val="FFFFFF"/>
                </a:solidFill>
                <a:latin typeface="Calibri"/>
                <a:cs typeface="Calibri"/>
              </a:rPr>
              <a:t>loss</a:t>
            </a:r>
            <a:r>
              <a:rPr sz="1600" spc="-10" dirty="0">
                <a:solidFill>
                  <a:srgbClr val="FFFFFF"/>
                </a:solidFill>
                <a:latin typeface="Calibri"/>
                <a:cs typeface="Calibri"/>
              </a:rPr>
              <a:t> </a:t>
            </a:r>
            <a:r>
              <a:rPr sz="1600" dirty="0">
                <a:solidFill>
                  <a:srgbClr val="FFFFFF"/>
                </a:solidFill>
                <a:latin typeface="Calibri"/>
                <a:cs typeface="Calibri"/>
              </a:rPr>
              <a:t>of</a:t>
            </a:r>
            <a:r>
              <a:rPr sz="1600" spc="-10" dirty="0">
                <a:solidFill>
                  <a:srgbClr val="FFFFFF"/>
                </a:solidFill>
                <a:latin typeface="Calibri"/>
                <a:cs typeface="Calibri"/>
              </a:rPr>
              <a:t> revenue).</a:t>
            </a:r>
            <a:endParaRPr sz="1600" dirty="0">
              <a:latin typeface="Calibri"/>
              <a:cs typeface="Calibri"/>
            </a:endParaRPr>
          </a:p>
          <a:p>
            <a:pPr marL="12700" marR="5080" algn="just">
              <a:lnSpc>
                <a:spcPct val="100000"/>
              </a:lnSpc>
              <a:spcBef>
                <a:spcPts val="1925"/>
              </a:spcBef>
            </a:pPr>
            <a:r>
              <a:rPr sz="1600" dirty="0">
                <a:solidFill>
                  <a:srgbClr val="FFFFFF"/>
                </a:solidFill>
                <a:latin typeface="Calibri"/>
                <a:cs typeface="Calibri"/>
              </a:rPr>
              <a:t>Subject</a:t>
            </a:r>
            <a:r>
              <a:rPr sz="1600" spc="-30" dirty="0">
                <a:solidFill>
                  <a:srgbClr val="FFFFFF"/>
                </a:solidFill>
                <a:latin typeface="Calibri"/>
                <a:cs typeface="Calibri"/>
              </a:rPr>
              <a:t> </a:t>
            </a:r>
            <a:r>
              <a:rPr sz="1600" dirty="0">
                <a:solidFill>
                  <a:srgbClr val="FFFFFF"/>
                </a:solidFill>
                <a:latin typeface="Calibri"/>
                <a:cs typeface="Calibri"/>
              </a:rPr>
              <a:t>to</a:t>
            </a:r>
            <a:r>
              <a:rPr sz="1600" spc="-20" dirty="0">
                <a:solidFill>
                  <a:srgbClr val="FFFFFF"/>
                </a:solidFill>
                <a:latin typeface="Calibri"/>
                <a:cs typeface="Calibri"/>
              </a:rPr>
              <a:t> </a:t>
            </a:r>
            <a:r>
              <a:rPr sz="1600" dirty="0">
                <a:solidFill>
                  <a:srgbClr val="FFFFFF"/>
                </a:solidFill>
                <a:latin typeface="Calibri"/>
                <a:cs typeface="Calibri"/>
              </a:rPr>
              <a:t>the</a:t>
            </a:r>
            <a:r>
              <a:rPr sz="1600" spc="-20" dirty="0">
                <a:solidFill>
                  <a:srgbClr val="FFFFFF"/>
                </a:solidFill>
                <a:latin typeface="Calibri"/>
                <a:cs typeface="Calibri"/>
              </a:rPr>
              <a:t> </a:t>
            </a:r>
            <a:r>
              <a:rPr sz="1600" dirty="0">
                <a:solidFill>
                  <a:srgbClr val="FFFFFF"/>
                </a:solidFill>
                <a:latin typeface="Calibri"/>
                <a:cs typeface="Calibri"/>
              </a:rPr>
              <a:t>clauses</a:t>
            </a:r>
            <a:r>
              <a:rPr sz="1600" spc="-35" dirty="0">
                <a:solidFill>
                  <a:srgbClr val="FFFFFF"/>
                </a:solidFill>
                <a:latin typeface="Calibri"/>
                <a:cs typeface="Calibri"/>
              </a:rPr>
              <a:t> </a:t>
            </a:r>
            <a:r>
              <a:rPr sz="1600" dirty="0">
                <a:solidFill>
                  <a:srgbClr val="FFFFFF"/>
                </a:solidFill>
                <a:latin typeface="Calibri"/>
                <a:cs typeface="Calibri"/>
              </a:rPr>
              <a:t>above,</a:t>
            </a:r>
            <a:r>
              <a:rPr sz="1600" spc="-25" dirty="0">
                <a:solidFill>
                  <a:srgbClr val="FFFFFF"/>
                </a:solidFill>
                <a:latin typeface="Calibri"/>
                <a:cs typeface="Calibri"/>
              </a:rPr>
              <a:t> </a:t>
            </a:r>
            <a:r>
              <a:rPr sz="1600" dirty="0">
                <a:solidFill>
                  <a:srgbClr val="FFFFFF"/>
                </a:solidFill>
                <a:latin typeface="Calibri"/>
                <a:cs typeface="Calibri"/>
              </a:rPr>
              <a:t>our</a:t>
            </a:r>
            <a:r>
              <a:rPr sz="1600" spc="-40" dirty="0">
                <a:solidFill>
                  <a:srgbClr val="FFFFFF"/>
                </a:solidFill>
                <a:latin typeface="Calibri"/>
                <a:cs typeface="Calibri"/>
              </a:rPr>
              <a:t> </a:t>
            </a:r>
            <a:r>
              <a:rPr sz="1600" dirty="0">
                <a:solidFill>
                  <a:srgbClr val="FFFFFF"/>
                </a:solidFill>
                <a:latin typeface="Calibri"/>
                <a:cs typeface="Calibri"/>
              </a:rPr>
              <a:t>maximum</a:t>
            </a:r>
            <a:r>
              <a:rPr sz="1600" spc="-20" dirty="0">
                <a:solidFill>
                  <a:srgbClr val="FFFFFF"/>
                </a:solidFill>
                <a:latin typeface="Calibri"/>
                <a:cs typeface="Calibri"/>
              </a:rPr>
              <a:t> </a:t>
            </a:r>
            <a:r>
              <a:rPr sz="1600" spc="-10" dirty="0">
                <a:solidFill>
                  <a:srgbClr val="FFFFFF"/>
                </a:solidFill>
                <a:latin typeface="Calibri"/>
                <a:cs typeface="Calibri"/>
              </a:rPr>
              <a:t>aggregate</a:t>
            </a:r>
            <a:r>
              <a:rPr sz="1600" spc="-40" dirty="0">
                <a:solidFill>
                  <a:srgbClr val="FFFFFF"/>
                </a:solidFill>
                <a:latin typeface="Calibri"/>
                <a:cs typeface="Calibri"/>
              </a:rPr>
              <a:t> </a:t>
            </a:r>
            <a:r>
              <a:rPr sz="1600" dirty="0">
                <a:solidFill>
                  <a:srgbClr val="FFFFFF"/>
                </a:solidFill>
                <a:latin typeface="Calibri"/>
                <a:cs typeface="Calibri"/>
              </a:rPr>
              <a:t>liability to</a:t>
            </a:r>
            <a:r>
              <a:rPr sz="1600" spc="-15" dirty="0">
                <a:solidFill>
                  <a:srgbClr val="FFFFFF"/>
                </a:solidFill>
                <a:latin typeface="Calibri"/>
                <a:cs typeface="Calibri"/>
              </a:rPr>
              <a:t> </a:t>
            </a:r>
            <a:r>
              <a:rPr sz="1600" dirty="0">
                <a:solidFill>
                  <a:srgbClr val="FFFFFF"/>
                </a:solidFill>
                <a:latin typeface="Calibri"/>
                <a:cs typeface="Calibri"/>
              </a:rPr>
              <a:t>you</a:t>
            </a:r>
            <a:r>
              <a:rPr sz="1600" spc="-40" dirty="0">
                <a:solidFill>
                  <a:srgbClr val="FFFFFF"/>
                </a:solidFill>
                <a:latin typeface="Calibri"/>
                <a:cs typeface="Calibri"/>
              </a:rPr>
              <a:t> </a:t>
            </a:r>
            <a:r>
              <a:rPr sz="1600" dirty="0">
                <a:solidFill>
                  <a:srgbClr val="FFFFFF"/>
                </a:solidFill>
                <a:latin typeface="Calibri"/>
                <a:cs typeface="Calibri"/>
              </a:rPr>
              <a:t>under</a:t>
            </a:r>
            <a:r>
              <a:rPr sz="1600" spc="-35" dirty="0">
                <a:solidFill>
                  <a:srgbClr val="FFFFFF"/>
                </a:solidFill>
                <a:latin typeface="Calibri"/>
                <a:cs typeface="Calibri"/>
              </a:rPr>
              <a:t> </a:t>
            </a:r>
            <a:r>
              <a:rPr sz="1600" dirty="0">
                <a:solidFill>
                  <a:srgbClr val="FFFFFF"/>
                </a:solidFill>
                <a:latin typeface="Calibri"/>
                <a:cs typeface="Calibri"/>
              </a:rPr>
              <a:t>these</a:t>
            </a:r>
            <a:r>
              <a:rPr sz="1600" spc="-40" dirty="0">
                <a:solidFill>
                  <a:srgbClr val="FFFFFF"/>
                </a:solidFill>
                <a:latin typeface="Calibri"/>
                <a:cs typeface="Calibri"/>
              </a:rPr>
              <a:t> </a:t>
            </a:r>
            <a:r>
              <a:rPr sz="1600" spc="-20" dirty="0">
                <a:solidFill>
                  <a:srgbClr val="FFFFFF"/>
                </a:solidFill>
                <a:latin typeface="Calibri"/>
                <a:cs typeface="Calibri"/>
              </a:rPr>
              <a:t>Terms</a:t>
            </a:r>
            <a:r>
              <a:rPr sz="1600" spc="-30" dirty="0">
                <a:solidFill>
                  <a:srgbClr val="FFFFFF"/>
                </a:solidFill>
                <a:latin typeface="Calibri"/>
                <a:cs typeface="Calibri"/>
              </a:rPr>
              <a:t> </a:t>
            </a:r>
            <a:r>
              <a:rPr sz="1600" dirty="0">
                <a:solidFill>
                  <a:srgbClr val="FFFFFF"/>
                </a:solidFill>
                <a:latin typeface="Calibri"/>
                <a:cs typeface="Calibri"/>
              </a:rPr>
              <a:t>and</a:t>
            </a:r>
            <a:r>
              <a:rPr sz="1600" spc="-40" dirty="0">
                <a:solidFill>
                  <a:srgbClr val="FFFFFF"/>
                </a:solidFill>
                <a:latin typeface="Calibri"/>
                <a:cs typeface="Calibri"/>
              </a:rPr>
              <a:t> </a:t>
            </a:r>
            <a:r>
              <a:rPr sz="1600" dirty="0">
                <a:solidFill>
                  <a:srgbClr val="FFFFFF"/>
                </a:solidFill>
                <a:latin typeface="Calibri"/>
                <a:cs typeface="Calibri"/>
              </a:rPr>
              <a:t>Conditions</a:t>
            </a:r>
            <a:r>
              <a:rPr sz="1600" spc="-35" dirty="0">
                <a:solidFill>
                  <a:srgbClr val="FFFFFF"/>
                </a:solidFill>
                <a:latin typeface="Calibri"/>
                <a:cs typeface="Calibri"/>
              </a:rPr>
              <a:t> </a:t>
            </a:r>
            <a:r>
              <a:rPr sz="1600" spc="-10" dirty="0">
                <a:solidFill>
                  <a:srgbClr val="FFFFFF"/>
                </a:solidFill>
                <a:latin typeface="Calibri"/>
                <a:cs typeface="Calibri"/>
              </a:rPr>
              <a:t>(whether </a:t>
            </a:r>
            <a:r>
              <a:rPr sz="1600" dirty="0">
                <a:solidFill>
                  <a:srgbClr val="FFFFFF"/>
                </a:solidFill>
                <a:latin typeface="Calibri"/>
                <a:cs typeface="Calibri"/>
              </a:rPr>
              <a:t>arising</a:t>
            </a:r>
            <a:r>
              <a:rPr sz="1600" spc="55" dirty="0">
                <a:solidFill>
                  <a:srgbClr val="FFFFFF"/>
                </a:solidFill>
                <a:latin typeface="Calibri"/>
                <a:cs typeface="Calibri"/>
              </a:rPr>
              <a:t> </a:t>
            </a:r>
            <a:r>
              <a:rPr sz="1600" dirty="0">
                <a:solidFill>
                  <a:srgbClr val="FFFFFF"/>
                </a:solidFill>
                <a:latin typeface="Calibri"/>
                <a:cs typeface="Calibri"/>
              </a:rPr>
              <a:t>in</a:t>
            </a:r>
            <a:r>
              <a:rPr sz="1600" spc="55" dirty="0">
                <a:solidFill>
                  <a:srgbClr val="FFFFFF"/>
                </a:solidFill>
                <a:latin typeface="Calibri"/>
                <a:cs typeface="Calibri"/>
              </a:rPr>
              <a:t> </a:t>
            </a:r>
            <a:r>
              <a:rPr sz="1600" dirty="0">
                <a:solidFill>
                  <a:srgbClr val="FFFFFF"/>
                </a:solidFill>
                <a:latin typeface="Calibri"/>
                <a:cs typeface="Calibri"/>
              </a:rPr>
              <a:t>contract,</a:t>
            </a:r>
            <a:r>
              <a:rPr sz="1600" spc="70" dirty="0">
                <a:solidFill>
                  <a:srgbClr val="FFFFFF"/>
                </a:solidFill>
                <a:latin typeface="Calibri"/>
                <a:cs typeface="Calibri"/>
              </a:rPr>
              <a:t> </a:t>
            </a:r>
            <a:r>
              <a:rPr sz="1600" dirty="0">
                <a:solidFill>
                  <a:srgbClr val="FFFFFF"/>
                </a:solidFill>
                <a:latin typeface="Calibri"/>
                <a:cs typeface="Calibri"/>
              </a:rPr>
              <a:t>tort,</a:t>
            </a:r>
            <a:r>
              <a:rPr sz="1600" spc="70" dirty="0">
                <a:solidFill>
                  <a:srgbClr val="FFFFFF"/>
                </a:solidFill>
                <a:latin typeface="Calibri"/>
                <a:cs typeface="Calibri"/>
              </a:rPr>
              <a:t> </a:t>
            </a:r>
            <a:r>
              <a:rPr sz="1600" dirty="0">
                <a:solidFill>
                  <a:srgbClr val="FFFFFF"/>
                </a:solidFill>
                <a:latin typeface="Calibri"/>
                <a:cs typeface="Calibri"/>
              </a:rPr>
              <a:t>negligence,</a:t>
            </a:r>
            <a:r>
              <a:rPr sz="1600" spc="50" dirty="0">
                <a:solidFill>
                  <a:srgbClr val="FFFFFF"/>
                </a:solidFill>
                <a:latin typeface="Calibri"/>
                <a:cs typeface="Calibri"/>
              </a:rPr>
              <a:t> </a:t>
            </a:r>
            <a:r>
              <a:rPr sz="1600" dirty="0">
                <a:solidFill>
                  <a:srgbClr val="FFFFFF"/>
                </a:solidFill>
                <a:latin typeface="Calibri"/>
                <a:cs typeface="Calibri"/>
              </a:rPr>
              <a:t>statutory</a:t>
            </a:r>
            <a:r>
              <a:rPr sz="1600" spc="60" dirty="0">
                <a:solidFill>
                  <a:srgbClr val="FFFFFF"/>
                </a:solidFill>
                <a:latin typeface="Calibri"/>
                <a:cs typeface="Calibri"/>
              </a:rPr>
              <a:t> </a:t>
            </a:r>
            <a:r>
              <a:rPr sz="1600" dirty="0">
                <a:solidFill>
                  <a:srgbClr val="FFFFFF"/>
                </a:solidFill>
                <a:latin typeface="Calibri"/>
                <a:cs typeface="Calibri"/>
              </a:rPr>
              <a:t>duty,</a:t>
            </a:r>
            <a:r>
              <a:rPr sz="1600" spc="65" dirty="0">
                <a:solidFill>
                  <a:srgbClr val="FFFFFF"/>
                </a:solidFill>
                <a:latin typeface="Calibri"/>
                <a:cs typeface="Calibri"/>
              </a:rPr>
              <a:t> </a:t>
            </a:r>
            <a:r>
              <a:rPr sz="1600" dirty="0">
                <a:solidFill>
                  <a:srgbClr val="FFFFFF"/>
                </a:solidFill>
                <a:latin typeface="Calibri"/>
                <a:cs typeface="Calibri"/>
              </a:rPr>
              <a:t>or</a:t>
            </a:r>
            <a:r>
              <a:rPr sz="1600" spc="55" dirty="0">
                <a:solidFill>
                  <a:srgbClr val="FFFFFF"/>
                </a:solidFill>
                <a:latin typeface="Calibri"/>
                <a:cs typeface="Calibri"/>
              </a:rPr>
              <a:t> </a:t>
            </a:r>
            <a:r>
              <a:rPr sz="1600" dirty="0">
                <a:solidFill>
                  <a:srgbClr val="FFFFFF"/>
                </a:solidFill>
                <a:latin typeface="Calibri"/>
                <a:cs typeface="Calibri"/>
              </a:rPr>
              <a:t>otherwise)</a:t>
            </a:r>
            <a:r>
              <a:rPr sz="1600" spc="60" dirty="0">
                <a:solidFill>
                  <a:srgbClr val="FFFFFF"/>
                </a:solidFill>
                <a:latin typeface="Calibri"/>
                <a:cs typeface="Calibri"/>
              </a:rPr>
              <a:t> </a:t>
            </a:r>
            <a:r>
              <a:rPr sz="1600" dirty="0">
                <a:solidFill>
                  <a:srgbClr val="FFFFFF"/>
                </a:solidFill>
                <a:latin typeface="Calibri"/>
                <a:cs typeface="Calibri"/>
              </a:rPr>
              <a:t>shall</a:t>
            </a:r>
            <a:r>
              <a:rPr sz="1600" spc="55" dirty="0">
                <a:solidFill>
                  <a:srgbClr val="FFFFFF"/>
                </a:solidFill>
                <a:latin typeface="Calibri"/>
                <a:cs typeface="Calibri"/>
              </a:rPr>
              <a:t> </a:t>
            </a:r>
            <a:r>
              <a:rPr sz="1600" dirty="0">
                <a:solidFill>
                  <a:srgbClr val="FFFFFF"/>
                </a:solidFill>
                <a:latin typeface="Calibri"/>
                <a:cs typeface="Calibri"/>
              </a:rPr>
              <a:t>not</a:t>
            </a:r>
            <a:r>
              <a:rPr sz="1600" spc="75" dirty="0">
                <a:solidFill>
                  <a:srgbClr val="FFFFFF"/>
                </a:solidFill>
                <a:latin typeface="Calibri"/>
                <a:cs typeface="Calibri"/>
              </a:rPr>
              <a:t> </a:t>
            </a:r>
            <a:r>
              <a:rPr sz="1600" dirty="0">
                <a:solidFill>
                  <a:srgbClr val="FFFFFF"/>
                </a:solidFill>
                <a:latin typeface="Calibri"/>
                <a:cs typeface="Calibri"/>
              </a:rPr>
              <a:t>exceed</a:t>
            </a:r>
            <a:r>
              <a:rPr sz="1600" spc="55" dirty="0">
                <a:solidFill>
                  <a:srgbClr val="FFFFFF"/>
                </a:solidFill>
                <a:latin typeface="Calibri"/>
                <a:cs typeface="Calibri"/>
              </a:rPr>
              <a:t> </a:t>
            </a:r>
            <a:r>
              <a:rPr sz="1600" dirty="0">
                <a:solidFill>
                  <a:srgbClr val="FFFFFF"/>
                </a:solidFill>
                <a:latin typeface="Calibri"/>
                <a:cs typeface="Calibri"/>
              </a:rPr>
              <a:t>the</a:t>
            </a:r>
            <a:r>
              <a:rPr sz="1600" spc="55" dirty="0">
                <a:solidFill>
                  <a:srgbClr val="FFFFFF"/>
                </a:solidFill>
                <a:latin typeface="Calibri"/>
                <a:cs typeface="Calibri"/>
              </a:rPr>
              <a:t> </a:t>
            </a:r>
            <a:r>
              <a:rPr sz="1600" dirty="0">
                <a:solidFill>
                  <a:srgbClr val="FFFFFF"/>
                </a:solidFill>
                <a:latin typeface="Calibri"/>
                <a:cs typeface="Calibri"/>
              </a:rPr>
              <a:t>entry</a:t>
            </a:r>
            <a:r>
              <a:rPr sz="1600" spc="60" dirty="0">
                <a:solidFill>
                  <a:srgbClr val="FFFFFF"/>
                </a:solidFill>
                <a:latin typeface="Calibri"/>
                <a:cs typeface="Calibri"/>
              </a:rPr>
              <a:t> </a:t>
            </a:r>
            <a:r>
              <a:rPr sz="1600" dirty="0">
                <a:solidFill>
                  <a:srgbClr val="FFFFFF"/>
                </a:solidFill>
                <a:latin typeface="Calibri"/>
                <a:cs typeface="Calibri"/>
              </a:rPr>
              <a:t>fees</a:t>
            </a:r>
            <a:r>
              <a:rPr sz="1600" spc="55" dirty="0">
                <a:solidFill>
                  <a:srgbClr val="FFFFFF"/>
                </a:solidFill>
                <a:latin typeface="Calibri"/>
                <a:cs typeface="Calibri"/>
              </a:rPr>
              <a:t> </a:t>
            </a:r>
            <a:r>
              <a:rPr sz="1600" dirty="0">
                <a:solidFill>
                  <a:srgbClr val="FFFFFF"/>
                </a:solidFill>
                <a:latin typeface="Calibri"/>
                <a:cs typeface="Calibri"/>
              </a:rPr>
              <a:t>you</a:t>
            </a:r>
            <a:r>
              <a:rPr sz="1600" spc="55" dirty="0">
                <a:solidFill>
                  <a:srgbClr val="FFFFFF"/>
                </a:solidFill>
                <a:latin typeface="Calibri"/>
                <a:cs typeface="Calibri"/>
              </a:rPr>
              <a:t> </a:t>
            </a:r>
            <a:r>
              <a:rPr sz="1600" dirty="0">
                <a:solidFill>
                  <a:srgbClr val="FFFFFF"/>
                </a:solidFill>
                <a:latin typeface="Calibri"/>
                <a:cs typeface="Calibri"/>
              </a:rPr>
              <a:t>paid</a:t>
            </a:r>
            <a:r>
              <a:rPr sz="1600" spc="60" dirty="0">
                <a:solidFill>
                  <a:srgbClr val="FFFFFF"/>
                </a:solidFill>
                <a:latin typeface="Calibri"/>
                <a:cs typeface="Calibri"/>
              </a:rPr>
              <a:t> </a:t>
            </a:r>
            <a:r>
              <a:rPr sz="1600" dirty="0">
                <a:solidFill>
                  <a:srgbClr val="FFFFFF"/>
                </a:solidFill>
                <a:latin typeface="Calibri"/>
                <a:cs typeface="Calibri"/>
              </a:rPr>
              <a:t>to</a:t>
            </a:r>
            <a:r>
              <a:rPr sz="1600" spc="55" dirty="0">
                <a:solidFill>
                  <a:srgbClr val="FFFFFF"/>
                </a:solidFill>
                <a:latin typeface="Calibri"/>
                <a:cs typeface="Calibri"/>
              </a:rPr>
              <a:t> </a:t>
            </a:r>
            <a:r>
              <a:rPr sz="1600" spc="-25" dirty="0">
                <a:solidFill>
                  <a:srgbClr val="FFFFFF"/>
                </a:solidFill>
                <a:latin typeface="Calibri"/>
                <a:cs typeface="Calibri"/>
              </a:rPr>
              <a:t>us </a:t>
            </a:r>
            <a:r>
              <a:rPr sz="1600" dirty="0">
                <a:solidFill>
                  <a:srgbClr val="FFFFFF"/>
                </a:solidFill>
                <a:latin typeface="Calibri"/>
                <a:cs typeface="Calibri"/>
              </a:rPr>
              <a:t>for</a:t>
            </a:r>
            <a:r>
              <a:rPr sz="1600" spc="-60" dirty="0">
                <a:solidFill>
                  <a:srgbClr val="FFFFFF"/>
                </a:solidFill>
                <a:latin typeface="Calibri"/>
                <a:cs typeface="Calibri"/>
              </a:rPr>
              <a:t> </a:t>
            </a:r>
            <a:r>
              <a:rPr sz="1600" dirty="0">
                <a:solidFill>
                  <a:srgbClr val="FFFFFF"/>
                </a:solidFill>
                <a:latin typeface="Calibri"/>
                <a:cs typeface="Calibri"/>
              </a:rPr>
              <a:t>the</a:t>
            </a:r>
            <a:r>
              <a:rPr sz="1600" spc="-65" dirty="0">
                <a:solidFill>
                  <a:srgbClr val="FFFFFF"/>
                </a:solidFill>
                <a:latin typeface="Calibri"/>
                <a:cs typeface="Calibri"/>
              </a:rPr>
              <a:t> </a:t>
            </a:r>
            <a:r>
              <a:rPr sz="1600" dirty="0">
                <a:solidFill>
                  <a:srgbClr val="FFFFFF"/>
                </a:solidFill>
                <a:latin typeface="Calibri"/>
                <a:cs typeface="Calibri"/>
              </a:rPr>
              <a:t>related</a:t>
            </a:r>
            <a:r>
              <a:rPr sz="1600" spc="-30" dirty="0">
                <a:solidFill>
                  <a:srgbClr val="FFFFFF"/>
                </a:solidFill>
                <a:latin typeface="Calibri"/>
                <a:cs typeface="Calibri"/>
              </a:rPr>
              <a:t> </a:t>
            </a:r>
            <a:r>
              <a:rPr sz="1600" dirty="0">
                <a:solidFill>
                  <a:srgbClr val="FFFFFF"/>
                </a:solidFill>
                <a:latin typeface="Calibri"/>
                <a:cs typeface="Calibri"/>
              </a:rPr>
              <a:t>Award</a:t>
            </a:r>
            <a:r>
              <a:rPr sz="1600" spc="-70" dirty="0">
                <a:solidFill>
                  <a:srgbClr val="FFFFFF"/>
                </a:solidFill>
                <a:latin typeface="Calibri"/>
                <a:cs typeface="Calibri"/>
              </a:rPr>
              <a:t> </a:t>
            </a:r>
            <a:r>
              <a:rPr sz="1600" spc="-10" dirty="0">
                <a:solidFill>
                  <a:srgbClr val="FFFFFF"/>
                </a:solidFill>
                <a:latin typeface="Calibri"/>
                <a:cs typeface="Calibri"/>
              </a:rPr>
              <a:t>submission.</a:t>
            </a:r>
            <a:endParaRPr sz="1600" dirty="0">
              <a:latin typeface="Calibri"/>
              <a:cs typeface="Calibri"/>
            </a:endParaRPr>
          </a:p>
        </p:txBody>
      </p:sp>
      <p:sp>
        <p:nvSpPr>
          <p:cNvPr id="3" name="object 3"/>
          <p:cNvSpPr txBox="1">
            <a:spLocks noGrp="1"/>
          </p:cNvSpPr>
          <p:nvPr>
            <p:ph type="title"/>
          </p:nvPr>
        </p:nvSpPr>
        <p:spPr>
          <a:prstGeom prst="rect">
            <a:avLst/>
          </a:prstGeom>
        </p:spPr>
        <p:txBody>
          <a:bodyPr vert="horz" wrap="square" lIns="0" tIns="294131" rIns="0" bIns="0" rtlCol="0">
            <a:spAutoFit/>
          </a:bodyPr>
          <a:lstStyle/>
          <a:p>
            <a:pPr marL="12700">
              <a:lnSpc>
                <a:spcPct val="100000"/>
              </a:lnSpc>
              <a:spcBef>
                <a:spcPts val="105"/>
              </a:spcBef>
            </a:pPr>
            <a:r>
              <a:rPr dirty="0"/>
              <a:t>TERMS</a:t>
            </a:r>
            <a:r>
              <a:rPr spc="-25" dirty="0"/>
              <a:t> </a:t>
            </a:r>
            <a:r>
              <a:rPr dirty="0"/>
              <a:t>AND</a:t>
            </a:r>
            <a:r>
              <a:rPr spc="-5" dirty="0"/>
              <a:t> </a:t>
            </a:r>
            <a:r>
              <a:rPr spc="-10" dirty="0"/>
              <a:t>CONDITIONS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08761" y="1211960"/>
            <a:ext cx="9302750" cy="5393690"/>
          </a:xfrm>
          <a:prstGeom prst="rect">
            <a:avLst/>
          </a:prstGeom>
        </p:spPr>
        <p:txBody>
          <a:bodyPr vert="horz" wrap="square" lIns="0" tIns="13335" rIns="0" bIns="0" rtlCol="0">
            <a:spAutoFit/>
          </a:bodyPr>
          <a:lstStyle/>
          <a:p>
            <a:pPr marL="12700" marR="6350" algn="just">
              <a:lnSpc>
                <a:spcPct val="100000"/>
              </a:lnSpc>
              <a:spcBef>
                <a:spcPts val="105"/>
              </a:spcBef>
            </a:pPr>
            <a:r>
              <a:rPr sz="1600" b="1" dirty="0">
                <a:solidFill>
                  <a:srgbClr val="FFFFFF"/>
                </a:solidFill>
                <a:latin typeface="Calibri"/>
                <a:cs typeface="Calibri"/>
              </a:rPr>
              <a:t>LICENSE:</a:t>
            </a:r>
            <a:r>
              <a:rPr sz="1600" b="1" spc="300" dirty="0">
                <a:solidFill>
                  <a:srgbClr val="FFFFFF"/>
                </a:solidFill>
                <a:latin typeface="Calibri"/>
                <a:cs typeface="Calibri"/>
              </a:rPr>
              <a:t>  </a:t>
            </a:r>
            <a:r>
              <a:rPr sz="1600" dirty="0">
                <a:solidFill>
                  <a:srgbClr val="FFFFFF"/>
                </a:solidFill>
                <a:latin typeface="Calibri"/>
                <a:cs typeface="Calibri"/>
              </a:rPr>
              <a:t>By</a:t>
            </a:r>
            <a:r>
              <a:rPr sz="1600" spc="315" dirty="0">
                <a:solidFill>
                  <a:srgbClr val="FFFFFF"/>
                </a:solidFill>
                <a:latin typeface="Calibri"/>
                <a:cs typeface="Calibri"/>
              </a:rPr>
              <a:t> </a:t>
            </a:r>
            <a:r>
              <a:rPr sz="1600" dirty="0">
                <a:solidFill>
                  <a:srgbClr val="FFFFFF"/>
                </a:solidFill>
                <a:latin typeface="Calibri"/>
                <a:cs typeface="Calibri"/>
              </a:rPr>
              <a:t>submitting</a:t>
            </a:r>
            <a:r>
              <a:rPr sz="1600" spc="305" dirty="0">
                <a:solidFill>
                  <a:srgbClr val="FFFFFF"/>
                </a:solidFill>
                <a:latin typeface="Calibri"/>
                <a:cs typeface="Calibri"/>
              </a:rPr>
              <a:t> </a:t>
            </a:r>
            <a:r>
              <a:rPr sz="1600" dirty="0">
                <a:solidFill>
                  <a:srgbClr val="FFFFFF"/>
                </a:solidFill>
                <a:latin typeface="Calibri"/>
                <a:cs typeface="Calibri"/>
              </a:rPr>
              <a:t>the</a:t>
            </a:r>
            <a:r>
              <a:rPr sz="1600" spc="305" dirty="0">
                <a:solidFill>
                  <a:srgbClr val="FFFFFF"/>
                </a:solidFill>
                <a:latin typeface="Calibri"/>
                <a:cs typeface="Calibri"/>
              </a:rPr>
              <a:t> </a:t>
            </a:r>
            <a:r>
              <a:rPr sz="1600" dirty="0">
                <a:solidFill>
                  <a:srgbClr val="FFFFFF"/>
                </a:solidFill>
                <a:latin typeface="Calibri"/>
                <a:cs typeface="Calibri"/>
              </a:rPr>
              <a:t>entry,</a:t>
            </a:r>
            <a:r>
              <a:rPr sz="1600" spc="350" dirty="0">
                <a:solidFill>
                  <a:srgbClr val="FFFFFF"/>
                </a:solidFill>
                <a:latin typeface="Calibri"/>
                <a:cs typeface="Calibri"/>
              </a:rPr>
              <a:t> </a:t>
            </a:r>
            <a:r>
              <a:rPr sz="1600" dirty="0">
                <a:solidFill>
                  <a:srgbClr val="FFFFFF"/>
                </a:solidFill>
                <a:latin typeface="Calibri"/>
                <a:cs typeface="Calibri"/>
              </a:rPr>
              <a:t>the</a:t>
            </a:r>
            <a:r>
              <a:rPr sz="1600" spc="305" dirty="0">
                <a:solidFill>
                  <a:srgbClr val="FFFFFF"/>
                </a:solidFill>
                <a:latin typeface="Calibri"/>
                <a:cs typeface="Calibri"/>
              </a:rPr>
              <a:t> </a:t>
            </a:r>
            <a:r>
              <a:rPr sz="1600" dirty="0">
                <a:solidFill>
                  <a:srgbClr val="FFFFFF"/>
                </a:solidFill>
                <a:latin typeface="Calibri"/>
                <a:cs typeface="Calibri"/>
              </a:rPr>
              <a:t>Entrant</a:t>
            </a:r>
            <a:r>
              <a:rPr sz="1600" spc="315" dirty="0">
                <a:solidFill>
                  <a:srgbClr val="FFFFFF"/>
                </a:solidFill>
                <a:latin typeface="Calibri"/>
                <a:cs typeface="Calibri"/>
              </a:rPr>
              <a:t> </a:t>
            </a:r>
            <a:r>
              <a:rPr sz="1600" dirty="0">
                <a:solidFill>
                  <a:srgbClr val="FFFFFF"/>
                </a:solidFill>
                <a:latin typeface="Calibri"/>
                <a:cs typeface="Calibri"/>
              </a:rPr>
              <a:t>hereby</a:t>
            </a:r>
            <a:r>
              <a:rPr sz="1600" spc="305" dirty="0">
                <a:solidFill>
                  <a:srgbClr val="FFFFFF"/>
                </a:solidFill>
                <a:latin typeface="Calibri"/>
                <a:cs typeface="Calibri"/>
              </a:rPr>
              <a:t> </a:t>
            </a:r>
            <a:r>
              <a:rPr sz="1600" dirty="0">
                <a:solidFill>
                  <a:srgbClr val="FFFFFF"/>
                </a:solidFill>
                <a:latin typeface="Calibri"/>
                <a:cs typeface="Calibri"/>
              </a:rPr>
              <a:t>grants</a:t>
            </a:r>
            <a:r>
              <a:rPr sz="1600" spc="315" dirty="0">
                <a:solidFill>
                  <a:srgbClr val="FFFFFF"/>
                </a:solidFill>
                <a:latin typeface="Calibri"/>
                <a:cs typeface="Calibri"/>
              </a:rPr>
              <a:t> </a:t>
            </a:r>
            <a:r>
              <a:rPr sz="1600" dirty="0">
                <a:solidFill>
                  <a:srgbClr val="FFFFFF"/>
                </a:solidFill>
                <a:latin typeface="Calibri"/>
                <a:cs typeface="Calibri"/>
              </a:rPr>
              <a:t>to</a:t>
            </a:r>
            <a:r>
              <a:rPr sz="1600" spc="310" dirty="0">
                <a:solidFill>
                  <a:srgbClr val="FFFFFF"/>
                </a:solidFill>
                <a:latin typeface="Calibri"/>
                <a:cs typeface="Calibri"/>
              </a:rPr>
              <a:t> </a:t>
            </a:r>
            <a:r>
              <a:rPr sz="1600" dirty="0">
                <a:solidFill>
                  <a:srgbClr val="FFFFFF"/>
                </a:solidFill>
                <a:latin typeface="Calibri"/>
                <a:cs typeface="Calibri"/>
              </a:rPr>
              <a:t>Haymarket</a:t>
            </a:r>
            <a:r>
              <a:rPr sz="1600" spc="295" dirty="0">
                <a:solidFill>
                  <a:srgbClr val="FFFFFF"/>
                </a:solidFill>
                <a:latin typeface="Calibri"/>
                <a:cs typeface="Calibri"/>
              </a:rPr>
              <a:t> </a:t>
            </a:r>
            <a:r>
              <a:rPr sz="1600" dirty="0">
                <a:solidFill>
                  <a:srgbClr val="FFFFFF"/>
                </a:solidFill>
                <a:latin typeface="Calibri"/>
                <a:cs typeface="Calibri"/>
              </a:rPr>
              <a:t>SAC</a:t>
            </a:r>
            <a:r>
              <a:rPr sz="1600" spc="305" dirty="0">
                <a:solidFill>
                  <a:srgbClr val="FFFFFF"/>
                </a:solidFill>
                <a:latin typeface="Calibri"/>
                <a:cs typeface="Calibri"/>
              </a:rPr>
              <a:t> </a:t>
            </a:r>
            <a:r>
              <a:rPr sz="1600" dirty="0">
                <a:solidFill>
                  <a:srgbClr val="FFFFFF"/>
                </a:solidFill>
                <a:latin typeface="Calibri"/>
                <a:cs typeface="Calibri"/>
              </a:rPr>
              <a:t>Publishing</a:t>
            </a:r>
            <a:r>
              <a:rPr sz="1600" spc="330" dirty="0">
                <a:solidFill>
                  <a:srgbClr val="FFFFFF"/>
                </a:solidFill>
                <a:latin typeface="Calibri"/>
                <a:cs typeface="Calibri"/>
              </a:rPr>
              <a:t> </a:t>
            </a:r>
            <a:r>
              <a:rPr sz="1600" dirty="0">
                <a:solidFill>
                  <a:srgbClr val="FFFFFF"/>
                </a:solidFill>
                <a:latin typeface="Calibri"/>
                <a:cs typeface="Calibri"/>
              </a:rPr>
              <a:t>(India)</a:t>
            </a:r>
            <a:r>
              <a:rPr sz="1600" spc="290" dirty="0">
                <a:solidFill>
                  <a:srgbClr val="FFFFFF"/>
                </a:solidFill>
                <a:latin typeface="Calibri"/>
                <a:cs typeface="Calibri"/>
              </a:rPr>
              <a:t> </a:t>
            </a:r>
            <a:r>
              <a:rPr sz="1600" spc="-10" dirty="0">
                <a:solidFill>
                  <a:srgbClr val="FFFFFF"/>
                </a:solidFill>
                <a:latin typeface="Calibri"/>
                <a:cs typeface="Calibri"/>
              </a:rPr>
              <a:t>Private </a:t>
            </a:r>
            <a:r>
              <a:rPr sz="1600" dirty="0">
                <a:solidFill>
                  <a:srgbClr val="FFFFFF"/>
                </a:solidFill>
                <a:latin typeface="Calibri"/>
                <a:cs typeface="Calibri"/>
              </a:rPr>
              <a:t>Limited,</a:t>
            </a:r>
            <a:r>
              <a:rPr sz="1600" spc="210" dirty="0">
                <a:solidFill>
                  <a:srgbClr val="FFFFFF"/>
                </a:solidFill>
                <a:latin typeface="Calibri"/>
                <a:cs typeface="Calibri"/>
              </a:rPr>
              <a:t> </a:t>
            </a:r>
            <a:r>
              <a:rPr sz="1600" dirty="0">
                <a:solidFill>
                  <a:srgbClr val="FFFFFF"/>
                </a:solidFill>
                <a:latin typeface="Calibri"/>
                <a:cs typeface="Calibri"/>
              </a:rPr>
              <a:t>a</a:t>
            </a:r>
            <a:r>
              <a:rPr sz="1600" spc="204" dirty="0">
                <a:solidFill>
                  <a:srgbClr val="FFFFFF"/>
                </a:solidFill>
                <a:latin typeface="Calibri"/>
                <a:cs typeface="Calibri"/>
              </a:rPr>
              <a:t> </a:t>
            </a:r>
            <a:r>
              <a:rPr sz="1600" dirty="0">
                <a:solidFill>
                  <a:srgbClr val="FFFFFF"/>
                </a:solidFill>
                <a:latin typeface="Calibri"/>
                <a:cs typeface="Calibri"/>
              </a:rPr>
              <a:t>worldwide,</a:t>
            </a:r>
            <a:r>
              <a:rPr sz="1600" spc="220" dirty="0">
                <a:solidFill>
                  <a:srgbClr val="FFFFFF"/>
                </a:solidFill>
                <a:latin typeface="Calibri"/>
                <a:cs typeface="Calibri"/>
              </a:rPr>
              <a:t> </a:t>
            </a:r>
            <a:r>
              <a:rPr sz="1600" dirty="0">
                <a:solidFill>
                  <a:srgbClr val="FFFFFF"/>
                </a:solidFill>
                <a:latin typeface="Calibri"/>
                <a:cs typeface="Calibri"/>
              </a:rPr>
              <a:t>perpetual,</a:t>
            </a:r>
            <a:r>
              <a:rPr sz="1600" spc="215" dirty="0">
                <a:solidFill>
                  <a:srgbClr val="FFFFFF"/>
                </a:solidFill>
                <a:latin typeface="Calibri"/>
                <a:cs typeface="Calibri"/>
              </a:rPr>
              <a:t> </a:t>
            </a:r>
            <a:r>
              <a:rPr sz="1600" spc="-20" dirty="0">
                <a:solidFill>
                  <a:srgbClr val="FFFFFF"/>
                </a:solidFill>
                <a:latin typeface="Calibri"/>
                <a:cs typeface="Calibri"/>
              </a:rPr>
              <a:t>royalty-</a:t>
            </a:r>
            <a:r>
              <a:rPr sz="1600" dirty="0">
                <a:solidFill>
                  <a:srgbClr val="FFFFFF"/>
                </a:solidFill>
                <a:latin typeface="Calibri"/>
                <a:cs typeface="Calibri"/>
              </a:rPr>
              <a:t>free,</a:t>
            </a:r>
            <a:r>
              <a:rPr sz="1600" spc="220" dirty="0">
                <a:solidFill>
                  <a:srgbClr val="FFFFFF"/>
                </a:solidFill>
                <a:latin typeface="Calibri"/>
                <a:cs typeface="Calibri"/>
              </a:rPr>
              <a:t> </a:t>
            </a:r>
            <a:r>
              <a:rPr sz="1600" spc="-10" dirty="0">
                <a:solidFill>
                  <a:srgbClr val="FFFFFF"/>
                </a:solidFill>
                <a:latin typeface="Calibri"/>
                <a:cs typeface="Calibri"/>
              </a:rPr>
              <a:t>non-</a:t>
            </a:r>
            <a:r>
              <a:rPr sz="1600" dirty="0">
                <a:solidFill>
                  <a:srgbClr val="FFFFFF"/>
                </a:solidFill>
                <a:latin typeface="Calibri"/>
                <a:cs typeface="Calibri"/>
              </a:rPr>
              <a:t>exclusive,</a:t>
            </a:r>
            <a:r>
              <a:rPr sz="1600" spc="215" dirty="0">
                <a:solidFill>
                  <a:srgbClr val="FFFFFF"/>
                </a:solidFill>
                <a:latin typeface="Calibri"/>
                <a:cs typeface="Calibri"/>
              </a:rPr>
              <a:t> </a:t>
            </a:r>
            <a:r>
              <a:rPr sz="1600" dirty="0">
                <a:solidFill>
                  <a:srgbClr val="FFFFFF"/>
                </a:solidFill>
                <a:latin typeface="Calibri"/>
                <a:cs typeface="Calibri"/>
              </a:rPr>
              <a:t>right,</a:t>
            </a:r>
            <a:r>
              <a:rPr sz="1600" spc="220" dirty="0">
                <a:solidFill>
                  <a:srgbClr val="FFFFFF"/>
                </a:solidFill>
                <a:latin typeface="Calibri"/>
                <a:cs typeface="Calibri"/>
              </a:rPr>
              <a:t> </a:t>
            </a:r>
            <a:r>
              <a:rPr sz="1600" dirty="0">
                <a:solidFill>
                  <a:srgbClr val="FFFFFF"/>
                </a:solidFill>
                <a:latin typeface="Calibri"/>
                <a:cs typeface="Calibri"/>
              </a:rPr>
              <a:t>and</a:t>
            </a:r>
            <a:r>
              <a:rPr sz="1600" spc="225" dirty="0">
                <a:solidFill>
                  <a:srgbClr val="FFFFFF"/>
                </a:solidFill>
                <a:latin typeface="Calibri"/>
                <a:cs typeface="Calibri"/>
              </a:rPr>
              <a:t> </a:t>
            </a:r>
            <a:r>
              <a:rPr sz="1600" dirty="0">
                <a:solidFill>
                  <a:srgbClr val="FFFFFF"/>
                </a:solidFill>
                <a:latin typeface="Calibri"/>
                <a:cs typeface="Calibri"/>
              </a:rPr>
              <a:t>revocable</a:t>
            </a:r>
            <a:r>
              <a:rPr sz="1600" spc="229" dirty="0">
                <a:solidFill>
                  <a:srgbClr val="FFFFFF"/>
                </a:solidFill>
                <a:latin typeface="Calibri"/>
                <a:cs typeface="Calibri"/>
              </a:rPr>
              <a:t> </a:t>
            </a:r>
            <a:r>
              <a:rPr sz="1600" dirty="0">
                <a:solidFill>
                  <a:srgbClr val="FFFFFF"/>
                </a:solidFill>
                <a:latin typeface="Calibri"/>
                <a:cs typeface="Calibri"/>
              </a:rPr>
              <a:t>license,</a:t>
            </a:r>
            <a:r>
              <a:rPr sz="1600" spc="215" dirty="0">
                <a:solidFill>
                  <a:srgbClr val="FFFFFF"/>
                </a:solidFill>
                <a:latin typeface="Calibri"/>
                <a:cs typeface="Calibri"/>
              </a:rPr>
              <a:t> </a:t>
            </a:r>
            <a:r>
              <a:rPr sz="1600" dirty="0">
                <a:solidFill>
                  <a:srgbClr val="FFFFFF"/>
                </a:solidFill>
                <a:latin typeface="Calibri"/>
                <a:cs typeface="Calibri"/>
              </a:rPr>
              <a:t>to</a:t>
            </a:r>
            <a:r>
              <a:rPr sz="1600" spc="204" dirty="0">
                <a:solidFill>
                  <a:srgbClr val="FFFFFF"/>
                </a:solidFill>
                <a:latin typeface="Calibri"/>
                <a:cs typeface="Calibri"/>
              </a:rPr>
              <a:t> </a:t>
            </a:r>
            <a:r>
              <a:rPr sz="1600" dirty="0">
                <a:solidFill>
                  <a:srgbClr val="FFFFFF"/>
                </a:solidFill>
                <a:latin typeface="Calibri"/>
                <a:cs typeface="Calibri"/>
              </a:rPr>
              <a:t>use,</a:t>
            </a:r>
            <a:r>
              <a:rPr sz="1600" spc="240" dirty="0">
                <a:solidFill>
                  <a:srgbClr val="FFFFFF"/>
                </a:solidFill>
                <a:latin typeface="Calibri"/>
                <a:cs typeface="Calibri"/>
              </a:rPr>
              <a:t> </a:t>
            </a:r>
            <a:r>
              <a:rPr sz="1600" spc="-10" dirty="0">
                <a:solidFill>
                  <a:srgbClr val="FFFFFF"/>
                </a:solidFill>
                <a:latin typeface="Calibri"/>
                <a:cs typeface="Calibri"/>
              </a:rPr>
              <a:t>reproduce, </a:t>
            </a:r>
            <a:r>
              <a:rPr sz="1600" dirty="0">
                <a:solidFill>
                  <a:srgbClr val="FFFFFF"/>
                </a:solidFill>
                <a:latin typeface="Calibri"/>
                <a:cs typeface="Calibri"/>
              </a:rPr>
              <a:t>publish,</a:t>
            </a:r>
            <a:r>
              <a:rPr sz="1600" spc="185" dirty="0">
                <a:solidFill>
                  <a:srgbClr val="FFFFFF"/>
                </a:solidFill>
                <a:latin typeface="Calibri"/>
                <a:cs typeface="Calibri"/>
              </a:rPr>
              <a:t> </a:t>
            </a:r>
            <a:r>
              <a:rPr sz="1600" dirty="0">
                <a:solidFill>
                  <a:srgbClr val="FFFFFF"/>
                </a:solidFill>
                <a:latin typeface="Calibri"/>
                <a:cs typeface="Calibri"/>
              </a:rPr>
              <a:t>distribute,</a:t>
            </a:r>
            <a:r>
              <a:rPr sz="1600" spc="180" dirty="0">
                <a:solidFill>
                  <a:srgbClr val="FFFFFF"/>
                </a:solidFill>
                <a:latin typeface="Calibri"/>
                <a:cs typeface="Calibri"/>
              </a:rPr>
              <a:t> </a:t>
            </a:r>
            <a:r>
              <a:rPr sz="1600" dirty="0">
                <a:solidFill>
                  <a:srgbClr val="FFFFFF"/>
                </a:solidFill>
                <a:latin typeface="Calibri"/>
                <a:cs typeface="Calibri"/>
              </a:rPr>
              <a:t>display,</a:t>
            </a:r>
            <a:r>
              <a:rPr sz="1600" spc="165" dirty="0">
                <a:solidFill>
                  <a:srgbClr val="FFFFFF"/>
                </a:solidFill>
                <a:latin typeface="Calibri"/>
                <a:cs typeface="Calibri"/>
              </a:rPr>
              <a:t> </a:t>
            </a:r>
            <a:r>
              <a:rPr sz="1600" dirty="0">
                <a:solidFill>
                  <a:srgbClr val="FFFFFF"/>
                </a:solidFill>
                <a:latin typeface="Calibri"/>
                <a:cs typeface="Calibri"/>
              </a:rPr>
              <a:t>modify</a:t>
            </a:r>
            <a:r>
              <a:rPr sz="1600" spc="175" dirty="0">
                <a:solidFill>
                  <a:srgbClr val="FFFFFF"/>
                </a:solidFill>
                <a:latin typeface="Calibri"/>
                <a:cs typeface="Calibri"/>
              </a:rPr>
              <a:t> </a:t>
            </a:r>
            <a:r>
              <a:rPr sz="1600" dirty="0">
                <a:solidFill>
                  <a:srgbClr val="FFFFFF"/>
                </a:solidFill>
                <a:latin typeface="Calibri"/>
                <a:cs typeface="Calibri"/>
              </a:rPr>
              <a:t>(for</a:t>
            </a:r>
            <a:r>
              <a:rPr sz="1600" spc="165" dirty="0">
                <a:solidFill>
                  <a:srgbClr val="FFFFFF"/>
                </a:solidFill>
                <a:latin typeface="Calibri"/>
                <a:cs typeface="Calibri"/>
              </a:rPr>
              <a:t> </a:t>
            </a:r>
            <a:r>
              <a:rPr sz="1600" dirty="0">
                <a:solidFill>
                  <a:srgbClr val="FFFFFF"/>
                </a:solidFill>
                <a:latin typeface="Calibri"/>
                <a:cs typeface="Calibri"/>
              </a:rPr>
              <a:t>formatting</a:t>
            </a:r>
            <a:r>
              <a:rPr sz="1600" spc="185" dirty="0">
                <a:solidFill>
                  <a:srgbClr val="FFFFFF"/>
                </a:solidFill>
                <a:latin typeface="Calibri"/>
                <a:cs typeface="Calibri"/>
              </a:rPr>
              <a:t> </a:t>
            </a:r>
            <a:r>
              <a:rPr sz="1600" dirty="0">
                <a:solidFill>
                  <a:srgbClr val="FFFFFF"/>
                </a:solidFill>
                <a:latin typeface="Calibri"/>
                <a:cs typeface="Calibri"/>
              </a:rPr>
              <a:t>purposes),</a:t>
            </a:r>
            <a:r>
              <a:rPr sz="1600" spc="185" dirty="0">
                <a:solidFill>
                  <a:srgbClr val="FFFFFF"/>
                </a:solidFill>
                <a:latin typeface="Calibri"/>
                <a:cs typeface="Calibri"/>
              </a:rPr>
              <a:t> </a:t>
            </a:r>
            <a:r>
              <a:rPr sz="1600" spc="-10" dirty="0">
                <a:solidFill>
                  <a:srgbClr val="FFFFFF"/>
                </a:solidFill>
                <a:latin typeface="Calibri"/>
                <a:cs typeface="Calibri"/>
              </a:rPr>
              <a:t>non-</a:t>
            </a:r>
            <a:r>
              <a:rPr sz="1600" dirty="0">
                <a:solidFill>
                  <a:srgbClr val="FFFFFF"/>
                </a:solidFill>
                <a:latin typeface="Calibri"/>
                <a:cs typeface="Calibri"/>
              </a:rPr>
              <a:t>confidential</a:t>
            </a:r>
            <a:r>
              <a:rPr sz="1600" spc="170" dirty="0">
                <a:solidFill>
                  <a:srgbClr val="FFFFFF"/>
                </a:solidFill>
                <a:latin typeface="Calibri"/>
                <a:cs typeface="Calibri"/>
              </a:rPr>
              <a:t> </a:t>
            </a:r>
            <a:r>
              <a:rPr sz="1600" dirty="0">
                <a:solidFill>
                  <a:srgbClr val="FFFFFF"/>
                </a:solidFill>
                <a:latin typeface="Calibri"/>
                <a:cs typeface="Calibri"/>
              </a:rPr>
              <a:t>portions</a:t>
            </a:r>
            <a:r>
              <a:rPr sz="1600" spc="165" dirty="0">
                <a:solidFill>
                  <a:srgbClr val="FFFFFF"/>
                </a:solidFill>
                <a:latin typeface="Calibri"/>
                <a:cs typeface="Calibri"/>
              </a:rPr>
              <a:t> </a:t>
            </a:r>
            <a:r>
              <a:rPr sz="1600" dirty="0">
                <a:solidFill>
                  <a:srgbClr val="FFFFFF"/>
                </a:solidFill>
                <a:latin typeface="Calibri"/>
                <a:cs typeface="Calibri"/>
              </a:rPr>
              <a:t>of</a:t>
            </a:r>
            <a:r>
              <a:rPr sz="1600" spc="170" dirty="0">
                <a:solidFill>
                  <a:srgbClr val="FFFFFF"/>
                </a:solidFill>
                <a:latin typeface="Calibri"/>
                <a:cs typeface="Calibri"/>
              </a:rPr>
              <a:t> </a:t>
            </a:r>
            <a:r>
              <a:rPr sz="1600" dirty="0">
                <a:solidFill>
                  <a:srgbClr val="FFFFFF"/>
                </a:solidFill>
                <a:latin typeface="Calibri"/>
                <a:cs typeface="Calibri"/>
              </a:rPr>
              <a:t>the</a:t>
            </a:r>
            <a:r>
              <a:rPr sz="1600" spc="170" dirty="0">
                <a:solidFill>
                  <a:srgbClr val="FFFFFF"/>
                </a:solidFill>
                <a:latin typeface="Calibri"/>
                <a:cs typeface="Calibri"/>
              </a:rPr>
              <a:t> </a:t>
            </a:r>
            <a:r>
              <a:rPr sz="1600" dirty="0">
                <a:solidFill>
                  <a:srgbClr val="FFFFFF"/>
                </a:solidFill>
                <a:latin typeface="Calibri"/>
                <a:cs typeface="Calibri"/>
              </a:rPr>
              <a:t>Entry</a:t>
            </a:r>
            <a:r>
              <a:rPr sz="1600" spc="195" dirty="0">
                <a:solidFill>
                  <a:srgbClr val="FFFFFF"/>
                </a:solidFill>
                <a:latin typeface="Calibri"/>
                <a:cs typeface="Calibri"/>
              </a:rPr>
              <a:t> </a:t>
            </a:r>
            <a:r>
              <a:rPr sz="1600" dirty="0">
                <a:solidFill>
                  <a:srgbClr val="FFFFFF"/>
                </a:solidFill>
                <a:latin typeface="Calibri"/>
                <a:cs typeface="Calibri"/>
              </a:rPr>
              <a:t>(such</a:t>
            </a:r>
            <a:r>
              <a:rPr sz="1600" spc="170" dirty="0">
                <a:solidFill>
                  <a:srgbClr val="FFFFFF"/>
                </a:solidFill>
                <a:latin typeface="Calibri"/>
                <a:cs typeface="Calibri"/>
              </a:rPr>
              <a:t> </a:t>
            </a:r>
            <a:r>
              <a:rPr sz="1600" spc="-25" dirty="0">
                <a:solidFill>
                  <a:srgbClr val="FFFFFF"/>
                </a:solidFill>
                <a:latin typeface="Calibri"/>
                <a:cs typeface="Calibri"/>
              </a:rPr>
              <a:t>as </a:t>
            </a:r>
            <a:r>
              <a:rPr sz="1600" spc="-10" dirty="0">
                <a:solidFill>
                  <a:srgbClr val="FFFFFF"/>
                </a:solidFill>
                <a:latin typeface="Calibri"/>
                <a:cs typeface="Calibri"/>
              </a:rPr>
              <a:t>program/initiative</a:t>
            </a:r>
            <a:r>
              <a:rPr sz="1600" spc="45" dirty="0">
                <a:solidFill>
                  <a:srgbClr val="FFFFFF"/>
                </a:solidFill>
                <a:latin typeface="Calibri"/>
                <a:cs typeface="Calibri"/>
              </a:rPr>
              <a:t> </a:t>
            </a:r>
            <a:r>
              <a:rPr sz="1600" dirty="0">
                <a:solidFill>
                  <a:srgbClr val="FFFFFF"/>
                </a:solidFill>
                <a:latin typeface="Calibri"/>
                <a:cs typeface="Calibri"/>
              </a:rPr>
              <a:t>images</a:t>
            </a:r>
            <a:r>
              <a:rPr sz="1600" spc="50" dirty="0">
                <a:solidFill>
                  <a:srgbClr val="FFFFFF"/>
                </a:solidFill>
                <a:latin typeface="Calibri"/>
                <a:cs typeface="Calibri"/>
              </a:rPr>
              <a:t> </a:t>
            </a:r>
            <a:r>
              <a:rPr sz="1600" dirty="0">
                <a:solidFill>
                  <a:srgbClr val="FFFFFF"/>
                </a:solidFill>
                <a:latin typeface="Calibri"/>
                <a:cs typeface="Calibri"/>
              </a:rPr>
              <a:t>or</a:t>
            </a:r>
            <a:r>
              <a:rPr sz="1600" spc="45" dirty="0">
                <a:solidFill>
                  <a:srgbClr val="FFFFFF"/>
                </a:solidFill>
                <a:latin typeface="Calibri"/>
                <a:cs typeface="Calibri"/>
              </a:rPr>
              <a:t> </a:t>
            </a:r>
            <a:r>
              <a:rPr sz="1600" dirty="0">
                <a:solidFill>
                  <a:srgbClr val="FFFFFF"/>
                </a:solidFill>
                <a:latin typeface="Calibri"/>
                <a:cs typeface="Calibri"/>
              </a:rPr>
              <a:t>videos)</a:t>
            </a:r>
            <a:r>
              <a:rPr sz="1600" spc="70" dirty="0">
                <a:solidFill>
                  <a:srgbClr val="FFFFFF"/>
                </a:solidFill>
                <a:latin typeface="Calibri"/>
                <a:cs typeface="Calibri"/>
              </a:rPr>
              <a:t> </a:t>
            </a:r>
            <a:r>
              <a:rPr sz="1600" dirty="0">
                <a:solidFill>
                  <a:srgbClr val="FFFFFF"/>
                </a:solidFill>
                <a:latin typeface="Calibri"/>
                <a:cs typeface="Calibri"/>
              </a:rPr>
              <a:t>in</a:t>
            </a:r>
            <a:r>
              <a:rPr sz="1600" spc="50" dirty="0">
                <a:solidFill>
                  <a:srgbClr val="FFFFFF"/>
                </a:solidFill>
                <a:latin typeface="Calibri"/>
                <a:cs typeface="Calibri"/>
              </a:rPr>
              <a:t> </a:t>
            </a:r>
            <a:r>
              <a:rPr sz="1600" dirty="0">
                <a:solidFill>
                  <a:srgbClr val="FFFFFF"/>
                </a:solidFill>
                <a:latin typeface="Calibri"/>
                <a:cs typeface="Calibri"/>
              </a:rPr>
              <a:t>any</a:t>
            </a:r>
            <a:r>
              <a:rPr sz="1600" spc="50" dirty="0">
                <a:solidFill>
                  <a:srgbClr val="FFFFFF"/>
                </a:solidFill>
                <a:latin typeface="Calibri"/>
                <a:cs typeface="Calibri"/>
              </a:rPr>
              <a:t> </a:t>
            </a:r>
            <a:r>
              <a:rPr sz="1600" dirty="0">
                <a:solidFill>
                  <a:srgbClr val="FFFFFF"/>
                </a:solidFill>
                <a:latin typeface="Calibri"/>
                <a:cs typeface="Calibri"/>
              </a:rPr>
              <a:t>media</a:t>
            </a:r>
            <a:r>
              <a:rPr sz="1600" spc="50" dirty="0">
                <a:solidFill>
                  <a:srgbClr val="FFFFFF"/>
                </a:solidFill>
                <a:latin typeface="Calibri"/>
                <a:cs typeface="Calibri"/>
              </a:rPr>
              <a:t> </a:t>
            </a:r>
            <a:r>
              <a:rPr sz="1600" dirty="0">
                <a:solidFill>
                  <a:srgbClr val="FFFFFF"/>
                </a:solidFill>
                <a:latin typeface="Calibri"/>
                <a:cs typeface="Calibri"/>
              </a:rPr>
              <a:t>in</a:t>
            </a:r>
            <a:r>
              <a:rPr sz="1600" spc="50" dirty="0">
                <a:solidFill>
                  <a:srgbClr val="FFFFFF"/>
                </a:solidFill>
                <a:latin typeface="Calibri"/>
                <a:cs typeface="Calibri"/>
              </a:rPr>
              <a:t> </a:t>
            </a:r>
            <a:r>
              <a:rPr sz="1600" dirty="0">
                <a:solidFill>
                  <a:srgbClr val="FFFFFF"/>
                </a:solidFill>
                <a:latin typeface="Calibri"/>
                <a:cs typeface="Calibri"/>
              </a:rPr>
              <a:t>connection</a:t>
            </a:r>
            <a:r>
              <a:rPr sz="1600" spc="55" dirty="0">
                <a:solidFill>
                  <a:srgbClr val="FFFFFF"/>
                </a:solidFill>
                <a:latin typeface="Calibri"/>
                <a:cs typeface="Calibri"/>
              </a:rPr>
              <a:t> </a:t>
            </a:r>
            <a:r>
              <a:rPr sz="1600" dirty="0">
                <a:solidFill>
                  <a:srgbClr val="FFFFFF"/>
                </a:solidFill>
                <a:latin typeface="Calibri"/>
                <a:cs typeface="Calibri"/>
              </a:rPr>
              <a:t>with</a:t>
            </a:r>
            <a:r>
              <a:rPr sz="1600" spc="75" dirty="0">
                <a:solidFill>
                  <a:srgbClr val="FFFFFF"/>
                </a:solidFill>
                <a:latin typeface="Calibri"/>
                <a:cs typeface="Calibri"/>
              </a:rPr>
              <a:t> </a:t>
            </a:r>
            <a:r>
              <a:rPr sz="1600" dirty="0">
                <a:solidFill>
                  <a:srgbClr val="FFFFFF"/>
                </a:solidFill>
                <a:latin typeface="Calibri"/>
                <a:cs typeface="Calibri"/>
              </a:rPr>
              <a:t>the</a:t>
            </a:r>
            <a:r>
              <a:rPr sz="1600" spc="65" dirty="0">
                <a:solidFill>
                  <a:srgbClr val="FFFFFF"/>
                </a:solidFill>
                <a:latin typeface="Calibri"/>
                <a:cs typeface="Calibri"/>
              </a:rPr>
              <a:t> </a:t>
            </a:r>
            <a:r>
              <a:rPr sz="1600" dirty="0">
                <a:solidFill>
                  <a:srgbClr val="FFFFFF"/>
                </a:solidFill>
                <a:latin typeface="Calibri"/>
                <a:cs typeface="Calibri"/>
              </a:rPr>
              <a:t>Awards</a:t>
            </a:r>
            <a:r>
              <a:rPr sz="1600" spc="50" dirty="0">
                <a:solidFill>
                  <a:srgbClr val="FFFFFF"/>
                </a:solidFill>
                <a:latin typeface="Calibri"/>
                <a:cs typeface="Calibri"/>
              </a:rPr>
              <a:t> </a:t>
            </a:r>
            <a:r>
              <a:rPr sz="1600" dirty="0">
                <a:solidFill>
                  <a:srgbClr val="FFFFFF"/>
                </a:solidFill>
                <a:latin typeface="Calibri"/>
                <a:cs typeface="Calibri"/>
              </a:rPr>
              <a:t>for</a:t>
            </a:r>
            <a:r>
              <a:rPr sz="1600" spc="50" dirty="0">
                <a:solidFill>
                  <a:srgbClr val="FFFFFF"/>
                </a:solidFill>
                <a:latin typeface="Calibri"/>
                <a:cs typeface="Calibri"/>
              </a:rPr>
              <a:t> </a:t>
            </a:r>
            <a:r>
              <a:rPr sz="1600" dirty="0">
                <a:solidFill>
                  <a:srgbClr val="FFFFFF"/>
                </a:solidFill>
                <a:latin typeface="Calibri"/>
                <a:cs typeface="Calibri"/>
              </a:rPr>
              <a:t>educational,</a:t>
            </a:r>
            <a:r>
              <a:rPr sz="1600" spc="60" dirty="0">
                <a:solidFill>
                  <a:srgbClr val="FFFFFF"/>
                </a:solidFill>
                <a:latin typeface="Calibri"/>
                <a:cs typeface="Calibri"/>
              </a:rPr>
              <a:t> </a:t>
            </a:r>
            <a:r>
              <a:rPr sz="1600" spc="-10" dirty="0">
                <a:solidFill>
                  <a:srgbClr val="FFFFFF"/>
                </a:solidFill>
                <a:latin typeface="Calibri"/>
                <a:cs typeface="Calibri"/>
              </a:rPr>
              <a:t>promotional, </a:t>
            </a:r>
            <a:r>
              <a:rPr sz="1600" dirty="0">
                <a:solidFill>
                  <a:srgbClr val="FFFFFF"/>
                </a:solidFill>
                <a:latin typeface="Calibri"/>
                <a:cs typeface="Calibri"/>
              </a:rPr>
              <a:t>and</a:t>
            </a:r>
            <a:r>
              <a:rPr sz="1600" spc="325" dirty="0">
                <a:solidFill>
                  <a:srgbClr val="FFFFFF"/>
                </a:solidFill>
                <a:latin typeface="Calibri"/>
                <a:cs typeface="Calibri"/>
              </a:rPr>
              <a:t> </a:t>
            </a:r>
            <a:r>
              <a:rPr sz="1600" dirty="0">
                <a:solidFill>
                  <a:srgbClr val="FFFFFF"/>
                </a:solidFill>
                <a:latin typeface="Calibri"/>
                <a:cs typeface="Calibri"/>
              </a:rPr>
              <a:t>publicity</a:t>
            </a:r>
            <a:r>
              <a:rPr sz="1600" spc="320" dirty="0">
                <a:solidFill>
                  <a:srgbClr val="FFFFFF"/>
                </a:solidFill>
                <a:latin typeface="Calibri"/>
                <a:cs typeface="Calibri"/>
              </a:rPr>
              <a:t> </a:t>
            </a:r>
            <a:r>
              <a:rPr sz="1600" dirty="0">
                <a:solidFill>
                  <a:srgbClr val="FFFFFF"/>
                </a:solidFill>
                <a:latin typeface="Calibri"/>
                <a:cs typeface="Calibri"/>
              </a:rPr>
              <a:t>purposes</a:t>
            </a:r>
            <a:r>
              <a:rPr sz="1600" spc="345" dirty="0">
                <a:solidFill>
                  <a:srgbClr val="FFFFFF"/>
                </a:solidFill>
                <a:latin typeface="Calibri"/>
                <a:cs typeface="Calibri"/>
              </a:rPr>
              <a:t> </a:t>
            </a:r>
            <a:r>
              <a:rPr sz="1600" dirty="0">
                <a:solidFill>
                  <a:srgbClr val="FFFFFF"/>
                </a:solidFill>
                <a:latin typeface="Calibri"/>
                <a:cs typeface="Calibri"/>
              </a:rPr>
              <a:t>(“License).</a:t>
            </a:r>
            <a:r>
              <a:rPr sz="1600" spc="355" dirty="0">
                <a:solidFill>
                  <a:srgbClr val="FFFFFF"/>
                </a:solidFill>
                <a:latin typeface="Calibri"/>
                <a:cs typeface="Calibri"/>
              </a:rPr>
              <a:t> </a:t>
            </a:r>
            <a:r>
              <a:rPr sz="1600" dirty="0">
                <a:solidFill>
                  <a:srgbClr val="FFFFFF"/>
                </a:solidFill>
                <a:latin typeface="Calibri"/>
                <a:cs typeface="Calibri"/>
              </a:rPr>
              <a:t>Each</a:t>
            </a:r>
            <a:r>
              <a:rPr sz="1600" spc="320" dirty="0">
                <a:solidFill>
                  <a:srgbClr val="FFFFFF"/>
                </a:solidFill>
                <a:latin typeface="Calibri"/>
                <a:cs typeface="Calibri"/>
              </a:rPr>
              <a:t> </a:t>
            </a:r>
            <a:r>
              <a:rPr sz="1600" dirty="0">
                <a:solidFill>
                  <a:srgbClr val="FFFFFF"/>
                </a:solidFill>
                <a:latin typeface="Calibri"/>
                <a:cs typeface="Calibri"/>
              </a:rPr>
              <a:t>Entrant</a:t>
            </a:r>
            <a:r>
              <a:rPr sz="1600" spc="345" dirty="0">
                <a:solidFill>
                  <a:srgbClr val="FFFFFF"/>
                </a:solidFill>
                <a:latin typeface="Calibri"/>
                <a:cs typeface="Calibri"/>
              </a:rPr>
              <a:t> </a:t>
            </a:r>
            <a:r>
              <a:rPr sz="1600" dirty="0">
                <a:solidFill>
                  <a:srgbClr val="FFFFFF"/>
                </a:solidFill>
                <a:latin typeface="Calibri"/>
                <a:cs typeface="Calibri"/>
              </a:rPr>
              <a:t>represents</a:t>
            </a:r>
            <a:r>
              <a:rPr sz="1600" spc="350" dirty="0">
                <a:solidFill>
                  <a:srgbClr val="FFFFFF"/>
                </a:solidFill>
                <a:latin typeface="Calibri"/>
                <a:cs typeface="Calibri"/>
              </a:rPr>
              <a:t> </a:t>
            </a:r>
            <a:r>
              <a:rPr sz="1600" dirty="0">
                <a:solidFill>
                  <a:srgbClr val="FFFFFF"/>
                </a:solidFill>
                <a:latin typeface="Calibri"/>
                <a:cs typeface="Calibri"/>
              </a:rPr>
              <a:t>and</a:t>
            </a:r>
            <a:r>
              <a:rPr sz="1600" spc="325" dirty="0">
                <a:solidFill>
                  <a:srgbClr val="FFFFFF"/>
                </a:solidFill>
                <a:latin typeface="Calibri"/>
                <a:cs typeface="Calibri"/>
              </a:rPr>
              <a:t> </a:t>
            </a:r>
            <a:r>
              <a:rPr sz="1600" dirty="0">
                <a:solidFill>
                  <a:srgbClr val="FFFFFF"/>
                </a:solidFill>
                <a:latin typeface="Calibri"/>
                <a:cs typeface="Calibri"/>
              </a:rPr>
              <a:t>warrants</a:t>
            </a:r>
            <a:r>
              <a:rPr sz="1600" spc="350" dirty="0">
                <a:solidFill>
                  <a:srgbClr val="FFFFFF"/>
                </a:solidFill>
                <a:latin typeface="Calibri"/>
                <a:cs typeface="Calibri"/>
              </a:rPr>
              <a:t> </a:t>
            </a:r>
            <a:r>
              <a:rPr sz="1600" dirty="0">
                <a:solidFill>
                  <a:srgbClr val="FFFFFF"/>
                </a:solidFill>
                <a:latin typeface="Calibri"/>
                <a:cs typeface="Calibri"/>
              </a:rPr>
              <a:t>that</a:t>
            </a:r>
            <a:r>
              <a:rPr sz="1600" spc="345" dirty="0">
                <a:solidFill>
                  <a:srgbClr val="FFFFFF"/>
                </a:solidFill>
                <a:latin typeface="Calibri"/>
                <a:cs typeface="Calibri"/>
              </a:rPr>
              <a:t> </a:t>
            </a:r>
            <a:r>
              <a:rPr sz="1600" dirty="0">
                <a:solidFill>
                  <a:srgbClr val="FFFFFF"/>
                </a:solidFill>
                <a:latin typeface="Calibri"/>
                <a:cs typeface="Calibri"/>
              </a:rPr>
              <a:t>it</a:t>
            </a:r>
            <a:r>
              <a:rPr sz="1600" spc="340" dirty="0">
                <a:solidFill>
                  <a:srgbClr val="FFFFFF"/>
                </a:solidFill>
                <a:latin typeface="Calibri"/>
                <a:cs typeface="Calibri"/>
              </a:rPr>
              <a:t> </a:t>
            </a:r>
            <a:r>
              <a:rPr sz="1600" dirty="0">
                <a:solidFill>
                  <a:srgbClr val="FFFFFF"/>
                </a:solidFill>
                <a:latin typeface="Calibri"/>
                <a:cs typeface="Calibri"/>
              </a:rPr>
              <a:t>owns</a:t>
            </a:r>
            <a:r>
              <a:rPr sz="1600" spc="345" dirty="0">
                <a:solidFill>
                  <a:srgbClr val="FFFFFF"/>
                </a:solidFill>
                <a:latin typeface="Calibri"/>
                <a:cs typeface="Calibri"/>
              </a:rPr>
              <a:t> </a:t>
            </a:r>
            <a:r>
              <a:rPr sz="1600" dirty="0">
                <a:solidFill>
                  <a:srgbClr val="FFFFFF"/>
                </a:solidFill>
                <a:latin typeface="Calibri"/>
                <a:cs typeface="Calibri"/>
              </a:rPr>
              <a:t>or</a:t>
            </a:r>
            <a:r>
              <a:rPr sz="1600" spc="340" dirty="0">
                <a:solidFill>
                  <a:srgbClr val="FFFFFF"/>
                </a:solidFill>
                <a:latin typeface="Calibri"/>
                <a:cs typeface="Calibri"/>
              </a:rPr>
              <a:t> </a:t>
            </a:r>
            <a:r>
              <a:rPr sz="1600" dirty="0">
                <a:solidFill>
                  <a:srgbClr val="FFFFFF"/>
                </a:solidFill>
                <a:latin typeface="Calibri"/>
                <a:cs typeface="Calibri"/>
              </a:rPr>
              <a:t>has</a:t>
            </a:r>
            <a:r>
              <a:rPr sz="1600" spc="325" dirty="0">
                <a:solidFill>
                  <a:srgbClr val="FFFFFF"/>
                </a:solidFill>
                <a:latin typeface="Calibri"/>
                <a:cs typeface="Calibri"/>
              </a:rPr>
              <a:t> </a:t>
            </a:r>
            <a:r>
              <a:rPr sz="1600" dirty="0">
                <a:solidFill>
                  <a:srgbClr val="FFFFFF"/>
                </a:solidFill>
                <a:latin typeface="Calibri"/>
                <a:cs typeface="Calibri"/>
              </a:rPr>
              <a:t>secured</a:t>
            </a:r>
            <a:r>
              <a:rPr sz="1600" spc="350" dirty="0">
                <a:solidFill>
                  <a:srgbClr val="FFFFFF"/>
                </a:solidFill>
                <a:latin typeface="Calibri"/>
                <a:cs typeface="Calibri"/>
              </a:rPr>
              <a:t> </a:t>
            </a:r>
            <a:r>
              <a:rPr sz="1600" spc="-25" dirty="0">
                <a:solidFill>
                  <a:srgbClr val="FFFFFF"/>
                </a:solidFill>
                <a:latin typeface="Calibri"/>
                <a:cs typeface="Calibri"/>
              </a:rPr>
              <a:t>the </a:t>
            </a:r>
            <a:r>
              <a:rPr sz="1600" dirty="0">
                <a:solidFill>
                  <a:srgbClr val="FFFFFF"/>
                </a:solidFill>
                <a:latin typeface="Calibri"/>
                <a:cs typeface="Calibri"/>
              </a:rPr>
              <a:t>necessary</a:t>
            </a:r>
            <a:r>
              <a:rPr sz="1600" spc="305" dirty="0">
                <a:solidFill>
                  <a:srgbClr val="FFFFFF"/>
                </a:solidFill>
                <a:latin typeface="Calibri"/>
                <a:cs typeface="Calibri"/>
              </a:rPr>
              <a:t> </a:t>
            </a:r>
            <a:r>
              <a:rPr sz="1600" dirty="0">
                <a:solidFill>
                  <a:srgbClr val="FFFFFF"/>
                </a:solidFill>
                <a:latin typeface="Calibri"/>
                <a:cs typeface="Calibri"/>
              </a:rPr>
              <a:t>permissions</a:t>
            </a:r>
            <a:r>
              <a:rPr sz="1600" spc="310" dirty="0">
                <a:solidFill>
                  <a:srgbClr val="FFFFFF"/>
                </a:solidFill>
                <a:latin typeface="Calibri"/>
                <a:cs typeface="Calibri"/>
              </a:rPr>
              <a:t> </a:t>
            </a:r>
            <a:r>
              <a:rPr sz="1600" dirty="0">
                <a:solidFill>
                  <a:srgbClr val="FFFFFF"/>
                </a:solidFill>
                <a:latin typeface="Calibri"/>
                <a:cs typeface="Calibri"/>
              </a:rPr>
              <a:t>or</a:t>
            </a:r>
            <a:r>
              <a:rPr sz="1600" spc="310" dirty="0">
                <a:solidFill>
                  <a:srgbClr val="FFFFFF"/>
                </a:solidFill>
                <a:latin typeface="Calibri"/>
                <a:cs typeface="Calibri"/>
              </a:rPr>
              <a:t> </a:t>
            </a:r>
            <a:r>
              <a:rPr sz="1600" dirty="0">
                <a:solidFill>
                  <a:srgbClr val="FFFFFF"/>
                </a:solidFill>
                <a:latin typeface="Calibri"/>
                <a:cs typeface="Calibri"/>
              </a:rPr>
              <a:t>approvals</a:t>
            </a:r>
            <a:r>
              <a:rPr sz="1600" spc="335" dirty="0">
                <a:solidFill>
                  <a:srgbClr val="FFFFFF"/>
                </a:solidFill>
                <a:latin typeface="Calibri"/>
                <a:cs typeface="Calibri"/>
              </a:rPr>
              <a:t> </a:t>
            </a:r>
            <a:r>
              <a:rPr sz="1600" dirty="0">
                <a:solidFill>
                  <a:srgbClr val="FFFFFF"/>
                </a:solidFill>
                <a:latin typeface="Calibri"/>
                <a:cs typeface="Calibri"/>
              </a:rPr>
              <a:t>from</a:t>
            </a:r>
            <a:r>
              <a:rPr sz="1600" spc="325" dirty="0">
                <a:solidFill>
                  <a:srgbClr val="FFFFFF"/>
                </a:solidFill>
                <a:latin typeface="Calibri"/>
                <a:cs typeface="Calibri"/>
              </a:rPr>
              <a:t> </a:t>
            </a:r>
            <a:r>
              <a:rPr sz="1600" dirty="0">
                <a:solidFill>
                  <a:srgbClr val="FFFFFF"/>
                </a:solidFill>
                <a:latin typeface="Calibri"/>
                <a:cs typeface="Calibri"/>
              </a:rPr>
              <a:t>a</a:t>
            </a:r>
            <a:r>
              <a:rPr sz="1600" spc="320" dirty="0">
                <a:solidFill>
                  <a:srgbClr val="FFFFFF"/>
                </a:solidFill>
                <a:latin typeface="Calibri"/>
                <a:cs typeface="Calibri"/>
              </a:rPr>
              <a:t> </a:t>
            </a:r>
            <a:r>
              <a:rPr sz="1600" dirty="0">
                <a:solidFill>
                  <a:srgbClr val="FFFFFF"/>
                </a:solidFill>
                <a:latin typeface="Calibri"/>
                <a:cs typeface="Calibri"/>
              </a:rPr>
              <a:t>third</a:t>
            </a:r>
            <a:r>
              <a:rPr sz="1600" spc="310" dirty="0">
                <a:solidFill>
                  <a:srgbClr val="FFFFFF"/>
                </a:solidFill>
                <a:latin typeface="Calibri"/>
                <a:cs typeface="Calibri"/>
              </a:rPr>
              <a:t> </a:t>
            </a:r>
            <a:r>
              <a:rPr sz="1600" dirty="0">
                <a:solidFill>
                  <a:srgbClr val="FFFFFF"/>
                </a:solidFill>
                <a:latin typeface="Calibri"/>
                <a:cs typeface="Calibri"/>
              </a:rPr>
              <a:t>party(</a:t>
            </a:r>
            <a:r>
              <a:rPr sz="1600" spc="335" dirty="0">
                <a:solidFill>
                  <a:srgbClr val="FFFFFF"/>
                </a:solidFill>
                <a:latin typeface="Calibri"/>
                <a:cs typeface="Calibri"/>
              </a:rPr>
              <a:t> </a:t>
            </a:r>
            <a:r>
              <a:rPr sz="1600" dirty="0">
                <a:solidFill>
                  <a:srgbClr val="FFFFFF"/>
                </a:solidFill>
                <a:latin typeface="Calibri"/>
                <a:cs typeface="Calibri"/>
              </a:rPr>
              <a:t>lies)</a:t>
            </a:r>
            <a:r>
              <a:rPr sz="1600" spc="350" dirty="0">
                <a:solidFill>
                  <a:srgbClr val="FFFFFF"/>
                </a:solidFill>
                <a:latin typeface="Calibri"/>
                <a:cs typeface="Calibri"/>
              </a:rPr>
              <a:t> </a:t>
            </a:r>
            <a:r>
              <a:rPr sz="1600" dirty="0">
                <a:solidFill>
                  <a:srgbClr val="FFFFFF"/>
                </a:solidFill>
                <a:latin typeface="Calibri"/>
                <a:cs typeface="Calibri"/>
              </a:rPr>
              <a:t>to</a:t>
            </a:r>
            <a:r>
              <a:rPr sz="1600" spc="330" dirty="0">
                <a:solidFill>
                  <a:srgbClr val="FFFFFF"/>
                </a:solidFill>
                <a:latin typeface="Calibri"/>
                <a:cs typeface="Calibri"/>
              </a:rPr>
              <a:t> </a:t>
            </a:r>
            <a:r>
              <a:rPr sz="1600" dirty="0">
                <a:solidFill>
                  <a:srgbClr val="FFFFFF"/>
                </a:solidFill>
                <a:latin typeface="Calibri"/>
                <a:cs typeface="Calibri"/>
              </a:rPr>
              <a:t>provide</a:t>
            </a:r>
            <a:r>
              <a:rPr sz="1600" spc="315" dirty="0">
                <a:solidFill>
                  <a:srgbClr val="FFFFFF"/>
                </a:solidFill>
                <a:latin typeface="Calibri"/>
                <a:cs typeface="Calibri"/>
              </a:rPr>
              <a:t> </a:t>
            </a:r>
            <a:r>
              <a:rPr sz="1600" dirty="0">
                <a:solidFill>
                  <a:srgbClr val="FFFFFF"/>
                </a:solidFill>
                <a:latin typeface="Calibri"/>
                <a:cs typeface="Calibri"/>
              </a:rPr>
              <a:t>the</a:t>
            </a:r>
            <a:r>
              <a:rPr sz="1600" spc="310" dirty="0">
                <a:solidFill>
                  <a:srgbClr val="FFFFFF"/>
                </a:solidFill>
                <a:latin typeface="Calibri"/>
                <a:cs typeface="Calibri"/>
              </a:rPr>
              <a:t> </a:t>
            </a:r>
            <a:r>
              <a:rPr sz="1600" dirty="0">
                <a:solidFill>
                  <a:srgbClr val="FFFFFF"/>
                </a:solidFill>
                <a:latin typeface="Calibri"/>
                <a:cs typeface="Calibri"/>
              </a:rPr>
              <a:t>License</a:t>
            </a:r>
            <a:r>
              <a:rPr sz="1600" spc="325" dirty="0">
                <a:solidFill>
                  <a:srgbClr val="FFFFFF"/>
                </a:solidFill>
                <a:latin typeface="Calibri"/>
                <a:cs typeface="Calibri"/>
              </a:rPr>
              <a:t> </a:t>
            </a:r>
            <a:r>
              <a:rPr sz="1600" dirty="0">
                <a:solidFill>
                  <a:srgbClr val="FFFFFF"/>
                </a:solidFill>
                <a:latin typeface="Calibri"/>
                <a:cs typeface="Calibri"/>
              </a:rPr>
              <a:t>for</a:t>
            </a:r>
            <a:r>
              <a:rPr sz="1600" spc="330" dirty="0">
                <a:solidFill>
                  <a:srgbClr val="FFFFFF"/>
                </a:solidFill>
                <a:latin typeface="Calibri"/>
                <a:cs typeface="Calibri"/>
              </a:rPr>
              <a:t> </a:t>
            </a:r>
            <a:r>
              <a:rPr sz="1600" dirty="0">
                <a:solidFill>
                  <a:srgbClr val="FFFFFF"/>
                </a:solidFill>
                <a:latin typeface="Calibri"/>
                <a:cs typeface="Calibri"/>
              </a:rPr>
              <a:t>Haymarket</a:t>
            </a:r>
            <a:r>
              <a:rPr sz="1600" spc="305" dirty="0">
                <a:solidFill>
                  <a:srgbClr val="FFFFFF"/>
                </a:solidFill>
                <a:latin typeface="Calibri"/>
                <a:cs typeface="Calibri"/>
              </a:rPr>
              <a:t> </a:t>
            </a:r>
            <a:r>
              <a:rPr sz="1600" dirty="0">
                <a:solidFill>
                  <a:srgbClr val="FFFFFF"/>
                </a:solidFill>
                <a:latin typeface="Calibri"/>
                <a:cs typeface="Calibri"/>
              </a:rPr>
              <a:t>use</a:t>
            </a:r>
            <a:r>
              <a:rPr sz="1600" spc="330" dirty="0">
                <a:solidFill>
                  <a:srgbClr val="FFFFFF"/>
                </a:solidFill>
                <a:latin typeface="Calibri"/>
                <a:cs typeface="Calibri"/>
              </a:rPr>
              <a:t> </a:t>
            </a:r>
            <a:r>
              <a:rPr sz="1600" spc="-25" dirty="0">
                <a:solidFill>
                  <a:srgbClr val="FFFFFF"/>
                </a:solidFill>
                <a:latin typeface="Calibri"/>
                <a:cs typeface="Calibri"/>
              </a:rPr>
              <a:t>as </a:t>
            </a:r>
            <a:r>
              <a:rPr sz="1600" dirty="0">
                <a:solidFill>
                  <a:srgbClr val="FFFFFF"/>
                </a:solidFill>
                <a:latin typeface="Calibri"/>
                <a:cs typeface="Calibri"/>
              </a:rPr>
              <a:t>described</a:t>
            </a:r>
            <a:r>
              <a:rPr sz="1600" spc="-55" dirty="0">
                <a:solidFill>
                  <a:srgbClr val="FFFFFF"/>
                </a:solidFill>
                <a:latin typeface="Calibri"/>
                <a:cs typeface="Calibri"/>
              </a:rPr>
              <a:t> </a:t>
            </a:r>
            <a:r>
              <a:rPr sz="1600" spc="-10" dirty="0">
                <a:solidFill>
                  <a:srgbClr val="FFFFFF"/>
                </a:solidFill>
                <a:latin typeface="Calibri"/>
                <a:cs typeface="Calibri"/>
              </a:rPr>
              <a:t>hereinabove.</a:t>
            </a:r>
            <a:endParaRPr sz="1600">
              <a:latin typeface="Calibri"/>
              <a:cs typeface="Calibri"/>
            </a:endParaRPr>
          </a:p>
          <a:p>
            <a:pPr marL="12700" marR="5715" algn="just">
              <a:lnSpc>
                <a:spcPct val="100000"/>
              </a:lnSpc>
              <a:spcBef>
                <a:spcPts val="1930"/>
              </a:spcBef>
            </a:pPr>
            <a:r>
              <a:rPr sz="1600" b="1" dirty="0">
                <a:solidFill>
                  <a:srgbClr val="FFFFFF"/>
                </a:solidFill>
                <a:latin typeface="Calibri"/>
                <a:cs typeface="Calibri"/>
              </a:rPr>
              <a:t>MODIFICATION</a:t>
            </a:r>
            <a:r>
              <a:rPr sz="1600" b="1" spc="155" dirty="0">
                <a:solidFill>
                  <a:srgbClr val="FFFFFF"/>
                </a:solidFill>
                <a:latin typeface="Calibri"/>
                <a:cs typeface="Calibri"/>
              </a:rPr>
              <a:t> </a:t>
            </a:r>
            <a:r>
              <a:rPr sz="1600" b="1" dirty="0">
                <a:solidFill>
                  <a:srgbClr val="FFFFFF"/>
                </a:solidFill>
                <a:latin typeface="Calibri"/>
                <a:cs typeface="Calibri"/>
              </a:rPr>
              <a:t>REQUEST:</a:t>
            </a:r>
            <a:r>
              <a:rPr sz="1600" b="1" spc="150" dirty="0">
                <a:solidFill>
                  <a:srgbClr val="FFFFFF"/>
                </a:solidFill>
                <a:latin typeface="Calibri"/>
                <a:cs typeface="Calibri"/>
              </a:rPr>
              <a:t> </a:t>
            </a:r>
            <a:r>
              <a:rPr sz="1600" dirty="0">
                <a:solidFill>
                  <a:srgbClr val="FFFFFF"/>
                </a:solidFill>
                <a:latin typeface="Calibri"/>
                <a:cs typeface="Calibri"/>
              </a:rPr>
              <a:t>Any</a:t>
            </a:r>
            <a:r>
              <a:rPr sz="1600" spc="155" dirty="0">
                <a:solidFill>
                  <a:srgbClr val="FFFFFF"/>
                </a:solidFill>
                <a:latin typeface="Calibri"/>
                <a:cs typeface="Calibri"/>
              </a:rPr>
              <a:t> </a:t>
            </a:r>
            <a:r>
              <a:rPr sz="1600" dirty="0">
                <a:solidFill>
                  <a:srgbClr val="FFFFFF"/>
                </a:solidFill>
                <a:latin typeface="Calibri"/>
                <a:cs typeface="Calibri"/>
              </a:rPr>
              <a:t>changes</a:t>
            </a:r>
            <a:r>
              <a:rPr sz="1600" spc="145" dirty="0">
                <a:solidFill>
                  <a:srgbClr val="FFFFFF"/>
                </a:solidFill>
                <a:latin typeface="Calibri"/>
                <a:cs typeface="Calibri"/>
              </a:rPr>
              <a:t> </a:t>
            </a:r>
            <a:r>
              <a:rPr sz="1600" dirty="0">
                <a:solidFill>
                  <a:srgbClr val="FFFFFF"/>
                </a:solidFill>
                <a:latin typeface="Calibri"/>
                <a:cs typeface="Calibri"/>
              </a:rPr>
              <a:t>after</a:t>
            </a:r>
            <a:r>
              <a:rPr sz="1600" spc="175" dirty="0">
                <a:solidFill>
                  <a:srgbClr val="FFFFFF"/>
                </a:solidFill>
                <a:latin typeface="Calibri"/>
                <a:cs typeface="Calibri"/>
              </a:rPr>
              <a:t> </a:t>
            </a:r>
            <a:r>
              <a:rPr sz="1600" dirty="0">
                <a:solidFill>
                  <a:srgbClr val="FFFFFF"/>
                </a:solidFill>
                <a:latin typeface="Calibri"/>
                <a:cs typeface="Calibri"/>
              </a:rPr>
              <a:t>the</a:t>
            </a:r>
            <a:r>
              <a:rPr sz="1600" spc="145" dirty="0">
                <a:solidFill>
                  <a:srgbClr val="FFFFFF"/>
                </a:solidFill>
                <a:latin typeface="Calibri"/>
                <a:cs typeface="Calibri"/>
              </a:rPr>
              <a:t> </a:t>
            </a:r>
            <a:r>
              <a:rPr sz="1600" dirty="0">
                <a:solidFill>
                  <a:srgbClr val="FFFFFF"/>
                </a:solidFill>
                <a:latin typeface="Calibri"/>
                <a:cs typeface="Calibri"/>
              </a:rPr>
              <a:t>submission</a:t>
            </a:r>
            <a:r>
              <a:rPr sz="1600" spc="160" dirty="0">
                <a:solidFill>
                  <a:srgbClr val="FFFFFF"/>
                </a:solidFill>
                <a:latin typeface="Calibri"/>
                <a:cs typeface="Calibri"/>
              </a:rPr>
              <a:t> </a:t>
            </a:r>
            <a:r>
              <a:rPr sz="1600" dirty="0">
                <a:solidFill>
                  <a:srgbClr val="FFFFFF"/>
                </a:solidFill>
                <a:latin typeface="Calibri"/>
                <a:cs typeface="Calibri"/>
              </a:rPr>
              <a:t>of</a:t>
            </a:r>
            <a:r>
              <a:rPr sz="1600" spc="150" dirty="0">
                <a:solidFill>
                  <a:srgbClr val="FFFFFF"/>
                </a:solidFill>
                <a:latin typeface="Calibri"/>
                <a:cs typeface="Calibri"/>
              </a:rPr>
              <a:t> </a:t>
            </a:r>
            <a:r>
              <a:rPr sz="1600" dirty="0">
                <a:solidFill>
                  <a:srgbClr val="FFFFFF"/>
                </a:solidFill>
                <a:latin typeface="Calibri"/>
                <a:cs typeface="Calibri"/>
              </a:rPr>
              <a:t>the</a:t>
            </a:r>
            <a:r>
              <a:rPr sz="1600" spc="175" dirty="0">
                <a:solidFill>
                  <a:srgbClr val="FFFFFF"/>
                </a:solidFill>
                <a:latin typeface="Calibri"/>
                <a:cs typeface="Calibri"/>
              </a:rPr>
              <a:t> </a:t>
            </a:r>
            <a:r>
              <a:rPr sz="1600" dirty="0">
                <a:solidFill>
                  <a:srgbClr val="FFFFFF"/>
                </a:solidFill>
                <a:latin typeface="Calibri"/>
                <a:cs typeface="Calibri"/>
              </a:rPr>
              <a:t>entry</a:t>
            </a:r>
            <a:r>
              <a:rPr sz="1600" spc="150" dirty="0">
                <a:solidFill>
                  <a:srgbClr val="FFFFFF"/>
                </a:solidFill>
                <a:latin typeface="Calibri"/>
                <a:cs typeface="Calibri"/>
              </a:rPr>
              <a:t> </a:t>
            </a:r>
            <a:r>
              <a:rPr sz="1600" dirty="0">
                <a:solidFill>
                  <a:srgbClr val="FFFFFF"/>
                </a:solidFill>
                <a:latin typeface="Calibri"/>
                <a:cs typeface="Calibri"/>
              </a:rPr>
              <a:t>will</a:t>
            </a:r>
            <a:r>
              <a:rPr sz="1600" spc="150" dirty="0">
                <a:solidFill>
                  <a:srgbClr val="FFFFFF"/>
                </a:solidFill>
                <a:latin typeface="Calibri"/>
                <a:cs typeface="Calibri"/>
              </a:rPr>
              <a:t> </a:t>
            </a:r>
            <a:r>
              <a:rPr sz="1600" dirty="0">
                <a:solidFill>
                  <a:srgbClr val="FFFFFF"/>
                </a:solidFill>
                <a:latin typeface="Calibri"/>
                <a:cs typeface="Calibri"/>
              </a:rPr>
              <a:t>be</a:t>
            </a:r>
            <a:r>
              <a:rPr sz="1600" spc="155" dirty="0">
                <a:solidFill>
                  <a:srgbClr val="FFFFFF"/>
                </a:solidFill>
                <a:latin typeface="Calibri"/>
                <a:cs typeface="Calibri"/>
              </a:rPr>
              <a:t> </a:t>
            </a:r>
            <a:r>
              <a:rPr sz="1600" dirty="0">
                <a:solidFill>
                  <a:srgbClr val="FFFFFF"/>
                </a:solidFill>
                <a:latin typeface="Calibri"/>
                <a:cs typeface="Calibri"/>
              </a:rPr>
              <a:t>subject</a:t>
            </a:r>
            <a:r>
              <a:rPr sz="1600" spc="175" dirty="0">
                <a:solidFill>
                  <a:srgbClr val="FFFFFF"/>
                </a:solidFill>
                <a:latin typeface="Calibri"/>
                <a:cs typeface="Calibri"/>
              </a:rPr>
              <a:t> </a:t>
            </a:r>
            <a:r>
              <a:rPr sz="1600" dirty="0">
                <a:solidFill>
                  <a:srgbClr val="FFFFFF"/>
                </a:solidFill>
                <a:latin typeface="Calibri"/>
                <a:cs typeface="Calibri"/>
              </a:rPr>
              <a:t>to</a:t>
            </a:r>
            <a:r>
              <a:rPr sz="1600" spc="175" dirty="0">
                <a:solidFill>
                  <a:srgbClr val="FFFFFF"/>
                </a:solidFill>
                <a:latin typeface="Calibri"/>
                <a:cs typeface="Calibri"/>
              </a:rPr>
              <a:t> </a:t>
            </a:r>
            <a:r>
              <a:rPr sz="1600" dirty="0">
                <a:solidFill>
                  <a:srgbClr val="FFFFFF"/>
                </a:solidFill>
                <a:latin typeface="Calibri"/>
                <a:cs typeface="Calibri"/>
              </a:rPr>
              <a:t>review</a:t>
            </a:r>
            <a:r>
              <a:rPr sz="1600" spc="160" dirty="0">
                <a:solidFill>
                  <a:srgbClr val="FFFFFF"/>
                </a:solidFill>
                <a:latin typeface="Calibri"/>
                <a:cs typeface="Calibri"/>
              </a:rPr>
              <a:t> </a:t>
            </a:r>
            <a:r>
              <a:rPr sz="1600" dirty="0">
                <a:solidFill>
                  <a:srgbClr val="FFFFFF"/>
                </a:solidFill>
                <a:latin typeface="Calibri"/>
                <a:cs typeface="Calibri"/>
              </a:rPr>
              <a:t>and</a:t>
            </a:r>
            <a:r>
              <a:rPr sz="1600" spc="155" dirty="0">
                <a:solidFill>
                  <a:srgbClr val="FFFFFF"/>
                </a:solidFill>
                <a:latin typeface="Calibri"/>
                <a:cs typeface="Calibri"/>
              </a:rPr>
              <a:t> </a:t>
            </a:r>
            <a:r>
              <a:rPr sz="1600" spc="-10" dirty="0">
                <a:solidFill>
                  <a:srgbClr val="FFFFFF"/>
                </a:solidFill>
                <a:latin typeface="Calibri"/>
                <a:cs typeface="Calibri"/>
              </a:rPr>
              <a:t>prior approval</a:t>
            </a:r>
            <a:r>
              <a:rPr sz="1600" spc="-35" dirty="0">
                <a:solidFill>
                  <a:srgbClr val="FFFFFF"/>
                </a:solidFill>
                <a:latin typeface="Calibri"/>
                <a:cs typeface="Calibri"/>
              </a:rPr>
              <a:t> </a:t>
            </a:r>
            <a:r>
              <a:rPr sz="1600" dirty="0">
                <a:solidFill>
                  <a:srgbClr val="FFFFFF"/>
                </a:solidFill>
                <a:latin typeface="Calibri"/>
                <a:cs typeface="Calibri"/>
              </a:rPr>
              <a:t>by</a:t>
            </a:r>
            <a:r>
              <a:rPr sz="1600" spc="-35" dirty="0">
                <a:solidFill>
                  <a:srgbClr val="FFFFFF"/>
                </a:solidFill>
                <a:latin typeface="Calibri"/>
                <a:cs typeface="Calibri"/>
              </a:rPr>
              <a:t> </a:t>
            </a:r>
            <a:r>
              <a:rPr sz="1600" dirty="0">
                <a:solidFill>
                  <a:srgbClr val="FFFFFF"/>
                </a:solidFill>
                <a:latin typeface="Calibri"/>
                <a:cs typeface="Calibri"/>
              </a:rPr>
              <a:t>the</a:t>
            </a:r>
            <a:r>
              <a:rPr sz="1600" spc="-10" dirty="0">
                <a:solidFill>
                  <a:srgbClr val="FFFFFF"/>
                </a:solidFill>
                <a:latin typeface="Calibri"/>
                <a:cs typeface="Calibri"/>
              </a:rPr>
              <a:t> </a:t>
            </a:r>
            <a:r>
              <a:rPr sz="1600" spc="-25" dirty="0">
                <a:solidFill>
                  <a:srgbClr val="FFFFFF"/>
                </a:solidFill>
                <a:latin typeface="Calibri"/>
                <a:cs typeface="Calibri"/>
              </a:rPr>
              <a:t>Organiser.</a:t>
            </a:r>
            <a:r>
              <a:rPr sz="1600" spc="-20" dirty="0">
                <a:solidFill>
                  <a:srgbClr val="FFFFFF"/>
                </a:solidFill>
                <a:latin typeface="Calibri"/>
                <a:cs typeface="Calibri"/>
              </a:rPr>
              <a:t> </a:t>
            </a:r>
            <a:r>
              <a:rPr sz="1600" dirty="0">
                <a:solidFill>
                  <a:srgbClr val="FFFFFF"/>
                </a:solidFill>
                <a:latin typeface="Calibri"/>
                <a:cs typeface="Calibri"/>
              </a:rPr>
              <a:t>Not</a:t>
            </a:r>
            <a:r>
              <a:rPr sz="1600" spc="-10" dirty="0">
                <a:solidFill>
                  <a:srgbClr val="FFFFFF"/>
                </a:solidFill>
                <a:latin typeface="Calibri"/>
                <a:cs typeface="Calibri"/>
              </a:rPr>
              <a:t> </a:t>
            </a:r>
            <a:r>
              <a:rPr sz="1600" dirty="0">
                <a:solidFill>
                  <a:srgbClr val="FFFFFF"/>
                </a:solidFill>
                <a:latin typeface="Calibri"/>
                <a:cs typeface="Calibri"/>
              </a:rPr>
              <a:t>all</a:t>
            </a:r>
            <a:r>
              <a:rPr sz="1600" spc="-5" dirty="0">
                <a:solidFill>
                  <a:srgbClr val="FFFFFF"/>
                </a:solidFill>
                <a:latin typeface="Calibri"/>
                <a:cs typeface="Calibri"/>
              </a:rPr>
              <a:t> </a:t>
            </a:r>
            <a:r>
              <a:rPr sz="1600" spc="-10" dirty="0">
                <a:solidFill>
                  <a:srgbClr val="FFFFFF"/>
                </a:solidFill>
                <a:latin typeface="Calibri"/>
                <a:cs typeface="Calibri"/>
              </a:rPr>
              <a:t>requests</a:t>
            </a:r>
            <a:r>
              <a:rPr sz="1600" spc="-5" dirty="0">
                <a:solidFill>
                  <a:srgbClr val="FFFFFF"/>
                </a:solidFill>
                <a:latin typeface="Calibri"/>
                <a:cs typeface="Calibri"/>
              </a:rPr>
              <a:t> </a:t>
            </a:r>
            <a:r>
              <a:rPr sz="1600" dirty="0">
                <a:solidFill>
                  <a:srgbClr val="FFFFFF"/>
                </a:solidFill>
                <a:latin typeface="Calibri"/>
                <a:cs typeface="Calibri"/>
              </a:rPr>
              <a:t>will</a:t>
            </a:r>
            <a:r>
              <a:rPr sz="1600" spc="-5" dirty="0">
                <a:solidFill>
                  <a:srgbClr val="FFFFFF"/>
                </a:solidFill>
                <a:latin typeface="Calibri"/>
                <a:cs typeface="Calibri"/>
              </a:rPr>
              <a:t> </a:t>
            </a:r>
            <a:r>
              <a:rPr sz="1600" dirty="0">
                <a:solidFill>
                  <a:srgbClr val="FFFFFF"/>
                </a:solidFill>
                <a:latin typeface="Calibri"/>
                <a:cs typeface="Calibri"/>
              </a:rPr>
              <a:t>be</a:t>
            </a:r>
            <a:r>
              <a:rPr sz="1600" spc="-30" dirty="0">
                <a:solidFill>
                  <a:srgbClr val="FFFFFF"/>
                </a:solidFill>
                <a:latin typeface="Calibri"/>
                <a:cs typeface="Calibri"/>
              </a:rPr>
              <a:t> </a:t>
            </a:r>
            <a:r>
              <a:rPr sz="1600" spc="-10" dirty="0">
                <a:solidFill>
                  <a:srgbClr val="FFFFFF"/>
                </a:solidFill>
                <a:latin typeface="Calibri"/>
                <a:cs typeface="Calibri"/>
              </a:rPr>
              <a:t>accommodated.</a:t>
            </a:r>
            <a:endParaRPr sz="1600">
              <a:latin typeface="Calibri"/>
              <a:cs typeface="Calibri"/>
            </a:endParaRPr>
          </a:p>
          <a:p>
            <a:pPr marL="12700" marR="9525" algn="just">
              <a:lnSpc>
                <a:spcPct val="100000"/>
              </a:lnSpc>
              <a:spcBef>
                <a:spcPts val="1920"/>
              </a:spcBef>
            </a:pPr>
            <a:r>
              <a:rPr sz="1600" b="1" dirty="0">
                <a:solidFill>
                  <a:srgbClr val="FFFFFF"/>
                </a:solidFill>
                <a:latin typeface="Calibri"/>
                <a:cs typeface="Calibri"/>
              </a:rPr>
              <a:t>PAYMENT</a:t>
            </a:r>
            <a:r>
              <a:rPr sz="1600" dirty="0">
                <a:solidFill>
                  <a:srgbClr val="FFFFFF"/>
                </a:solidFill>
                <a:latin typeface="Calibri"/>
                <a:cs typeface="Calibri"/>
              </a:rPr>
              <a:t>:</a:t>
            </a:r>
            <a:r>
              <a:rPr sz="1600" spc="225" dirty="0">
                <a:solidFill>
                  <a:srgbClr val="FFFFFF"/>
                </a:solidFill>
                <a:latin typeface="Calibri"/>
                <a:cs typeface="Calibri"/>
              </a:rPr>
              <a:t> </a:t>
            </a:r>
            <a:r>
              <a:rPr sz="1600" dirty="0">
                <a:solidFill>
                  <a:srgbClr val="FFFFFF"/>
                </a:solidFill>
                <a:latin typeface="Calibri"/>
                <a:cs typeface="Calibri"/>
              </a:rPr>
              <a:t>All</a:t>
            </a:r>
            <a:r>
              <a:rPr sz="1600" spc="215" dirty="0">
                <a:solidFill>
                  <a:srgbClr val="FFFFFF"/>
                </a:solidFill>
                <a:latin typeface="Calibri"/>
                <a:cs typeface="Calibri"/>
              </a:rPr>
              <a:t> </a:t>
            </a:r>
            <a:r>
              <a:rPr sz="1600" dirty="0">
                <a:solidFill>
                  <a:srgbClr val="FFFFFF"/>
                </a:solidFill>
                <a:latin typeface="Calibri"/>
                <a:cs typeface="Calibri"/>
              </a:rPr>
              <a:t>payments</a:t>
            </a:r>
            <a:r>
              <a:rPr sz="1600" spc="225" dirty="0">
                <a:solidFill>
                  <a:srgbClr val="FFFFFF"/>
                </a:solidFill>
                <a:latin typeface="Calibri"/>
                <a:cs typeface="Calibri"/>
              </a:rPr>
              <a:t> </a:t>
            </a:r>
            <a:r>
              <a:rPr sz="1600" dirty="0">
                <a:solidFill>
                  <a:srgbClr val="FFFFFF"/>
                </a:solidFill>
                <a:latin typeface="Calibri"/>
                <a:cs typeface="Calibri"/>
              </a:rPr>
              <a:t>for</a:t>
            </a:r>
            <a:r>
              <a:rPr sz="1600" spc="235" dirty="0">
                <a:solidFill>
                  <a:srgbClr val="FFFFFF"/>
                </a:solidFill>
                <a:latin typeface="Calibri"/>
                <a:cs typeface="Calibri"/>
              </a:rPr>
              <a:t> </a:t>
            </a:r>
            <a:r>
              <a:rPr sz="1600" dirty="0">
                <a:solidFill>
                  <a:srgbClr val="FFFFFF"/>
                </a:solidFill>
                <a:latin typeface="Calibri"/>
                <a:cs typeface="Calibri"/>
              </a:rPr>
              <a:t>submissions</a:t>
            </a:r>
            <a:r>
              <a:rPr sz="1600" spc="220" dirty="0">
                <a:solidFill>
                  <a:srgbClr val="FFFFFF"/>
                </a:solidFill>
                <a:latin typeface="Calibri"/>
                <a:cs typeface="Calibri"/>
              </a:rPr>
              <a:t> </a:t>
            </a:r>
            <a:r>
              <a:rPr sz="1600" dirty="0">
                <a:solidFill>
                  <a:srgbClr val="FFFFFF"/>
                </a:solidFill>
                <a:latin typeface="Calibri"/>
                <a:cs typeface="Calibri"/>
              </a:rPr>
              <a:t>must</a:t>
            </a:r>
            <a:r>
              <a:rPr sz="1600" spc="210" dirty="0">
                <a:solidFill>
                  <a:srgbClr val="FFFFFF"/>
                </a:solidFill>
                <a:latin typeface="Calibri"/>
                <a:cs typeface="Calibri"/>
              </a:rPr>
              <a:t> </a:t>
            </a:r>
            <a:r>
              <a:rPr sz="1600" dirty="0">
                <a:solidFill>
                  <a:srgbClr val="FFFFFF"/>
                </a:solidFill>
                <a:latin typeface="Calibri"/>
                <a:cs typeface="Calibri"/>
              </a:rPr>
              <a:t>be</a:t>
            </a:r>
            <a:r>
              <a:rPr sz="1600" spc="240" dirty="0">
                <a:solidFill>
                  <a:srgbClr val="FFFFFF"/>
                </a:solidFill>
                <a:latin typeface="Calibri"/>
                <a:cs typeface="Calibri"/>
              </a:rPr>
              <a:t> </a:t>
            </a:r>
            <a:r>
              <a:rPr sz="1600" dirty="0">
                <a:solidFill>
                  <a:srgbClr val="FFFFFF"/>
                </a:solidFill>
                <a:latin typeface="Calibri"/>
                <a:cs typeface="Calibri"/>
              </a:rPr>
              <a:t>made</a:t>
            </a:r>
            <a:r>
              <a:rPr sz="1600" spc="220" dirty="0">
                <a:solidFill>
                  <a:srgbClr val="FFFFFF"/>
                </a:solidFill>
                <a:latin typeface="Calibri"/>
                <a:cs typeface="Calibri"/>
              </a:rPr>
              <a:t> </a:t>
            </a:r>
            <a:r>
              <a:rPr sz="1600" dirty="0">
                <a:solidFill>
                  <a:srgbClr val="FFFFFF"/>
                </a:solidFill>
                <a:latin typeface="Calibri"/>
                <a:cs typeface="Calibri"/>
              </a:rPr>
              <a:t>at</a:t>
            </a:r>
            <a:r>
              <a:rPr sz="1600" spc="235" dirty="0">
                <a:solidFill>
                  <a:srgbClr val="FFFFFF"/>
                </a:solidFill>
                <a:latin typeface="Calibri"/>
                <a:cs typeface="Calibri"/>
              </a:rPr>
              <a:t> </a:t>
            </a:r>
            <a:r>
              <a:rPr sz="1600" dirty="0">
                <a:solidFill>
                  <a:srgbClr val="FFFFFF"/>
                </a:solidFill>
                <a:latin typeface="Calibri"/>
                <a:cs typeface="Calibri"/>
              </a:rPr>
              <a:t>the</a:t>
            </a:r>
            <a:r>
              <a:rPr sz="1600" spc="215" dirty="0">
                <a:solidFill>
                  <a:srgbClr val="FFFFFF"/>
                </a:solidFill>
                <a:latin typeface="Calibri"/>
                <a:cs typeface="Calibri"/>
              </a:rPr>
              <a:t> </a:t>
            </a:r>
            <a:r>
              <a:rPr sz="1600" dirty="0">
                <a:solidFill>
                  <a:srgbClr val="FFFFFF"/>
                </a:solidFill>
                <a:latin typeface="Calibri"/>
                <a:cs typeface="Calibri"/>
              </a:rPr>
              <a:t>point</a:t>
            </a:r>
            <a:r>
              <a:rPr sz="1600" spc="240" dirty="0">
                <a:solidFill>
                  <a:srgbClr val="FFFFFF"/>
                </a:solidFill>
                <a:latin typeface="Calibri"/>
                <a:cs typeface="Calibri"/>
              </a:rPr>
              <a:t> </a:t>
            </a:r>
            <a:r>
              <a:rPr sz="1600" dirty="0">
                <a:solidFill>
                  <a:srgbClr val="FFFFFF"/>
                </a:solidFill>
                <a:latin typeface="Calibri"/>
                <a:cs typeface="Calibri"/>
              </a:rPr>
              <a:t>of</a:t>
            </a:r>
            <a:r>
              <a:rPr sz="1600" spc="235" dirty="0">
                <a:solidFill>
                  <a:srgbClr val="FFFFFF"/>
                </a:solidFill>
                <a:latin typeface="Calibri"/>
                <a:cs typeface="Calibri"/>
              </a:rPr>
              <a:t> </a:t>
            </a:r>
            <a:r>
              <a:rPr sz="1600" dirty="0">
                <a:solidFill>
                  <a:srgbClr val="FFFFFF"/>
                </a:solidFill>
                <a:latin typeface="Calibri"/>
                <a:cs typeface="Calibri"/>
              </a:rPr>
              <a:t>submission</a:t>
            </a:r>
            <a:r>
              <a:rPr sz="1600" spc="229" dirty="0">
                <a:solidFill>
                  <a:srgbClr val="FFFFFF"/>
                </a:solidFill>
                <a:latin typeface="Calibri"/>
                <a:cs typeface="Calibri"/>
              </a:rPr>
              <a:t> </a:t>
            </a:r>
            <a:r>
              <a:rPr sz="1600" dirty="0">
                <a:solidFill>
                  <a:srgbClr val="FFFFFF"/>
                </a:solidFill>
                <a:latin typeface="Calibri"/>
                <a:cs typeface="Calibri"/>
              </a:rPr>
              <a:t>confirmation.</a:t>
            </a:r>
            <a:r>
              <a:rPr sz="1600" spc="225" dirty="0">
                <a:solidFill>
                  <a:srgbClr val="FFFFFF"/>
                </a:solidFill>
                <a:latin typeface="Calibri"/>
                <a:cs typeface="Calibri"/>
              </a:rPr>
              <a:t> </a:t>
            </a:r>
            <a:r>
              <a:rPr sz="1600" dirty="0">
                <a:solidFill>
                  <a:srgbClr val="FFFFFF"/>
                </a:solidFill>
                <a:latin typeface="Calibri"/>
                <a:cs typeface="Calibri"/>
              </a:rPr>
              <a:t>Once</a:t>
            </a:r>
            <a:r>
              <a:rPr sz="1600" spc="220" dirty="0">
                <a:solidFill>
                  <a:srgbClr val="FFFFFF"/>
                </a:solidFill>
                <a:latin typeface="Calibri"/>
                <a:cs typeface="Calibri"/>
              </a:rPr>
              <a:t> </a:t>
            </a:r>
            <a:r>
              <a:rPr sz="1600" spc="-25" dirty="0">
                <a:solidFill>
                  <a:srgbClr val="FFFFFF"/>
                </a:solidFill>
                <a:latin typeface="Calibri"/>
                <a:cs typeface="Calibri"/>
              </a:rPr>
              <a:t>you </a:t>
            </a:r>
            <a:r>
              <a:rPr sz="1600" dirty="0">
                <a:solidFill>
                  <a:srgbClr val="FFFFFF"/>
                </a:solidFill>
                <a:latin typeface="Calibri"/>
                <a:cs typeface="Calibri"/>
              </a:rPr>
              <a:t>confirmed</a:t>
            </a:r>
            <a:r>
              <a:rPr sz="1600" spc="65" dirty="0">
                <a:solidFill>
                  <a:srgbClr val="FFFFFF"/>
                </a:solidFill>
                <a:latin typeface="Calibri"/>
                <a:cs typeface="Calibri"/>
              </a:rPr>
              <a:t> </a:t>
            </a:r>
            <a:r>
              <a:rPr sz="1600" dirty="0">
                <a:solidFill>
                  <a:srgbClr val="FFFFFF"/>
                </a:solidFill>
                <a:latin typeface="Calibri"/>
                <a:cs typeface="Calibri"/>
              </a:rPr>
              <a:t>to</a:t>
            </a:r>
            <a:r>
              <a:rPr sz="1600" spc="60" dirty="0">
                <a:solidFill>
                  <a:srgbClr val="FFFFFF"/>
                </a:solidFill>
                <a:latin typeface="Calibri"/>
                <a:cs typeface="Calibri"/>
              </a:rPr>
              <a:t> </a:t>
            </a:r>
            <a:r>
              <a:rPr sz="1600" b="1" dirty="0">
                <a:solidFill>
                  <a:srgbClr val="FFFFFF"/>
                </a:solidFill>
                <a:latin typeface="Calibri"/>
                <a:cs typeface="Calibri"/>
              </a:rPr>
              <a:t>SUBMIT</a:t>
            </a:r>
            <a:r>
              <a:rPr sz="1600" b="1" spc="55" dirty="0">
                <a:solidFill>
                  <a:srgbClr val="FFFFFF"/>
                </a:solidFill>
                <a:latin typeface="Calibri"/>
                <a:cs typeface="Calibri"/>
              </a:rPr>
              <a:t> </a:t>
            </a:r>
            <a:r>
              <a:rPr sz="1600" b="1" dirty="0">
                <a:solidFill>
                  <a:srgbClr val="FFFFFF"/>
                </a:solidFill>
                <a:latin typeface="Calibri"/>
                <a:cs typeface="Calibri"/>
              </a:rPr>
              <a:t>ENTRY</a:t>
            </a:r>
            <a:r>
              <a:rPr sz="1600" dirty="0">
                <a:solidFill>
                  <a:srgbClr val="FFFFFF"/>
                </a:solidFill>
                <a:latin typeface="Calibri"/>
                <a:cs typeface="Calibri"/>
              </a:rPr>
              <a:t>,</a:t>
            </a:r>
            <a:r>
              <a:rPr sz="1600" spc="50" dirty="0">
                <a:solidFill>
                  <a:srgbClr val="FFFFFF"/>
                </a:solidFill>
                <a:latin typeface="Calibri"/>
                <a:cs typeface="Calibri"/>
              </a:rPr>
              <a:t> </a:t>
            </a:r>
            <a:r>
              <a:rPr sz="1600" dirty="0">
                <a:solidFill>
                  <a:srgbClr val="FFFFFF"/>
                </a:solidFill>
                <a:latin typeface="Calibri"/>
                <a:cs typeface="Calibri"/>
              </a:rPr>
              <a:t>your</a:t>
            </a:r>
            <a:r>
              <a:rPr sz="1600" spc="35" dirty="0">
                <a:solidFill>
                  <a:srgbClr val="FFFFFF"/>
                </a:solidFill>
                <a:latin typeface="Calibri"/>
                <a:cs typeface="Calibri"/>
              </a:rPr>
              <a:t> </a:t>
            </a:r>
            <a:r>
              <a:rPr sz="1600" dirty="0">
                <a:solidFill>
                  <a:srgbClr val="FFFFFF"/>
                </a:solidFill>
                <a:latin typeface="Calibri"/>
                <a:cs typeface="Calibri"/>
              </a:rPr>
              <a:t>entry</a:t>
            </a:r>
            <a:r>
              <a:rPr sz="1600" spc="45" dirty="0">
                <a:solidFill>
                  <a:srgbClr val="FFFFFF"/>
                </a:solidFill>
                <a:latin typeface="Calibri"/>
                <a:cs typeface="Calibri"/>
              </a:rPr>
              <a:t> </a:t>
            </a:r>
            <a:r>
              <a:rPr sz="1600" dirty="0">
                <a:solidFill>
                  <a:srgbClr val="FFFFFF"/>
                </a:solidFill>
                <a:latin typeface="Calibri"/>
                <a:cs typeface="Calibri"/>
              </a:rPr>
              <a:t>will</a:t>
            </a:r>
            <a:r>
              <a:rPr sz="1600" spc="60" dirty="0">
                <a:solidFill>
                  <a:srgbClr val="FFFFFF"/>
                </a:solidFill>
                <a:latin typeface="Calibri"/>
                <a:cs typeface="Calibri"/>
              </a:rPr>
              <a:t> </a:t>
            </a:r>
            <a:r>
              <a:rPr sz="1600" dirty="0">
                <a:solidFill>
                  <a:srgbClr val="FFFFFF"/>
                </a:solidFill>
                <a:latin typeface="Calibri"/>
                <a:cs typeface="Calibri"/>
              </a:rPr>
              <a:t>be</a:t>
            </a:r>
            <a:r>
              <a:rPr sz="1600" spc="60" dirty="0">
                <a:solidFill>
                  <a:srgbClr val="FFFFFF"/>
                </a:solidFill>
                <a:latin typeface="Calibri"/>
                <a:cs typeface="Calibri"/>
              </a:rPr>
              <a:t> </a:t>
            </a:r>
            <a:r>
              <a:rPr sz="1600" dirty="0">
                <a:solidFill>
                  <a:srgbClr val="FFFFFF"/>
                </a:solidFill>
                <a:latin typeface="Calibri"/>
                <a:cs typeface="Calibri"/>
              </a:rPr>
              <a:t>processed</a:t>
            </a:r>
            <a:r>
              <a:rPr sz="1600" spc="65" dirty="0">
                <a:solidFill>
                  <a:srgbClr val="FFFFFF"/>
                </a:solidFill>
                <a:latin typeface="Calibri"/>
                <a:cs typeface="Calibri"/>
              </a:rPr>
              <a:t> </a:t>
            </a:r>
            <a:r>
              <a:rPr sz="1600" dirty="0">
                <a:solidFill>
                  <a:srgbClr val="FFFFFF"/>
                </a:solidFill>
                <a:latin typeface="Calibri"/>
                <a:cs typeface="Calibri"/>
              </a:rPr>
              <a:t>and</a:t>
            </a:r>
            <a:r>
              <a:rPr sz="1600" spc="45" dirty="0">
                <a:solidFill>
                  <a:srgbClr val="FFFFFF"/>
                </a:solidFill>
                <a:latin typeface="Calibri"/>
                <a:cs typeface="Calibri"/>
              </a:rPr>
              <a:t> </a:t>
            </a:r>
            <a:r>
              <a:rPr sz="1600" dirty="0">
                <a:solidFill>
                  <a:srgbClr val="FFFFFF"/>
                </a:solidFill>
                <a:latin typeface="Calibri"/>
                <a:cs typeface="Calibri"/>
              </a:rPr>
              <a:t>from</a:t>
            </a:r>
            <a:r>
              <a:rPr sz="1600" spc="55" dirty="0">
                <a:solidFill>
                  <a:srgbClr val="FFFFFF"/>
                </a:solidFill>
                <a:latin typeface="Calibri"/>
                <a:cs typeface="Calibri"/>
              </a:rPr>
              <a:t> </a:t>
            </a:r>
            <a:r>
              <a:rPr sz="1600" dirty="0">
                <a:solidFill>
                  <a:srgbClr val="FFFFFF"/>
                </a:solidFill>
                <a:latin typeface="Calibri"/>
                <a:cs typeface="Calibri"/>
              </a:rPr>
              <a:t>this</a:t>
            </a:r>
            <a:r>
              <a:rPr sz="1600" spc="65" dirty="0">
                <a:solidFill>
                  <a:srgbClr val="FFFFFF"/>
                </a:solidFill>
                <a:latin typeface="Calibri"/>
                <a:cs typeface="Calibri"/>
              </a:rPr>
              <a:t> </a:t>
            </a:r>
            <a:r>
              <a:rPr sz="1600" dirty="0">
                <a:solidFill>
                  <a:srgbClr val="FFFFFF"/>
                </a:solidFill>
                <a:latin typeface="Calibri"/>
                <a:cs typeface="Calibri"/>
              </a:rPr>
              <a:t>point</a:t>
            </a:r>
            <a:r>
              <a:rPr sz="1600" spc="55" dirty="0">
                <a:solidFill>
                  <a:srgbClr val="FFFFFF"/>
                </a:solidFill>
                <a:latin typeface="Calibri"/>
                <a:cs typeface="Calibri"/>
              </a:rPr>
              <a:t> </a:t>
            </a:r>
            <a:r>
              <a:rPr sz="1600" dirty="0">
                <a:solidFill>
                  <a:srgbClr val="FFFFFF"/>
                </a:solidFill>
                <a:latin typeface="Calibri"/>
                <a:cs typeface="Calibri"/>
              </a:rPr>
              <a:t>forward,</a:t>
            </a:r>
            <a:r>
              <a:rPr sz="1600" spc="70" dirty="0">
                <a:solidFill>
                  <a:srgbClr val="FFFFFF"/>
                </a:solidFill>
                <a:latin typeface="Calibri"/>
                <a:cs typeface="Calibri"/>
              </a:rPr>
              <a:t> </a:t>
            </a:r>
            <a:r>
              <a:rPr sz="1600" dirty="0">
                <a:solidFill>
                  <a:srgbClr val="FFFFFF"/>
                </a:solidFill>
                <a:latin typeface="Calibri"/>
                <a:cs typeface="Calibri"/>
              </a:rPr>
              <a:t>the</a:t>
            </a:r>
            <a:r>
              <a:rPr sz="1600" spc="35" dirty="0">
                <a:solidFill>
                  <a:srgbClr val="FFFFFF"/>
                </a:solidFill>
                <a:latin typeface="Calibri"/>
                <a:cs typeface="Calibri"/>
              </a:rPr>
              <a:t> </a:t>
            </a:r>
            <a:r>
              <a:rPr sz="1600" dirty="0">
                <a:solidFill>
                  <a:srgbClr val="FFFFFF"/>
                </a:solidFill>
                <a:latin typeface="Calibri"/>
                <a:cs typeface="Calibri"/>
              </a:rPr>
              <a:t>Entrants</a:t>
            </a:r>
            <a:r>
              <a:rPr sz="1600" spc="60" dirty="0">
                <a:solidFill>
                  <a:srgbClr val="FFFFFF"/>
                </a:solidFill>
                <a:latin typeface="Calibri"/>
                <a:cs typeface="Calibri"/>
              </a:rPr>
              <a:t> </a:t>
            </a:r>
            <a:r>
              <a:rPr sz="1600" dirty="0">
                <a:solidFill>
                  <a:srgbClr val="FFFFFF"/>
                </a:solidFill>
                <a:latin typeface="Calibri"/>
                <a:cs typeface="Calibri"/>
              </a:rPr>
              <a:t>are</a:t>
            </a:r>
            <a:r>
              <a:rPr sz="1600" spc="40" dirty="0">
                <a:solidFill>
                  <a:srgbClr val="FFFFFF"/>
                </a:solidFill>
                <a:latin typeface="Calibri"/>
                <a:cs typeface="Calibri"/>
              </a:rPr>
              <a:t> </a:t>
            </a:r>
            <a:r>
              <a:rPr sz="1600" spc="-10" dirty="0">
                <a:solidFill>
                  <a:srgbClr val="FFFFFF"/>
                </a:solidFill>
                <a:latin typeface="Calibri"/>
                <a:cs typeface="Calibri"/>
              </a:rPr>
              <a:t>liable </a:t>
            </a:r>
            <a:r>
              <a:rPr sz="1600" dirty="0">
                <a:solidFill>
                  <a:srgbClr val="FFFFFF"/>
                </a:solidFill>
                <a:latin typeface="Calibri"/>
                <a:cs typeface="Calibri"/>
              </a:rPr>
              <a:t>for</a:t>
            </a:r>
            <a:r>
              <a:rPr sz="1600" spc="-25" dirty="0">
                <a:solidFill>
                  <a:srgbClr val="FFFFFF"/>
                </a:solidFill>
                <a:latin typeface="Calibri"/>
                <a:cs typeface="Calibri"/>
              </a:rPr>
              <a:t> </a:t>
            </a:r>
            <a:r>
              <a:rPr sz="1600" dirty="0">
                <a:solidFill>
                  <a:srgbClr val="FFFFFF"/>
                </a:solidFill>
                <a:latin typeface="Calibri"/>
                <a:cs typeface="Calibri"/>
              </a:rPr>
              <a:t>all</a:t>
            </a:r>
            <a:r>
              <a:rPr sz="1600" spc="-45" dirty="0">
                <a:solidFill>
                  <a:srgbClr val="FFFFFF"/>
                </a:solidFill>
                <a:latin typeface="Calibri"/>
                <a:cs typeface="Calibri"/>
              </a:rPr>
              <a:t> </a:t>
            </a:r>
            <a:r>
              <a:rPr sz="1600" dirty="0">
                <a:solidFill>
                  <a:srgbClr val="FFFFFF"/>
                </a:solidFill>
                <a:latin typeface="Calibri"/>
                <a:cs typeface="Calibri"/>
              </a:rPr>
              <a:t>entry</a:t>
            </a:r>
            <a:r>
              <a:rPr sz="1600" spc="-5" dirty="0">
                <a:solidFill>
                  <a:srgbClr val="FFFFFF"/>
                </a:solidFill>
                <a:latin typeface="Calibri"/>
                <a:cs typeface="Calibri"/>
              </a:rPr>
              <a:t> </a:t>
            </a:r>
            <a:r>
              <a:rPr sz="1600" dirty="0">
                <a:solidFill>
                  <a:srgbClr val="FFFFFF"/>
                </a:solidFill>
                <a:latin typeface="Calibri"/>
                <a:cs typeface="Calibri"/>
              </a:rPr>
              <a:t>fees</a:t>
            </a:r>
            <a:r>
              <a:rPr sz="1600" spc="5" dirty="0">
                <a:solidFill>
                  <a:srgbClr val="FFFFFF"/>
                </a:solidFill>
                <a:latin typeface="Calibri"/>
                <a:cs typeface="Calibri"/>
              </a:rPr>
              <a:t> </a:t>
            </a:r>
            <a:r>
              <a:rPr sz="1600" dirty="0">
                <a:solidFill>
                  <a:srgbClr val="FFFFFF"/>
                </a:solidFill>
                <a:latin typeface="Calibri"/>
                <a:cs typeface="Calibri"/>
              </a:rPr>
              <a:t>including</a:t>
            </a:r>
            <a:r>
              <a:rPr sz="1600" spc="-50" dirty="0">
                <a:solidFill>
                  <a:srgbClr val="FFFFFF"/>
                </a:solidFill>
                <a:latin typeface="Calibri"/>
                <a:cs typeface="Calibri"/>
              </a:rPr>
              <a:t> </a:t>
            </a:r>
            <a:r>
              <a:rPr sz="1600" dirty="0">
                <a:solidFill>
                  <a:srgbClr val="FFFFFF"/>
                </a:solidFill>
                <a:latin typeface="Calibri"/>
                <a:cs typeface="Calibri"/>
              </a:rPr>
              <a:t>any</a:t>
            </a:r>
            <a:r>
              <a:rPr sz="1600" spc="-45" dirty="0">
                <a:solidFill>
                  <a:srgbClr val="FFFFFF"/>
                </a:solidFill>
                <a:latin typeface="Calibri"/>
                <a:cs typeface="Calibri"/>
              </a:rPr>
              <a:t> </a:t>
            </a:r>
            <a:r>
              <a:rPr sz="1600" spc="-10" dirty="0">
                <a:solidFill>
                  <a:srgbClr val="FFFFFF"/>
                </a:solidFill>
                <a:latin typeface="Calibri"/>
                <a:cs typeface="Calibri"/>
              </a:rPr>
              <a:t>duplication</a:t>
            </a:r>
            <a:r>
              <a:rPr sz="1600" spc="-25" dirty="0">
                <a:solidFill>
                  <a:srgbClr val="FFFFFF"/>
                </a:solidFill>
                <a:latin typeface="Calibri"/>
                <a:cs typeface="Calibri"/>
              </a:rPr>
              <a:t> </a:t>
            </a:r>
            <a:r>
              <a:rPr sz="1600" dirty="0">
                <a:solidFill>
                  <a:srgbClr val="FFFFFF"/>
                </a:solidFill>
                <a:latin typeface="Calibri"/>
                <a:cs typeface="Calibri"/>
              </a:rPr>
              <a:t>of</a:t>
            </a:r>
            <a:r>
              <a:rPr sz="1600" spc="-25" dirty="0">
                <a:solidFill>
                  <a:srgbClr val="FFFFFF"/>
                </a:solidFill>
                <a:latin typeface="Calibri"/>
                <a:cs typeface="Calibri"/>
              </a:rPr>
              <a:t> </a:t>
            </a:r>
            <a:r>
              <a:rPr sz="1600" spc="-10" dirty="0">
                <a:solidFill>
                  <a:srgbClr val="FFFFFF"/>
                </a:solidFill>
                <a:latin typeface="Calibri"/>
                <a:cs typeface="Calibri"/>
              </a:rPr>
              <a:t>entry.</a:t>
            </a:r>
            <a:endParaRPr sz="1600">
              <a:latin typeface="Calibri"/>
              <a:cs typeface="Calibri"/>
            </a:endParaRPr>
          </a:p>
          <a:p>
            <a:pPr marL="12700" marR="6350" algn="just">
              <a:lnSpc>
                <a:spcPct val="100000"/>
              </a:lnSpc>
              <a:spcBef>
                <a:spcPts val="1925"/>
              </a:spcBef>
            </a:pPr>
            <a:r>
              <a:rPr sz="1600" b="1" dirty="0">
                <a:solidFill>
                  <a:srgbClr val="FFFFFF"/>
                </a:solidFill>
                <a:latin typeface="Calibri"/>
                <a:cs typeface="Calibri"/>
              </a:rPr>
              <a:t>PUBLISH</a:t>
            </a:r>
            <a:r>
              <a:rPr sz="1600" dirty="0">
                <a:solidFill>
                  <a:srgbClr val="FFFFFF"/>
                </a:solidFill>
                <a:latin typeface="Calibri"/>
                <a:cs typeface="Calibri"/>
              </a:rPr>
              <a:t>:</a:t>
            </a:r>
            <a:r>
              <a:rPr sz="1600" spc="15" dirty="0">
                <a:solidFill>
                  <a:srgbClr val="FFFFFF"/>
                </a:solidFill>
                <a:latin typeface="Calibri"/>
                <a:cs typeface="Calibri"/>
              </a:rPr>
              <a:t> </a:t>
            </a:r>
            <a:r>
              <a:rPr sz="1600" dirty="0">
                <a:solidFill>
                  <a:srgbClr val="FFFFFF"/>
                </a:solidFill>
                <a:latin typeface="Calibri"/>
                <a:cs typeface="Calibri"/>
              </a:rPr>
              <a:t>The Organiser</a:t>
            </a:r>
            <a:r>
              <a:rPr sz="1600" spc="5" dirty="0">
                <a:solidFill>
                  <a:srgbClr val="FFFFFF"/>
                </a:solidFill>
                <a:latin typeface="Calibri"/>
                <a:cs typeface="Calibri"/>
              </a:rPr>
              <a:t> </a:t>
            </a:r>
            <a:r>
              <a:rPr sz="1600" dirty="0">
                <a:solidFill>
                  <a:srgbClr val="FFFFFF"/>
                </a:solidFill>
                <a:latin typeface="Calibri"/>
                <a:cs typeface="Calibri"/>
              </a:rPr>
              <a:t>reserves</a:t>
            </a:r>
            <a:r>
              <a:rPr sz="1600" spc="10" dirty="0">
                <a:solidFill>
                  <a:srgbClr val="FFFFFF"/>
                </a:solidFill>
                <a:latin typeface="Calibri"/>
                <a:cs typeface="Calibri"/>
              </a:rPr>
              <a:t> </a:t>
            </a:r>
            <a:r>
              <a:rPr sz="1600" dirty="0">
                <a:solidFill>
                  <a:srgbClr val="FFFFFF"/>
                </a:solidFill>
                <a:latin typeface="Calibri"/>
                <a:cs typeface="Calibri"/>
              </a:rPr>
              <a:t>the</a:t>
            </a:r>
            <a:r>
              <a:rPr sz="1600" spc="50" dirty="0">
                <a:solidFill>
                  <a:srgbClr val="FFFFFF"/>
                </a:solidFill>
                <a:latin typeface="Calibri"/>
                <a:cs typeface="Calibri"/>
              </a:rPr>
              <a:t> </a:t>
            </a:r>
            <a:r>
              <a:rPr sz="1600" dirty="0">
                <a:solidFill>
                  <a:srgbClr val="FFFFFF"/>
                </a:solidFill>
                <a:latin typeface="Calibri"/>
                <a:cs typeface="Calibri"/>
              </a:rPr>
              <a:t>right</a:t>
            </a:r>
            <a:r>
              <a:rPr sz="1600" spc="5" dirty="0">
                <a:solidFill>
                  <a:srgbClr val="FFFFFF"/>
                </a:solidFill>
                <a:latin typeface="Calibri"/>
                <a:cs typeface="Calibri"/>
              </a:rPr>
              <a:t> </a:t>
            </a:r>
            <a:r>
              <a:rPr sz="1600" dirty="0">
                <a:solidFill>
                  <a:srgbClr val="FFFFFF"/>
                </a:solidFill>
                <a:latin typeface="Calibri"/>
                <a:cs typeface="Calibri"/>
              </a:rPr>
              <a:t>to</a:t>
            </a:r>
            <a:r>
              <a:rPr sz="1600" spc="10" dirty="0">
                <a:solidFill>
                  <a:srgbClr val="FFFFFF"/>
                </a:solidFill>
                <a:latin typeface="Calibri"/>
                <a:cs typeface="Calibri"/>
              </a:rPr>
              <a:t> </a:t>
            </a:r>
            <a:r>
              <a:rPr sz="1600" dirty="0">
                <a:solidFill>
                  <a:srgbClr val="FFFFFF"/>
                </a:solidFill>
                <a:latin typeface="Calibri"/>
                <a:cs typeface="Calibri"/>
              </a:rPr>
              <a:t>publish</a:t>
            </a:r>
            <a:r>
              <a:rPr sz="1600" spc="5" dirty="0">
                <a:solidFill>
                  <a:srgbClr val="FFFFFF"/>
                </a:solidFill>
                <a:latin typeface="Calibri"/>
                <a:cs typeface="Calibri"/>
              </a:rPr>
              <a:t> </a:t>
            </a:r>
            <a:r>
              <a:rPr sz="1600" dirty="0">
                <a:solidFill>
                  <a:srgbClr val="FFFFFF"/>
                </a:solidFill>
                <a:latin typeface="Calibri"/>
                <a:cs typeface="Calibri"/>
              </a:rPr>
              <a:t>all</a:t>
            </a:r>
            <a:r>
              <a:rPr sz="1600" spc="5" dirty="0">
                <a:solidFill>
                  <a:srgbClr val="FFFFFF"/>
                </a:solidFill>
                <a:latin typeface="Calibri"/>
                <a:cs typeface="Calibri"/>
              </a:rPr>
              <a:t> </a:t>
            </a:r>
            <a:r>
              <a:rPr sz="1600" dirty="0">
                <a:solidFill>
                  <a:srgbClr val="FFFFFF"/>
                </a:solidFill>
                <a:latin typeface="Calibri"/>
                <a:cs typeface="Calibri"/>
              </a:rPr>
              <a:t>entries</a:t>
            </a:r>
            <a:r>
              <a:rPr sz="1600" spc="10" dirty="0">
                <a:solidFill>
                  <a:srgbClr val="FFFFFF"/>
                </a:solidFill>
                <a:latin typeface="Calibri"/>
                <a:cs typeface="Calibri"/>
              </a:rPr>
              <a:t> </a:t>
            </a:r>
            <a:r>
              <a:rPr sz="1600" dirty="0">
                <a:solidFill>
                  <a:srgbClr val="FFFFFF"/>
                </a:solidFill>
                <a:latin typeface="Calibri"/>
                <a:cs typeface="Calibri"/>
              </a:rPr>
              <a:t>wholly</a:t>
            </a:r>
            <a:r>
              <a:rPr sz="1600" spc="10" dirty="0">
                <a:solidFill>
                  <a:srgbClr val="FFFFFF"/>
                </a:solidFill>
                <a:latin typeface="Calibri"/>
                <a:cs typeface="Calibri"/>
              </a:rPr>
              <a:t> </a:t>
            </a:r>
            <a:r>
              <a:rPr sz="1600" dirty="0">
                <a:solidFill>
                  <a:srgbClr val="FFFFFF"/>
                </a:solidFill>
                <a:latin typeface="Calibri"/>
                <a:cs typeface="Calibri"/>
              </a:rPr>
              <a:t>or</a:t>
            </a:r>
            <a:r>
              <a:rPr sz="1600" spc="10" dirty="0">
                <a:solidFill>
                  <a:srgbClr val="FFFFFF"/>
                </a:solidFill>
                <a:latin typeface="Calibri"/>
                <a:cs typeface="Calibri"/>
              </a:rPr>
              <a:t> </a:t>
            </a:r>
            <a:r>
              <a:rPr sz="1600" dirty="0">
                <a:solidFill>
                  <a:srgbClr val="FFFFFF"/>
                </a:solidFill>
                <a:latin typeface="Calibri"/>
                <a:cs typeface="Calibri"/>
              </a:rPr>
              <a:t>in</a:t>
            </a:r>
            <a:r>
              <a:rPr sz="1600" spc="10" dirty="0">
                <a:solidFill>
                  <a:srgbClr val="FFFFFF"/>
                </a:solidFill>
                <a:latin typeface="Calibri"/>
                <a:cs typeface="Calibri"/>
              </a:rPr>
              <a:t> </a:t>
            </a:r>
            <a:r>
              <a:rPr sz="1600" dirty="0">
                <a:solidFill>
                  <a:srgbClr val="FFFFFF"/>
                </a:solidFill>
                <a:latin typeface="Calibri"/>
                <a:cs typeface="Calibri"/>
              </a:rPr>
              <a:t>part,</a:t>
            </a:r>
            <a:r>
              <a:rPr sz="1600" spc="20" dirty="0">
                <a:solidFill>
                  <a:srgbClr val="FFFFFF"/>
                </a:solidFill>
                <a:latin typeface="Calibri"/>
                <a:cs typeface="Calibri"/>
              </a:rPr>
              <a:t> </a:t>
            </a:r>
            <a:r>
              <a:rPr sz="1600" dirty="0">
                <a:solidFill>
                  <a:srgbClr val="FFFFFF"/>
                </a:solidFill>
                <a:latin typeface="Calibri"/>
                <a:cs typeface="Calibri"/>
              </a:rPr>
              <a:t>as</a:t>
            </a:r>
            <a:r>
              <a:rPr sz="1600" spc="10" dirty="0">
                <a:solidFill>
                  <a:srgbClr val="FFFFFF"/>
                </a:solidFill>
                <a:latin typeface="Calibri"/>
                <a:cs typeface="Calibri"/>
              </a:rPr>
              <a:t> </a:t>
            </a:r>
            <a:r>
              <a:rPr sz="1600" dirty="0">
                <a:solidFill>
                  <a:srgbClr val="FFFFFF"/>
                </a:solidFill>
                <a:latin typeface="Calibri"/>
                <a:cs typeface="Calibri"/>
              </a:rPr>
              <a:t>case</a:t>
            </a:r>
            <a:r>
              <a:rPr sz="1600" spc="5" dirty="0">
                <a:solidFill>
                  <a:srgbClr val="FFFFFF"/>
                </a:solidFill>
                <a:latin typeface="Calibri"/>
                <a:cs typeface="Calibri"/>
              </a:rPr>
              <a:t> </a:t>
            </a:r>
            <a:r>
              <a:rPr sz="1600" dirty="0">
                <a:solidFill>
                  <a:srgbClr val="FFFFFF"/>
                </a:solidFill>
                <a:latin typeface="Calibri"/>
                <a:cs typeface="Calibri"/>
              </a:rPr>
              <a:t>studies</a:t>
            </a:r>
            <a:r>
              <a:rPr sz="1600" spc="35" dirty="0">
                <a:solidFill>
                  <a:srgbClr val="FFFFFF"/>
                </a:solidFill>
                <a:latin typeface="Calibri"/>
                <a:cs typeface="Calibri"/>
              </a:rPr>
              <a:t> </a:t>
            </a:r>
            <a:r>
              <a:rPr sz="1600" dirty="0">
                <a:solidFill>
                  <a:srgbClr val="FFFFFF"/>
                </a:solidFill>
                <a:latin typeface="Calibri"/>
                <a:cs typeface="Calibri"/>
              </a:rPr>
              <a:t>or</a:t>
            </a:r>
            <a:r>
              <a:rPr sz="1600" spc="5" dirty="0">
                <a:solidFill>
                  <a:srgbClr val="FFFFFF"/>
                </a:solidFill>
                <a:latin typeface="Calibri"/>
                <a:cs typeface="Calibri"/>
              </a:rPr>
              <a:t> </a:t>
            </a:r>
            <a:r>
              <a:rPr sz="1600" dirty="0">
                <a:solidFill>
                  <a:srgbClr val="FFFFFF"/>
                </a:solidFill>
                <a:latin typeface="Calibri"/>
                <a:cs typeface="Calibri"/>
              </a:rPr>
              <a:t>for</a:t>
            </a:r>
            <a:r>
              <a:rPr sz="1600" spc="5" dirty="0">
                <a:solidFill>
                  <a:srgbClr val="FFFFFF"/>
                </a:solidFill>
                <a:latin typeface="Calibri"/>
                <a:cs typeface="Calibri"/>
              </a:rPr>
              <a:t> </a:t>
            </a:r>
            <a:r>
              <a:rPr sz="1600" spc="-10" dirty="0">
                <a:solidFill>
                  <a:srgbClr val="FFFFFF"/>
                </a:solidFill>
                <a:latin typeface="Calibri"/>
                <a:cs typeface="Calibri"/>
              </a:rPr>
              <a:t>publicity </a:t>
            </a:r>
            <a:r>
              <a:rPr sz="1600" dirty="0">
                <a:solidFill>
                  <a:srgbClr val="FFFFFF"/>
                </a:solidFill>
                <a:latin typeface="Calibri"/>
                <a:cs typeface="Calibri"/>
              </a:rPr>
              <a:t>purposes. The Entrants are</a:t>
            </a:r>
            <a:r>
              <a:rPr sz="1600" spc="15" dirty="0">
                <a:solidFill>
                  <a:srgbClr val="FFFFFF"/>
                </a:solidFill>
                <a:latin typeface="Calibri"/>
                <a:cs typeface="Calibri"/>
              </a:rPr>
              <a:t> </a:t>
            </a:r>
            <a:r>
              <a:rPr sz="1600" dirty="0">
                <a:solidFill>
                  <a:srgbClr val="FFFFFF"/>
                </a:solidFill>
                <a:latin typeface="Calibri"/>
                <a:cs typeface="Calibri"/>
              </a:rPr>
              <a:t>responsible</a:t>
            </a:r>
            <a:r>
              <a:rPr sz="1600" spc="-5" dirty="0">
                <a:solidFill>
                  <a:srgbClr val="FFFFFF"/>
                </a:solidFill>
                <a:latin typeface="Calibri"/>
                <a:cs typeface="Calibri"/>
              </a:rPr>
              <a:t> </a:t>
            </a:r>
            <a:r>
              <a:rPr sz="1600" dirty="0">
                <a:solidFill>
                  <a:srgbClr val="FFFFFF"/>
                </a:solidFill>
                <a:latin typeface="Calibri"/>
                <a:cs typeface="Calibri"/>
              </a:rPr>
              <a:t>for</a:t>
            </a:r>
            <a:r>
              <a:rPr sz="1600" spc="-5" dirty="0">
                <a:solidFill>
                  <a:srgbClr val="FFFFFF"/>
                </a:solidFill>
                <a:latin typeface="Calibri"/>
                <a:cs typeface="Calibri"/>
              </a:rPr>
              <a:t> </a:t>
            </a:r>
            <a:r>
              <a:rPr sz="1600" dirty="0">
                <a:solidFill>
                  <a:srgbClr val="FFFFFF"/>
                </a:solidFill>
                <a:latin typeface="Calibri"/>
                <a:cs typeface="Calibri"/>
              </a:rPr>
              <a:t>highlighting</a:t>
            </a:r>
            <a:r>
              <a:rPr sz="1600" spc="10" dirty="0">
                <a:solidFill>
                  <a:srgbClr val="FFFFFF"/>
                </a:solidFill>
                <a:latin typeface="Calibri"/>
                <a:cs typeface="Calibri"/>
              </a:rPr>
              <a:t> </a:t>
            </a:r>
            <a:r>
              <a:rPr sz="1600" dirty="0">
                <a:solidFill>
                  <a:srgbClr val="FFFFFF"/>
                </a:solidFill>
                <a:latin typeface="Calibri"/>
                <a:cs typeface="Calibri"/>
              </a:rPr>
              <a:t>any</a:t>
            </a:r>
            <a:r>
              <a:rPr sz="1600" spc="-5" dirty="0">
                <a:solidFill>
                  <a:srgbClr val="FFFFFF"/>
                </a:solidFill>
                <a:latin typeface="Calibri"/>
                <a:cs typeface="Calibri"/>
              </a:rPr>
              <a:t> </a:t>
            </a:r>
            <a:r>
              <a:rPr sz="1600" dirty="0">
                <a:solidFill>
                  <a:srgbClr val="FFFFFF"/>
                </a:solidFill>
                <a:latin typeface="Calibri"/>
                <a:cs typeface="Calibri"/>
              </a:rPr>
              <a:t>confidential</a:t>
            </a:r>
            <a:r>
              <a:rPr sz="1600" spc="-10" dirty="0">
                <a:solidFill>
                  <a:srgbClr val="FFFFFF"/>
                </a:solidFill>
                <a:latin typeface="Calibri"/>
                <a:cs typeface="Calibri"/>
              </a:rPr>
              <a:t> </a:t>
            </a:r>
            <a:r>
              <a:rPr sz="1600" dirty="0">
                <a:solidFill>
                  <a:srgbClr val="FFFFFF"/>
                </a:solidFill>
                <a:latin typeface="Calibri"/>
                <a:cs typeface="Calibri"/>
              </a:rPr>
              <a:t>or</a:t>
            </a:r>
            <a:r>
              <a:rPr sz="1600" spc="10" dirty="0">
                <a:solidFill>
                  <a:srgbClr val="FFFFFF"/>
                </a:solidFill>
                <a:latin typeface="Calibri"/>
                <a:cs typeface="Calibri"/>
              </a:rPr>
              <a:t> </a:t>
            </a:r>
            <a:r>
              <a:rPr sz="1600" dirty="0">
                <a:solidFill>
                  <a:srgbClr val="FFFFFF"/>
                </a:solidFill>
                <a:latin typeface="Calibri"/>
                <a:cs typeface="Calibri"/>
              </a:rPr>
              <a:t>sensitive information.</a:t>
            </a:r>
            <a:r>
              <a:rPr sz="1600" spc="5" dirty="0">
                <a:solidFill>
                  <a:srgbClr val="FFFFFF"/>
                </a:solidFill>
                <a:latin typeface="Calibri"/>
                <a:cs typeface="Calibri"/>
              </a:rPr>
              <a:t> </a:t>
            </a:r>
            <a:r>
              <a:rPr sz="1600" dirty="0">
                <a:solidFill>
                  <a:srgbClr val="FFFFFF"/>
                </a:solidFill>
                <a:latin typeface="Calibri"/>
                <a:cs typeface="Calibri"/>
              </a:rPr>
              <a:t>Please</a:t>
            </a:r>
            <a:r>
              <a:rPr sz="1600" spc="-5" dirty="0">
                <a:solidFill>
                  <a:srgbClr val="FFFFFF"/>
                </a:solidFill>
                <a:latin typeface="Calibri"/>
                <a:cs typeface="Calibri"/>
              </a:rPr>
              <a:t> </a:t>
            </a:r>
            <a:r>
              <a:rPr sz="1600" dirty="0">
                <a:solidFill>
                  <a:srgbClr val="FFFFFF"/>
                </a:solidFill>
                <a:latin typeface="Calibri"/>
                <a:cs typeface="Calibri"/>
              </a:rPr>
              <a:t>refer</a:t>
            </a:r>
            <a:r>
              <a:rPr sz="1600" spc="15" dirty="0">
                <a:solidFill>
                  <a:srgbClr val="FFFFFF"/>
                </a:solidFill>
                <a:latin typeface="Calibri"/>
                <a:cs typeface="Calibri"/>
              </a:rPr>
              <a:t> </a:t>
            </a:r>
            <a:r>
              <a:rPr sz="1600" spc="-25" dirty="0">
                <a:solidFill>
                  <a:srgbClr val="FFFFFF"/>
                </a:solidFill>
                <a:latin typeface="Calibri"/>
                <a:cs typeface="Calibri"/>
              </a:rPr>
              <a:t>to </a:t>
            </a:r>
            <a:r>
              <a:rPr sz="1600" dirty="0">
                <a:solidFill>
                  <a:srgbClr val="FFFFFF"/>
                </a:solidFill>
                <a:latin typeface="Calibri"/>
                <a:cs typeface="Calibri"/>
              </a:rPr>
              <a:t>the</a:t>
            </a:r>
            <a:r>
              <a:rPr sz="1600" spc="-35" dirty="0">
                <a:solidFill>
                  <a:srgbClr val="FFFFFF"/>
                </a:solidFill>
                <a:latin typeface="Calibri"/>
                <a:cs typeface="Calibri"/>
              </a:rPr>
              <a:t> </a:t>
            </a:r>
            <a:r>
              <a:rPr sz="1600" spc="-10" dirty="0">
                <a:solidFill>
                  <a:srgbClr val="FFFFFF"/>
                </a:solidFill>
                <a:latin typeface="Calibri"/>
                <a:cs typeface="Calibri"/>
              </a:rPr>
              <a:t>Confidentiality</a:t>
            </a:r>
            <a:r>
              <a:rPr sz="1600" spc="-20" dirty="0">
                <a:solidFill>
                  <a:srgbClr val="FFFFFF"/>
                </a:solidFill>
                <a:latin typeface="Calibri"/>
                <a:cs typeface="Calibri"/>
              </a:rPr>
              <a:t> </a:t>
            </a:r>
            <a:r>
              <a:rPr sz="1600" dirty="0">
                <a:solidFill>
                  <a:srgbClr val="FFFFFF"/>
                </a:solidFill>
                <a:latin typeface="Calibri"/>
                <a:cs typeface="Calibri"/>
              </a:rPr>
              <a:t>Section</a:t>
            </a:r>
            <a:r>
              <a:rPr sz="1600" spc="-20" dirty="0">
                <a:solidFill>
                  <a:srgbClr val="FFFFFF"/>
                </a:solidFill>
                <a:latin typeface="Calibri"/>
                <a:cs typeface="Calibri"/>
              </a:rPr>
              <a:t> </a:t>
            </a:r>
            <a:r>
              <a:rPr sz="1600" dirty="0">
                <a:solidFill>
                  <a:srgbClr val="FFFFFF"/>
                </a:solidFill>
                <a:latin typeface="Calibri"/>
                <a:cs typeface="Calibri"/>
              </a:rPr>
              <a:t>for</a:t>
            </a:r>
            <a:r>
              <a:rPr sz="1600" spc="-25" dirty="0">
                <a:solidFill>
                  <a:srgbClr val="FFFFFF"/>
                </a:solidFill>
                <a:latin typeface="Calibri"/>
                <a:cs typeface="Calibri"/>
              </a:rPr>
              <a:t> </a:t>
            </a:r>
            <a:r>
              <a:rPr sz="1600" dirty="0">
                <a:solidFill>
                  <a:srgbClr val="FFFFFF"/>
                </a:solidFill>
                <a:latin typeface="Calibri"/>
                <a:cs typeface="Calibri"/>
              </a:rPr>
              <a:t>further</a:t>
            </a:r>
            <a:r>
              <a:rPr sz="1600" spc="-5" dirty="0">
                <a:solidFill>
                  <a:srgbClr val="FFFFFF"/>
                </a:solidFill>
                <a:latin typeface="Calibri"/>
                <a:cs typeface="Calibri"/>
              </a:rPr>
              <a:t> </a:t>
            </a:r>
            <a:r>
              <a:rPr sz="1600" spc="-10" dirty="0">
                <a:solidFill>
                  <a:srgbClr val="FFFFFF"/>
                </a:solidFill>
                <a:latin typeface="Calibri"/>
                <a:cs typeface="Calibri"/>
              </a:rPr>
              <a:t>guidance.</a:t>
            </a:r>
            <a:endParaRPr sz="1600">
              <a:latin typeface="Calibri"/>
              <a:cs typeface="Calibri"/>
            </a:endParaRPr>
          </a:p>
          <a:p>
            <a:pPr marL="12700" marR="5080" algn="just">
              <a:lnSpc>
                <a:spcPct val="100000"/>
              </a:lnSpc>
              <a:spcBef>
                <a:spcPts val="1920"/>
              </a:spcBef>
            </a:pPr>
            <a:r>
              <a:rPr sz="1600" b="1" dirty="0">
                <a:solidFill>
                  <a:srgbClr val="FFFFFF"/>
                </a:solidFill>
                <a:latin typeface="Calibri"/>
                <a:cs typeface="Calibri"/>
              </a:rPr>
              <a:t>QUERIES</a:t>
            </a:r>
            <a:r>
              <a:rPr sz="1600" dirty="0">
                <a:solidFill>
                  <a:srgbClr val="FFFFFF"/>
                </a:solidFill>
                <a:latin typeface="Calibri"/>
                <a:cs typeface="Calibri"/>
              </a:rPr>
              <a:t>:</a:t>
            </a:r>
            <a:r>
              <a:rPr sz="1600" spc="-40" dirty="0">
                <a:solidFill>
                  <a:srgbClr val="FFFFFF"/>
                </a:solidFill>
                <a:latin typeface="Calibri"/>
                <a:cs typeface="Calibri"/>
              </a:rPr>
              <a:t> </a:t>
            </a:r>
            <a:r>
              <a:rPr sz="1600" dirty="0">
                <a:solidFill>
                  <a:srgbClr val="FFFFFF"/>
                </a:solidFill>
                <a:latin typeface="Calibri"/>
                <a:cs typeface="Calibri"/>
              </a:rPr>
              <a:t>Judges</a:t>
            </a:r>
            <a:r>
              <a:rPr sz="1600" spc="-40" dirty="0">
                <a:solidFill>
                  <a:srgbClr val="FFFFFF"/>
                </a:solidFill>
                <a:latin typeface="Calibri"/>
                <a:cs typeface="Calibri"/>
              </a:rPr>
              <a:t> </a:t>
            </a:r>
            <a:r>
              <a:rPr sz="1600" dirty="0">
                <a:solidFill>
                  <a:srgbClr val="FFFFFF"/>
                </a:solidFill>
                <a:latin typeface="Calibri"/>
                <a:cs typeface="Calibri"/>
              </a:rPr>
              <a:t>reserve</a:t>
            </a:r>
            <a:r>
              <a:rPr sz="1600" spc="-20" dirty="0">
                <a:solidFill>
                  <a:srgbClr val="FFFFFF"/>
                </a:solidFill>
                <a:latin typeface="Calibri"/>
                <a:cs typeface="Calibri"/>
              </a:rPr>
              <a:t> </a:t>
            </a:r>
            <a:r>
              <a:rPr sz="1600" dirty="0">
                <a:solidFill>
                  <a:srgbClr val="FFFFFF"/>
                </a:solidFill>
                <a:latin typeface="Calibri"/>
                <a:cs typeface="Calibri"/>
              </a:rPr>
              <a:t>the</a:t>
            </a:r>
            <a:r>
              <a:rPr sz="1600" spc="-20" dirty="0">
                <a:solidFill>
                  <a:srgbClr val="FFFFFF"/>
                </a:solidFill>
                <a:latin typeface="Calibri"/>
                <a:cs typeface="Calibri"/>
              </a:rPr>
              <a:t> </a:t>
            </a:r>
            <a:r>
              <a:rPr sz="1600" dirty="0">
                <a:solidFill>
                  <a:srgbClr val="FFFFFF"/>
                </a:solidFill>
                <a:latin typeface="Calibri"/>
                <a:cs typeface="Calibri"/>
              </a:rPr>
              <a:t>right</a:t>
            </a:r>
            <a:r>
              <a:rPr sz="1600" spc="-25" dirty="0">
                <a:solidFill>
                  <a:srgbClr val="FFFFFF"/>
                </a:solidFill>
                <a:latin typeface="Calibri"/>
                <a:cs typeface="Calibri"/>
              </a:rPr>
              <a:t> </a:t>
            </a:r>
            <a:r>
              <a:rPr sz="1600" dirty="0">
                <a:solidFill>
                  <a:srgbClr val="FFFFFF"/>
                </a:solidFill>
                <a:latin typeface="Calibri"/>
                <a:cs typeface="Calibri"/>
              </a:rPr>
              <a:t>to raise</a:t>
            </a:r>
            <a:r>
              <a:rPr sz="1600" spc="-45" dirty="0">
                <a:solidFill>
                  <a:srgbClr val="FFFFFF"/>
                </a:solidFill>
                <a:latin typeface="Calibri"/>
                <a:cs typeface="Calibri"/>
              </a:rPr>
              <a:t> </a:t>
            </a:r>
            <a:r>
              <a:rPr sz="1600" dirty="0">
                <a:solidFill>
                  <a:srgbClr val="FFFFFF"/>
                </a:solidFill>
                <a:latin typeface="Calibri"/>
                <a:cs typeface="Calibri"/>
              </a:rPr>
              <a:t>queries</a:t>
            </a:r>
            <a:r>
              <a:rPr sz="1600" spc="-15" dirty="0">
                <a:solidFill>
                  <a:srgbClr val="FFFFFF"/>
                </a:solidFill>
                <a:latin typeface="Calibri"/>
                <a:cs typeface="Calibri"/>
              </a:rPr>
              <a:t> </a:t>
            </a:r>
            <a:r>
              <a:rPr sz="1600" spc="-10" dirty="0">
                <a:solidFill>
                  <a:srgbClr val="FFFFFF"/>
                </a:solidFill>
                <a:latin typeface="Calibri"/>
                <a:cs typeface="Calibri"/>
              </a:rPr>
              <a:t>regarding</a:t>
            </a:r>
            <a:r>
              <a:rPr sz="1600" spc="-30" dirty="0">
                <a:solidFill>
                  <a:srgbClr val="FFFFFF"/>
                </a:solidFill>
                <a:latin typeface="Calibri"/>
                <a:cs typeface="Calibri"/>
              </a:rPr>
              <a:t> </a:t>
            </a:r>
            <a:r>
              <a:rPr sz="1600" dirty="0">
                <a:solidFill>
                  <a:srgbClr val="FFFFFF"/>
                </a:solidFill>
                <a:latin typeface="Calibri"/>
                <a:cs typeface="Calibri"/>
              </a:rPr>
              <a:t>the</a:t>
            </a:r>
            <a:r>
              <a:rPr sz="1600" spc="-45" dirty="0">
                <a:solidFill>
                  <a:srgbClr val="FFFFFF"/>
                </a:solidFill>
                <a:latin typeface="Calibri"/>
                <a:cs typeface="Calibri"/>
              </a:rPr>
              <a:t> </a:t>
            </a:r>
            <a:r>
              <a:rPr sz="1600" spc="-10" dirty="0">
                <a:solidFill>
                  <a:srgbClr val="FFFFFF"/>
                </a:solidFill>
                <a:latin typeface="Calibri"/>
                <a:cs typeface="Calibri"/>
              </a:rPr>
              <a:t>information</a:t>
            </a:r>
            <a:r>
              <a:rPr sz="1600" spc="-40" dirty="0">
                <a:solidFill>
                  <a:srgbClr val="FFFFFF"/>
                </a:solidFill>
                <a:latin typeface="Calibri"/>
                <a:cs typeface="Calibri"/>
              </a:rPr>
              <a:t> </a:t>
            </a:r>
            <a:r>
              <a:rPr sz="1600" dirty="0">
                <a:solidFill>
                  <a:srgbClr val="FFFFFF"/>
                </a:solidFill>
                <a:latin typeface="Calibri"/>
                <a:cs typeface="Calibri"/>
              </a:rPr>
              <a:t>provided</a:t>
            </a:r>
            <a:r>
              <a:rPr sz="1600" spc="-20" dirty="0">
                <a:solidFill>
                  <a:srgbClr val="FFFFFF"/>
                </a:solidFill>
                <a:latin typeface="Calibri"/>
                <a:cs typeface="Calibri"/>
              </a:rPr>
              <a:t> </a:t>
            </a:r>
            <a:r>
              <a:rPr sz="1600" dirty="0">
                <a:solidFill>
                  <a:srgbClr val="FFFFFF"/>
                </a:solidFill>
                <a:latin typeface="Calibri"/>
                <a:cs typeface="Calibri"/>
              </a:rPr>
              <a:t>on</a:t>
            </a:r>
            <a:r>
              <a:rPr sz="1600" spc="-40" dirty="0">
                <a:solidFill>
                  <a:srgbClr val="FFFFFF"/>
                </a:solidFill>
                <a:latin typeface="Calibri"/>
                <a:cs typeface="Calibri"/>
              </a:rPr>
              <a:t> </a:t>
            </a:r>
            <a:r>
              <a:rPr sz="1600" dirty="0">
                <a:solidFill>
                  <a:srgbClr val="FFFFFF"/>
                </a:solidFill>
                <a:latin typeface="Calibri"/>
                <a:cs typeface="Calibri"/>
              </a:rPr>
              <a:t>the</a:t>
            </a:r>
            <a:r>
              <a:rPr sz="1600" spc="-45" dirty="0">
                <a:solidFill>
                  <a:srgbClr val="FFFFFF"/>
                </a:solidFill>
                <a:latin typeface="Calibri"/>
                <a:cs typeface="Calibri"/>
              </a:rPr>
              <a:t> </a:t>
            </a:r>
            <a:r>
              <a:rPr sz="1600" dirty="0">
                <a:solidFill>
                  <a:srgbClr val="FFFFFF"/>
                </a:solidFill>
                <a:latin typeface="Calibri"/>
                <a:cs typeface="Calibri"/>
              </a:rPr>
              <a:t>written</a:t>
            </a:r>
            <a:r>
              <a:rPr sz="1600" spc="-40" dirty="0">
                <a:solidFill>
                  <a:srgbClr val="FFFFFF"/>
                </a:solidFill>
                <a:latin typeface="Calibri"/>
                <a:cs typeface="Calibri"/>
              </a:rPr>
              <a:t> </a:t>
            </a:r>
            <a:r>
              <a:rPr sz="1600" spc="-10" dirty="0">
                <a:solidFill>
                  <a:srgbClr val="FFFFFF"/>
                </a:solidFill>
                <a:latin typeface="Calibri"/>
                <a:cs typeface="Calibri"/>
              </a:rPr>
              <a:t>submission </a:t>
            </a:r>
            <a:r>
              <a:rPr sz="1600" dirty="0">
                <a:solidFill>
                  <a:srgbClr val="FFFFFF"/>
                </a:solidFill>
                <a:latin typeface="Calibri"/>
                <a:cs typeface="Calibri"/>
              </a:rPr>
              <a:t>and</a:t>
            </a:r>
            <a:r>
              <a:rPr sz="1600" spc="215" dirty="0">
                <a:solidFill>
                  <a:srgbClr val="FFFFFF"/>
                </a:solidFill>
                <a:latin typeface="Calibri"/>
                <a:cs typeface="Calibri"/>
              </a:rPr>
              <a:t> </a:t>
            </a:r>
            <a:r>
              <a:rPr sz="1600" dirty="0">
                <a:solidFill>
                  <a:srgbClr val="FFFFFF"/>
                </a:solidFill>
                <a:latin typeface="Calibri"/>
                <a:cs typeface="Calibri"/>
              </a:rPr>
              <a:t>supporting</a:t>
            </a:r>
            <a:r>
              <a:rPr sz="1600" spc="235" dirty="0">
                <a:solidFill>
                  <a:srgbClr val="FFFFFF"/>
                </a:solidFill>
                <a:latin typeface="Calibri"/>
                <a:cs typeface="Calibri"/>
              </a:rPr>
              <a:t> </a:t>
            </a:r>
            <a:r>
              <a:rPr sz="1600" dirty="0">
                <a:solidFill>
                  <a:srgbClr val="FFFFFF"/>
                </a:solidFill>
                <a:latin typeface="Calibri"/>
                <a:cs typeface="Calibri"/>
              </a:rPr>
              <a:t>material</a:t>
            </a:r>
            <a:r>
              <a:rPr sz="1600" spc="215" dirty="0">
                <a:solidFill>
                  <a:srgbClr val="FFFFFF"/>
                </a:solidFill>
                <a:latin typeface="Calibri"/>
                <a:cs typeface="Calibri"/>
              </a:rPr>
              <a:t> </a:t>
            </a:r>
            <a:r>
              <a:rPr sz="1600" dirty="0">
                <a:solidFill>
                  <a:srgbClr val="FFFFFF"/>
                </a:solidFill>
                <a:latin typeface="Calibri"/>
                <a:cs typeface="Calibri"/>
              </a:rPr>
              <a:t>and</a:t>
            </a:r>
            <a:r>
              <a:rPr sz="1600" spc="220" dirty="0">
                <a:solidFill>
                  <a:srgbClr val="FFFFFF"/>
                </a:solidFill>
                <a:latin typeface="Calibri"/>
                <a:cs typeface="Calibri"/>
              </a:rPr>
              <a:t> </a:t>
            </a:r>
            <a:r>
              <a:rPr sz="1600" dirty="0">
                <a:solidFill>
                  <a:srgbClr val="FFFFFF"/>
                </a:solidFill>
                <a:latin typeface="Calibri"/>
                <a:cs typeface="Calibri"/>
              </a:rPr>
              <a:t>will</a:t>
            </a:r>
            <a:r>
              <a:rPr sz="1600" spc="235" dirty="0">
                <a:solidFill>
                  <a:srgbClr val="FFFFFF"/>
                </a:solidFill>
                <a:latin typeface="Calibri"/>
                <a:cs typeface="Calibri"/>
              </a:rPr>
              <a:t> </a:t>
            </a:r>
            <a:r>
              <a:rPr sz="1600" dirty="0">
                <a:solidFill>
                  <a:srgbClr val="FFFFFF"/>
                </a:solidFill>
                <a:latin typeface="Calibri"/>
                <a:cs typeface="Calibri"/>
              </a:rPr>
              <a:t>penalize</a:t>
            </a:r>
            <a:r>
              <a:rPr sz="1600" spc="240" dirty="0">
                <a:solidFill>
                  <a:srgbClr val="FFFFFF"/>
                </a:solidFill>
                <a:latin typeface="Calibri"/>
                <a:cs typeface="Calibri"/>
              </a:rPr>
              <a:t> </a:t>
            </a:r>
            <a:r>
              <a:rPr sz="1600" dirty="0">
                <a:solidFill>
                  <a:srgbClr val="FFFFFF"/>
                </a:solidFill>
                <a:latin typeface="Calibri"/>
                <a:cs typeface="Calibri"/>
              </a:rPr>
              <a:t>any</a:t>
            </a:r>
            <a:r>
              <a:rPr sz="1600" spc="210" dirty="0">
                <a:solidFill>
                  <a:srgbClr val="FFFFFF"/>
                </a:solidFill>
                <a:latin typeface="Calibri"/>
                <a:cs typeface="Calibri"/>
              </a:rPr>
              <a:t> </a:t>
            </a:r>
            <a:r>
              <a:rPr sz="1600" dirty="0">
                <a:solidFill>
                  <a:srgbClr val="FFFFFF"/>
                </a:solidFill>
                <a:latin typeface="Calibri"/>
                <a:cs typeface="Calibri"/>
              </a:rPr>
              <a:t>entry</a:t>
            </a:r>
            <a:r>
              <a:rPr sz="1600" spc="215" dirty="0">
                <a:solidFill>
                  <a:srgbClr val="FFFFFF"/>
                </a:solidFill>
                <a:latin typeface="Calibri"/>
                <a:cs typeface="Calibri"/>
              </a:rPr>
              <a:t> </a:t>
            </a:r>
            <a:r>
              <a:rPr sz="1600" dirty="0">
                <a:solidFill>
                  <a:srgbClr val="FFFFFF"/>
                </a:solidFill>
                <a:latin typeface="Calibri"/>
                <a:cs typeface="Calibri"/>
              </a:rPr>
              <a:t>should</a:t>
            </a:r>
            <a:r>
              <a:rPr sz="1600" spc="225" dirty="0">
                <a:solidFill>
                  <a:srgbClr val="FFFFFF"/>
                </a:solidFill>
                <a:latin typeface="Calibri"/>
                <a:cs typeface="Calibri"/>
              </a:rPr>
              <a:t> </a:t>
            </a:r>
            <a:r>
              <a:rPr sz="1600" dirty="0">
                <a:solidFill>
                  <a:srgbClr val="FFFFFF"/>
                </a:solidFill>
                <a:latin typeface="Calibri"/>
                <a:cs typeface="Calibri"/>
              </a:rPr>
              <a:t>there</a:t>
            </a:r>
            <a:r>
              <a:rPr sz="1600" spc="215" dirty="0">
                <a:solidFill>
                  <a:srgbClr val="FFFFFF"/>
                </a:solidFill>
                <a:latin typeface="Calibri"/>
                <a:cs typeface="Calibri"/>
              </a:rPr>
              <a:t> </a:t>
            </a:r>
            <a:r>
              <a:rPr sz="1600" dirty="0">
                <a:solidFill>
                  <a:srgbClr val="FFFFFF"/>
                </a:solidFill>
                <a:latin typeface="Calibri"/>
                <a:cs typeface="Calibri"/>
              </a:rPr>
              <a:t>be</a:t>
            </a:r>
            <a:r>
              <a:rPr sz="1600" spc="235" dirty="0">
                <a:solidFill>
                  <a:srgbClr val="FFFFFF"/>
                </a:solidFill>
                <a:latin typeface="Calibri"/>
                <a:cs typeface="Calibri"/>
              </a:rPr>
              <a:t> </a:t>
            </a:r>
            <a:r>
              <a:rPr sz="1600" dirty="0">
                <a:solidFill>
                  <a:srgbClr val="FFFFFF"/>
                </a:solidFill>
                <a:latin typeface="Calibri"/>
                <a:cs typeface="Calibri"/>
              </a:rPr>
              <a:t>evidence</a:t>
            </a:r>
            <a:r>
              <a:rPr sz="1600" spc="235" dirty="0">
                <a:solidFill>
                  <a:srgbClr val="FFFFFF"/>
                </a:solidFill>
                <a:latin typeface="Calibri"/>
                <a:cs typeface="Calibri"/>
              </a:rPr>
              <a:t> </a:t>
            </a:r>
            <a:r>
              <a:rPr sz="1600" dirty="0">
                <a:solidFill>
                  <a:srgbClr val="FFFFFF"/>
                </a:solidFill>
                <a:latin typeface="Calibri"/>
                <a:cs typeface="Calibri"/>
              </a:rPr>
              <a:t>of</a:t>
            </a:r>
            <a:r>
              <a:rPr sz="1600" spc="210" dirty="0">
                <a:solidFill>
                  <a:srgbClr val="FFFFFF"/>
                </a:solidFill>
                <a:latin typeface="Calibri"/>
                <a:cs typeface="Calibri"/>
              </a:rPr>
              <a:t> </a:t>
            </a:r>
            <a:r>
              <a:rPr sz="1600" dirty="0">
                <a:solidFill>
                  <a:srgbClr val="FFFFFF"/>
                </a:solidFill>
                <a:latin typeface="Calibri"/>
                <a:cs typeface="Calibri"/>
              </a:rPr>
              <a:t>inaccurate</a:t>
            </a:r>
            <a:r>
              <a:rPr sz="1600" spc="240" dirty="0">
                <a:solidFill>
                  <a:srgbClr val="FFFFFF"/>
                </a:solidFill>
                <a:latin typeface="Calibri"/>
                <a:cs typeface="Calibri"/>
              </a:rPr>
              <a:t> </a:t>
            </a:r>
            <a:r>
              <a:rPr sz="1600" dirty="0">
                <a:solidFill>
                  <a:srgbClr val="FFFFFF"/>
                </a:solidFill>
                <a:latin typeface="Calibri"/>
                <a:cs typeface="Calibri"/>
              </a:rPr>
              <a:t>and</a:t>
            </a:r>
            <a:r>
              <a:rPr sz="1600" spc="215" dirty="0">
                <a:solidFill>
                  <a:srgbClr val="FFFFFF"/>
                </a:solidFill>
                <a:latin typeface="Calibri"/>
                <a:cs typeface="Calibri"/>
              </a:rPr>
              <a:t> </a:t>
            </a:r>
            <a:r>
              <a:rPr sz="1600" spc="-10" dirty="0">
                <a:solidFill>
                  <a:srgbClr val="FFFFFF"/>
                </a:solidFill>
                <a:latin typeface="Calibri"/>
                <a:cs typeface="Calibri"/>
              </a:rPr>
              <a:t>misleading </a:t>
            </a:r>
            <a:r>
              <a:rPr sz="1600" dirty="0">
                <a:solidFill>
                  <a:srgbClr val="FFFFFF"/>
                </a:solidFill>
                <a:latin typeface="Calibri"/>
                <a:cs typeface="Calibri"/>
              </a:rPr>
              <a:t>claims,</a:t>
            </a:r>
            <a:r>
              <a:rPr sz="1600" spc="-60" dirty="0">
                <a:solidFill>
                  <a:srgbClr val="FFFFFF"/>
                </a:solidFill>
                <a:latin typeface="Calibri"/>
                <a:cs typeface="Calibri"/>
              </a:rPr>
              <a:t> </a:t>
            </a:r>
            <a:r>
              <a:rPr sz="1600" dirty="0">
                <a:solidFill>
                  <a:srgbClr val="FFFFFF"/>
                </a:solidFill>
                <a:latin typeface="Calibri"/>
                <a:cs typeface="Calibri"/>
              </a:rPr>
              <a:t>which</a:t>
            </a:r>
            <a:r>
              <a:rPr sz="1600" spc="-50" dirty="0">
                <a:solidFill>
                  <a:srgbClr val="FFFFFF"/>
                </a:solidFill>
                <a:latin typeface="Calibri"/>
                <a:cs typeface="Calibri"/>
              </a:rPr>
              <a:t> </a:t>
            </a:r>
            <a:r>
              <a:rPr sz="1600" dirty="0">
                <a:solidFill>
                  <a:srgbClr val="FFFFFF"/>
                </a:solidFill>
                <a:latin typeface="Calibri"/>
                <a:cs typeface="Calibri"/>
              </a:rPr>
              <a:t>could</a:t>
            </a:r>
            <a:r>
              <a:rPr sz="1600" spc="-20" dirty="0">
                <a:solidFill>
                  <a:srgbClr val="FFFFFF"/>
                </a:solidFill>
                <a:latin typeface="Calibri"/>
                <a:cs typeface="Calibri"/>
              </a:rPr>
              <a:t> </a:t>
            </a:r>
            <a:r>
              <a:rPr sz="1600" dirty="0">
                <a:solidFill>
                  <a:srgbClr val="FFFFFF"/>
                </a:solidFill>
                <a:latin typeface="Calibri"/>
                <a:cs typeface="Calibri"/>
              </a:rPr>
              <a:t>lead</a:t>
            </a:r>
            <a:r>
              <a:rPr sz="1600" spc="-40" dirty="0">
                <a:solidFill>
                  <a:srgbClr val="FFFFFF"/>
                </a:solidFill>
                <a:latin typeface="Calibri"/>
                <a:cs typeface="Calibri"/>
              </a:rPr>
              <a:t> </a:t>
            </a:r>
            <a:r>
              <a:rPr sz="1600" dirty="0">
                <a:solidFill>
                  <a:srgbClr val="FFFFFF"/>
                </a:solidFill>
                <a:latin typeface="Calibri"/>
                <a:cs typeface="Calibri"/>
              </a:rPr>
              <a:t>to the</a:t>
            </a:r>
            <a:r>
              <a:rPr sz="1600" spc="-50" dirty="0">
                <a:solidFill>
                  <a:srgbClr val="FFFFFF"/>
                </a:solidFill>
                <a:latin typeface="Calibri"/>
                <a:cs typeface="Calibri"/>
              </a:rPr>
              <a:t> </a:t>
            </a:r>
            <a:r>
              <a:rPr sz="1600" dirty="0">
                <a:solidFill>
                  <a:srgbClr val="FFFFFF"/>
                </a:solidFill>
                <a:latin typeface="Calibri"/>
                <a:cs typeface="Calibri"/>
              </a:rPr>
              <a:t>entry being</a:t>
            </a:r>
            <a:r>
              <a:rPr sz="1600" spc="-30" dirty="0">
                <a:solidFill>
                  <a:srgbClr val="FFFFFF"/>
                </a:solidFill>
                <a:latin typeface="Calibri"/>
                <a:cs typeface="Calibri"/>
              </a:rPr>
              <a:t> </a:t>
            </a:r>
            <a:r>
              <a:rPr sz="1600" spc="-10" dirty="0">
                <a:solidFill>
                  <a:srgbClr val="FFFFFF"/>
                </a:solidFill>
                <a:latin typeface="Calibri"/>
                <a:cs typeface="Calibri"/>
              </a:rPr>
              <a:t>disqualified.</a:t>
            </a:r>
            <a:endParaRPr sz="1600">
              <a:latin typeface="Calibri"/>
              <a:cs typeface="Calibri"/>
            </a:endParaRPr>
          </a:p>
        </p:txBody>
      </p:sp>
      <p:sp>
        <p:nvSpPr>
          <p:cNvPr id="3" name="object 3"/>
          <p:cNvSpPr txBox="1">
            <a:spLocks noGrp="1"/>
          </p:cNvSpPr>
          <p:nvPr>
            <p:ph type="title"/>
          </p:nvPr>
        </p:nvSpPr>
        <p:spPr>
          <a:prstGeom prst="rect">
            <a:avLst/>
          </a:prstGeom>
        </p:spPr>
        <p:txBody>
          <a:bodyPr vert="horz" wrap="square" lIns="0" tIns="294131" rIns="0" bIns="0" rtlCol="0">
            <a:spAutoFit/>
          </a:bodyPr>
          <a:lstStyle/>
          <a:p>
            <a:pPr marL="12700">
              <a:lnSpc>
                <a:spcPct val="100000"/>
              </a:lnSpc>
              <a:spcBef>
                <a:spcPts val="105"/>
              </a:spcBef>
            </a:pPr>
            <a:r>
              <a:rPr dirty="0"/>
              <a:t>TERMS</a:t>
            </a:r>
            <a:r>
              <a:rPr spc="-25" dirty="0"/>
              <a:t> </a:t>
            </a:r>
            <a:r>
              <a:rPr dirty="0"/>
              <a:t>AND</a:t>
            </a:r>
            <a:r>
              <a:rPr spc="-5" dirty="0"/>
              <a:t> </a:t>
            </a:r>
            <a:r>
              <a:rPr spc="-10" dirty="0"/>
              <a:t>CONDITIONS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body" idx="1"/>
          </p:nvPr>
        </p:nvSpPr>
        <p:spPr>
          <a:prstGeom prst="rect">
            <a:avLst/>
          </a:prstGeom>
        </p:spPr>
        <p:txBody>
          <a:bodyPr vert="horz" wrap="square" lIns="0" tIns="13335" rIns="0" bIns="0" rtlCol="0">
            <a:spAutoFit/>
          </a:bodyPr>
          <a:lstStyle/>
          <a:p>
            <a:pPr marL="12700" marR="6350" algn="just">
              <a:lnSpc>
                <a:spcPct val="100000"/>
              </a:lnSpc>
              <a:spcBef>
                <a:spcPts val="105"/>
              </a:spcBef>
            </a:pPr>
            <a:r>
              <a:rPr b="1" dirty="0">
                <a:latin typeface="Calibri"/>
                <a:cs typeface="Calibri"/>
              </a:rPr>
              <a:t>RULES:</a:t>
            </a:r>
            <a:r>
              <a:rPr b="1" spc="490" dirty="0">
                <a:latin typeface="Calibri"/>
                <a:cs typeface="Calibri"/>
              </a:rPr>
              <a:t> </a:t>
            </a:r>
            <a:r>
              <a:rPr dirty="0"/>
              <a:t>The</a:t>
            </a:r>
            <a:r>
              <a:rPr spc="70" dirty="0"/>
              <a:t> </a:t>
            </a:r>
            <a:r>
              <a:rPr dirty="0"/>
              <a:t>Organiser</a:t>
            </a:r>
            <a:r>
              <a:rPr spc="70" dirty="0"/>
              <a:t> </a:t>
            </a:r>
            <a:r>
              <a:rPr dirty="0"/>
              <a:t>reserves</a:t>
            </a:r>
            <a:r>
              <a:rPr spc="75" dirty="0"/>
              <a:t> </a:t>
            </a:r>
            <a:r>
              <a:rPr dirty="0"/>
              <a:t>the</a:t>
            </a:r>
            <a:r>
              <a:rPr spc="85" dirty="0"/>
              <a:t> </a:t>
            </a:r>
            <a:r>
              <a:rPr dirty="0"/>
              <a:t>right</a:t>
            </a:r>
            <a:r>
              <a:rPr spc="75" dirty="0"/>
              <a:t> </a:t>
            </a:r>
            <a:r>
              <a:rPr dirty="0"/>
              <a:t>to</a:t>
            </a:r>
            <a:r>
              <a:rPr spc="75" dirty="0"/>
              <a:t> </a:t>
            </a:r>
            <a:r>
              <a:rPr dirty="0"/>
              <a:t>withdraw</a:t>
            </a:r>
            <a:r>
              <a:rPr spc="60" dirty="0"/>
              <a:t> </a:t>
            </a:r>
            <a:r>
              <a:rPr dirty="0"/>
              <a:t>any</a:t>
            </a:r>
            <a:r>
              <a:rPr spc="75" dirty="0"/>
              <a:t> </a:t>
            </a:r>
            <a:r>
              <a:rPr dirty="0"/>
              <a:t>entry</a:t>
            </a:r>
            <a:r>
              <a:rPr spc="75" dirty="0"/>
              <a:t> </a:t>
            </a:r>
            <a:r>
              <a:rPr dirty="0"/>
              <a:t>which</a:t>
            </a:r>
            <a:r>
              <a:rPr spc="70" dirty="0"/>
              <a:t> </a:t>
            </a:r>
            <a:r>
              <a:rPr dirty="0"/>
              <a:t>breaches</a:t>
            </a:r>
            <a:r>
              <a:rPr spc="70" dirty="0"/>
              <a:t> </a:t>
            </a:r>
            <a:r>
              <a:rPr dirty="0"/>
              <a:t>any</a:t>
            </a:r>
            <a:r>
              <a:rPr spc="65" dirty="0"/>
              <a:t> </a:t>
            </a:r>
            <a:r>
              <a:rPr dirty="0"/>
              <a:t>of</a:t>
            </a:r>
            <a:r>
              <a:rPr spc="70" dirty="0"/>
              <a:t> </a:t>
            </a:r>
            <a:r>
              <a:rPr dirty="0"/>
              <a:t>the</a:t>
            </a:r>
            <a:r>
              <a:rPr spc="70" dirty="0"/>
              <a:t> </a:t>
            </a:r>
            <a:r>
              <a:rPr dirty="0"/>
              <a:t>Awards</a:t>
            </a:r>
            <a:r>
              <a:rPr spc="70" dirty="0"/>
              <a:t> </a:t>
            </a:r>
            <a:r>
              <a:rPr spc="-10" dirty="0"/>
              <a:t>Organiser’s </a:t>
            </a:r>
            <a:r>
              <a:rPr dirty="0"/>
              <a:t>rules.</a:t>
            </a:r>
            <a:r>
              <a:rPr spc="110" dirty="0"/>
              <a:t> </a:t>
            </a:r>
            <a:r>
              <a:rPr dirty="0"/>
              <a:t>In</a:t>
            </a:r>
            <a:r>
              <a:rPr spc="110" dirty="0"/>
              <a:t> </a:t>
            </a:r>
            <a:r>
              <a:rPr dirty="0"/>
              <a:t>the</a:t>
            </a:r>
            <a:r>
              <a:rPr spc="100" dirty="0"/>
              <a:t> </a:t>
            </a:r>
            <a:r>
              <a:rPr dirty="0"/>
              <a:t>event</a:t>
            </a:r>
            <a:r>
              <a:rPr spc="105" dirty="0"/>
              <a:t> </a:t>
            </a:r>
            <a:r>
              <a:rPr dirty="0"/>
              <a:t>of</a:t>
            </a:r>
            <a:r>
              <a:rPr spc="110" dirty="0"/>
              <a:t> </a:t>
            </a:r>
            <a:r>
              <a:rPr dirty="0"/>
              <a:t>a</a:t>
            </a:r>
            <a:r>
              <a:rPr spc="105" dirty="0"/>
              <a:t> </a:t>
            </a:r>
            <a:r>
              <a:rPr dirty="0"/>
              <a:t>complaint</a:t>
            </a:r>
            <a:r>
              <a:rPr spc="105" dirty="0"/>
              <a:t> </a:t>
            </a:r>
            <a:r>
              <a:rPr dirty="0"/>
              <a:t>against</a:t>
            </a:r>
            <a:r>
              <a:rPr spc="105" dirty="0"/>
              <a:t> </a:t>
            </a:r>
            <a:r>
              <a:rPr dirty="0"/>
              <a:t>any</a:t>
            </a:r>
            <a:r>
              <a:rPr spc="110" dirty="0"/>
              <a:t> </a:t>
            </a:r>
            <a:r>
              <a:rPr dirty="0"/>
              <a:t>winning</a:t>
            </a:r>
            <a:r>
              <a:rPr spc="114" dirty="0"/>
              <a:t> </a:t>
            </a:r>
            <a:r>
              <a:rPr dirty="0"/>
              <a:t>or</a:t>
            </a:r>
            <a:r>
              <a:rPr spc="105" dirty="0"/>
              <a:t> </a:t>
            </a:r>
            <a:r>
              <a:rPr dirty="0"/>
              <a:t>shortlisted</a:t>
            </a:r>
            <a:r>
              <a:rPr spc="114" dirty="0"/>
              <a:t> </a:t>
            </a:r>
            <a:r>
              <a:rPr dirty="0"/>
              <a:t>entry,</a:t>
            </a:r>
            <a:r>
              <a:rPr spc="125" dirty="0"/>
              <a:t> </a:t>
            </a:r>
            <a:r>
              <a:rPr dirty="0"/>
              <a:t>the</a:t>
            </a:r>
            <a:r>
              <a:rPr spc="100" dirty="0"/>
              <a:t> </a:t>
            </a:r>
            <a:r>
              <a:rPr dirty="0"/>
              <a:t>Organiser</a:t>
            </a:r>
            <a:r>
              <a:rPr spc="95" dirty="0"/>
              <a:t> </a:t>
            </a:r>
            <a:r>
              <a:rPr dirty="0"/>
              <a:t>will</a:t>
            </a:r>
            <a:r>
              <a:rPr spc="105" dirty="0"/>
              <a:t> </a:t>
            </a:r>
            <a:r>
              <a:rPr dirty="0"/>
              <a:t>investigate</a:t>
            </a:r>
            <a:r>
              <a:rPr spc="105" dirty="0"/>
              <a:t> </a:t>
            </a:r>
            <a:r>
              <a:rPr spc="-20" dirty="0"/>
              <a:t>each </a:t>
            </a:r>
            <a:r>
              <a:rPr dirty="0"/>
              <a:t>case</a:t>
            </a:r>
            <a:r>
              <a:rPr spc="365" dirty="0"/>
              <a:t> </a:t>
            </a:r>
            <a:r>
              <a:rPr dirty="0"/>
              <a:t>and</a:t>
            </a:r>
            <a:r>
              <a:rPr spc="370" dirty="0"/>
              <a:t> </a:t>
            </a:r>
            <a:r>
              <a:rPr dirty="0"/>
              <a:t>will</a:t>
            </a:r>
            <a:r>
              <a:rPr spc="360" dirty="0"/>
              <a:t> </a:t>
            </a:r>
            <a:r>
              <a:rPr dirty="0"/>
              <a:t>request</a:t>
            </a:r>
            <a:r>
              <a:rPr spc="360" dirty="0"/>
              <a:t> </a:t>
            </a:r>
            <a:r>
              <a:rPr dirty="0"/>
              <a:t>detailed</a:t>
            </a:r>
            <a:r>
              <a:rPr spc="365" dirty="0"/>
              <a:t> </a:t>
            </a:r>
            <a:r>
              <a:rPr dirty="0"/>
              <a:t>documentation</a:t>
            </a:r>
            <a:r>
              <a:rPr spc="370" dirty="0"/>
              <a:t> </a:t>
            </a:r>
            <a:r>
              <a:rPr dirty="0"/>
              <a:t>from</a:t>
            </a:r>
            <a:r>
              <a:rPr spc="385" dirty="0"/>
              <a:t> </a:t>
            </a:r>
            <a:r>
              <a:rPr dirty="0"/>
              <a:t>all</a:t>
            </a:r>
            <a:r>
              <a:rPr spc="365" dirty="0"/>
              <a:t> </a:t>
            </a:r>
            <a:r>
              <a:rPr dirty="0"/>
              <a:t>parties</a:t>
            </a:r>
            <a:r>
              <a:rPr spc="370" dirty="0"/>
              <a:t> </a:t>
            </a:r>
            <a:r>
              <a:rPr dirty="0"/>
              <a:t>concerned,</a:t>
            </a:r>
            <a:r>
              <a:rPr spc="375" dirty="0"/>
              <a:t> </a:t>
            </a:r>
            <a:r>
              <a:rPr dirty="0"/>
              <a:t>including</a:t>
            </a:r>
            <a:r>
              <a:rPr spc="380" dirty="0"/>
              <a:t> </a:t>
            </a:r>
            <a:r>
              <a:rPr dirty="0"/>
              <a:t>the</a:t>
            </a:r>
            <a:r>
              <a:rPr spc="360" dirty="0"/>
              <a:t> </a:t>
            </a:r>
            <a:r>
              <a:rPr dirty="0"/>
              <a:t>complainant,</a:t>
            </a:r>
            <a:r>
              <a:rPr spc="360" dirty="0"/>
              <a:t> </a:t>
            </a:r>
            <a:r>
              <a:rPr spc="-25" dirty="0"/>
              <a:t>the </a:t>
            </a:r>
            <a:r>
              <a:rPr dirty="0"/>
              <a:t>Entrants</a:t>
            </a:r>
            <a:r>
              <a:rPr spc="409" dirty="0"/>
              <a:t> </a:t>
            </a:r>
            <a:r>
              <a:rPr dirty="0"/>
              <a:t>and</a:t>
            </a:r>
            <a:r>
              <a:rPr spc="385" dirty="0"/>
              <a:t> </a:t>
            </a:r>
            <a:r>
              <a:rPr dirty="0"/>
              <a:t>the</a:t>
            </a:r>
            <a:r>
              <a:rPr spc="400" dirty="0"/>
              <a:t> </a:t>
            </a:r>
            <a:r>
              <a:rPr dirty="0"/>
              <a:t>client.</a:t>
            </a:r>
            <a:r>
              <a:rPr spc="395" dirty="0"/>
              <a:t> </a:t>
            </a:r>
            <a:r>
              <a:rPr dirty="0"/>
              <a:t>If</a:t>
            </a:r>
            <a:r>
              <a:rPr spc="405" dirty="0"/>
              <a:t> </a:t>
            </a:r>
            <a:r>
              <a:rPr dirty="0"/>
              <a:t>the</a:t>
            </a:r>
            <a:r>
              <a:rPr spc="409" dirty="0"/>
              <a:t> </a:t>
            </a:r>
            <a:r>
              <a:rPr dirty="0"/>
              <a:t>complaint</a:t>
            </a:r>
            <a:r>
              <a:rPr spc="385" dirty="0"/>
              <a:t> </a:t>
            </a:r>
            <a:r>
              <a:rPr dirty="0"/>
              <a:t>is</a:t>
            </a:r>
            <a:r>
              <a:rPr spc="385" dirty="0"/>
              <a:t> </a:t>
            </a:r>
            <a:r>
              <a:rPr dirty="0"/>
              <a:t>upheld,</a:t>
            </a:r>
            <a:r>
              <a:rPr spc="390" dirty="0"/>
              <a:t> </a:t>
            </a:r>
            <a:r>
              <a:rPr dirty="0"/>
              <a:t>entries</a:t>
            </a:r>
            <a:r>
              <a:rPr spc="409" dirty="0"/>
              <a:t> </a:t>
            </a:r>
            <a:r>
              <a:rPr dirty="0"/>
              <a:t>and,</a:t>
            </a:r>
            <a:r>
              <a:rPr spc="395" dirty="0"/>
              <a:t> </a:t>
            </a:r>
            <a:r>
              <a:rPr dirty="0"/>
              <a:t>if</a:t>
            </a:r>
            <a:r>
              <a:rPr spc="405" dirty="0"/>
              <a:t> </a:t>
            </a:r>
            <a:r>
              <a:rPr dirty="0"/>
              <a:t>applicable,</a:t>
            </a:r>
            <a:r>
              <a:rPr spc="400" dirty="0"/>
              <a:t> </a:t>
            </a:r>
            <a:r>
              <a:rPr dirty="0"/>
              <a:t>awards</a:t>
            </a:r>
            <a:r>
              <a:rPr spc="380" dirty="0"/>
              <a:t> </a:t>
            </a:r>
            <a:r>
              <a:rPr dirty="0"/>
              <a:t>will</a:t>
            </a:r>
            <a:r>
              <a:rPr spc="409" dirty="0"/>
              <a:t> </a:t>
            </a:r>
            <a:r>
              <a:rPr dirty="0"/>
              <a:t>be</a:t>
            </a:r>
            <a:r>
              <a:rPr spc="380" dirty="0"/>
              <a:t> </a:t>
            </a:r>
            <a:r>
              <a:rPr spc="-10" dirty="0"/>
              <a:t>withdrawn accordingly.</a:t>
            </a:r>
          </a:p>
          <a:p>
            <a:pPr marL="12700" marR="5080" algn="just">
              <a:lnSpc>
                <a:spcPct val="100000"/>
              </a:lnSpc>
              <a:spcBef>
                <a:spcPts val="1925"/>
              </a:spcBef>
            </a:pPr>
            <a:r>
              <a:rPr b="1" dirty="0">
                <a:latin typeface="Calibri"/>
                <a:cs typeface="Calibri"/>
              </a:rPr>
              <a:t>TROPHY</a:t>
            </a:r>
            <a:r>
              <a:rPr b="1" spc="170" dirty="0">
                <a:latin typeface="Calibri"/>
                <a:cs typeface="Calibri"/>
              </a:rPr>
              <a:t> </a:t>
            </a:r>
            <a:r>
              <a:rPr b="1" dirty="0">
                <a:latin typeface="Calibri"/>
                <a:cs typeface="Calibri"/>
              </a:rPr>
              <a:t>CREDITS:</a:t>
            </a:r>
            <a:r>
              <a:rPr b="1" spc="160" dirty="0">
                <a:latin typeface="Calibri"/>
                <a:cs typeface="Calibri"/>
              </a:rPr>
              <a:t> </a:t>
            </a:r>
            <a:r>
              <a:rPr dirty="0"/>
              <a:t>Trophy</a:t>
            </a:r>
            <a:r>
              <a:rPr spc="155" dirty="0"/>
              <a:t> </a:t>
            </a:r>
            <a:r>
              <a:rPr dirty="0"/>
              <a:t>credits</a:t>
            </a:r>
            <a:r>
              <a:rPr spc="185" dirty="0"/>
              <a:t> </a:t>
            </a:r>
            <a:r>
              <a:rPr dirty="0"/>
              <a:t>will</a:t>
            </a:r>
            <a:r>
              <a:rPr spc="155" dirty="0"/>
              <a:t> </a:t>
            </a:r>
            <a:r>
              <a:rPr dirty="0"/>
              <a:t>be</a:t>
            </a:r>
            <a:r>
              <a:rPr spc="155" dirty="0"/>
              <a:t> </a:t>
            </a:r>
            <a:r>
              <a:rPr dirty="0"/>
              <a:t>based</a:t>
            </a:r>
            <a:r>
              <a:rPr spc="185" dirty="0"/>
              <a:t> </a:t>
            </a:r>
            <a:r>
              <a:rPr dirty="0"/>
              <a:t>on</a:t>
            </a:r>
            <a:r>
              <a:rPr spc="160" dirty="0"/>
              <a:t> </a:t>
            </a:r>
            <a:r>
              <a:rPr dirty="0"/>
              <a:t>information</a:t>
            </a:r>
            <a:r>
              <a:rPr spc="165" dirty="0"/>
              <a:t> </a:t>
            </a:r>
            <a:r>
              <a:rPr dirty="0"/>
              <a:t>provided</a:t>
            </a:r>
            <a:r>
              <a:rPr spc="185" dirty="0"/>
              <a:t> </a:t>
            </a:r>
            <a:r>
              <a:rPr dirty="0"/>
              <a:t>on</a:t>
            </a:r>
            <a:r>
              <a:rPr spc="160" dirty="0"/>
              <a:t> </a:t>
            </a:r>
            <a:r>
              <a:rPr dirty="0"/>
              <a:t>the</a:t>
            </a:r>
            <a:r>
              <a:rPr spc="180" dirty="0"/>
              <a:t> </a:t>
            </a:r>
            <a:r>
              <a:rPr dirty="0"/>
              <a:t>online</a:t>
            </a:r>
            <a:r>
              <a:rPr spc="175" dirty="0"/>
              <a:t> </a:t>
            </a:r>
            <a:r>
              <a:rPr dirty="0"/>
              <a:t>entry</a:t>
            </a:r>
            <a:r>
              <a:rPr spc="160" dirty="0"/>
              <a:t> </a:t>
            </a:r>
            <a:r>
              <a:rPr dirty="0"/>
              <a:t>form</a:t>
            </a:r>
            <a:r>
              <a:rPr spc="175" dirty="0"/>
              <a:t> </a:t>
            </a:r>
            <a:r>
              <a:rPr dirty="0"/>
              <a:t>under</a:t>
            </a:r>
            <a:r>
              <a:rPr spc="175" dirty="0"/>
              <a:t> </a:t>
            </a:r>
            <a:r>
              <a:rPr spc="-25" dirty="0"/>
              <a:t>the </a:t>
            </a:r>
            <a:r>
              <a:rPr dirty="0"/>
              <a:t>“Credits</a:t>
            </a:r>
            <a:r>
              <a:rPr spc="175" dirty="0"/>
              <a:t> </a:t>
            </a:r>
            <a:r>
              <a:rPr dirty="0"/>
              <a:t>Section”.</a:t>
            </a:r>
            <a:r>
              <a:rPr spc="175" dirty="0"/>
              <a:t> </a:t>
            </a:r>
            <a:r>
              <a:rPr dirty="0"/>
              <a:t>Any</a:t>
            </a:r>
            <a:r>
              <a:rPr spc="175" dirty="0"/>
              <a:t> </a:t>
            </a:r>
            <a:r>
              <a:rPr dirty="0"/>
              <a:t>request</a:t>
            </a:r>
            <a:r>
              <a:rPr spc="175" dirty="0"/>
              <a:t> </a:t>
            </a:r>
            <a:r>
              <a:rPr dirty="0"/>
              <a:t>for</a:t>
            </a:r>
            <a:r>
              <a:rPr spc="170" dirty="0"/>
              <a:t> </a:t>
            </a:r>
            <a:r>
              <a:rPr dirty="0"/>
              <a:t>trophy</a:t>
            </a:r>
            <a:r>
              <a:rPr spc="175" dirty="0"/>
              <a:t> </a:t>
            </a:r>
            <a:r>
              <a:rPr dirty="0"/>
              <a:t>credits</a:t>
            </a:r>
            <a:r>
              <a:rPr spc="175" dirty="0"/>
              <a:t> </a:t>
            </a:r>
            <a:r>
              <a:rPr dirty="0"/>
              <a:t>changes</a:t>
            </a:r>
            <a:r>
              <a:rPr spc="175" dirty="0"/>
              <a:t> </a:t>
            </a:r>
            <a:r>
              <a:rPr dirty="0"/>
              <a:t>before</a:t>
            </a:r>
            <a:r>
              <a:rPr spc="175" dirty="0"/>
              <a:t> </a:t>
            </a:r>
            <a:r>
              <a:rPr dirty="0"/>
              <a:t>the</a:t>
            </a:r>
            <a:r>
              <a:rPr spc="175" dirty="0"/>
              <a:t> </a:t>
            </a:r>
            <a:r>
              <a:rPr dirty="0"/>
              <a:t>event</a:t>
            </a:r>
            <a:r>
              <a:rPr spc="165" dirty="0"/>
              <a:t> </a:t>
            </a:r>
            <a:r>
              <a:rPr dirty="0"/>
              <a:t>is</a:t>
            </a:r>
            <a:r>
              <a:rPr spc="200" dirty="0"/>
              <a:t> </a:t>
            </a:r>
            <a:r>
              <a:rPr dirty="0"/>
              <a:t>completed</a:t>
            </a:r>
            <a:r>
              <a:rPr spc="175" dirty="0"/>
              <a:t> </a:t>
            </a:r>
            <a:r>
              <a:rPr dirty="0"/>
              <a:t>is</a:t>
            </a:r>
            <a:r>
              <a:rPr spc="175" dirty="0"/>
              <a:t> </a:t>
            </a:r>
            <a:r>
              <a:rPr dirty="0"/>
              <a:t>not</a:t>
            </a:r>
            <a:r>
              <a:rPr spc="165" dirty="0"/>
              <a:t> </a:t>
            </a:r>
            <a:r>
              <a:rPr dirty="0"/>
              <a:t>allowed.</a:t>
            </a:r>
            <a:r>
              <a:rPr spc="185" dirty="0"/>
              <a:t> </a:t>
            </a:r>
            <a:r>
              <a:rPr spc="-25" dirty="0"/>
              <a:t>The </a:t>
            </a:r>
            <a:r>
              <a:rPr dirty="0"/>
              <a:t>request</a:t>
            </a:r>
            <a:r>
              <a:rPr spc="-15" dirty="0"/>
              <a:t> </a:t>
            </a:r>
            <a:r>
              <a:rPr dirty="0"/>
              <a:t>will</a:t>
            </a:r>
            <a:r>
              <a:rPr spc="-60" dirty="0"/>
              <a:t> </a:t>
            </a:r>
            <a:r>
              <a:rPr dirty="0"/>
              <a:t>be</a:t>
            </a:r>
            <a:r>
              <a:rPr spc="-60" dirty="0"/>
              <a:t> </a:t>
            </a:r>
            <a:r>
              <a:rPr dirty="0"/>
              <a:t>evaluated</a:t>
            </a:r>
            <a:r>
              <a:rPr spc="-10" dirty="0"/>
              <a:t> </a:t>
            </a:r>
            <a:r>
              <a:rPr dirty="0"/>
              <a:t>by</a:t>
            </a:r>
            <a:r>
              <a:rPr spc="-55" dirty="0"/>
              <a:t> </a:t>
            </a:r>
            <a:r>
              <a:rPr dirty="0"/>
              <a:t>the</a:t>
            </a:r>
            <a:r>
              <a:rPr spc="-60" dirty="0"/>
              <a:t> </a:t>
            </a:r>
            <a:r>
              <a:rPr spc="-10" dirty="0"/>
              <a:t>Organiser.</a:t>
            </a:r>
          </a:p>
        </p:txBody>
      </p:sp>
      <p:sp>
        <p:nvSpPr>
          <p:cNvPr id="3" name="object 3"/>
          <p:cNvSpPr txBox="1">
            <a:spLocks noGrp="1"/>
          </p:cNvSpPr>
          <p:nvPr>
            <p:ph type="title"/>
          </p:nvPr>
        </p:nvSpPr>
        <p:spPr>
          <a:prstGeom prst="rect">
            <a:avLst/>
          </a:prstGeom>
        </p:spPr>
        <p:txBody>
          <a:bodyPr vert="horz" wrap="square" lIns="0" tIns="294131" rIns="0" bIns="0" rtlCol="0">
            <a:spAutoFit/>
          </a:bodyPr>
          <a:lstStyle/>
          <a:p>
            <a:pPr marL="12700">
              <a:lnSpc>
                <a:spcPct val="100000"/>
              </a:lnSpc>
              <a:spcBef>
                <a:spcPts val="105"/>
              </a:spcBef>
            </a:pPr>
            <a:r>
              <a:rPr dirty="0"/>
              <a:t>TERMS</a:t>
            </a:r>
            <a:r>
              <a:rPr spc="-25" dirty="0"/>
              <a:t> </a:t>
            </a:r>
            <a:r>
              <a:rPr dirty="0"/>
              <a:t>AND</a:t>
            </a:r>
            <a:r>
              <a:rPr spc="-5" dirty="0"/>
              <a:t> </a:t>
            </a:r>
            <a:r>
              <a:rPr spc="-10" dirty="0"/>
              <a:t>CONDITIONS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797239" y="4775200"/>
            <a:ext cx="7251320" cy="2741904"/>
          </a:xfrm>
          <a:prstGeom prst="rect">
            <a:avLst/>
          </a:prstGeom>
        </p:spPr>
        <p:txBody>
          <a:bodyPr vert="horz" wrap="square" lIns="0" tIns="48895" rIns="0" bIns="0" rtlCol="0">
            <a:spAutoFit/>
          </a:bodyPr>
          <a:lstStyle/>
          <a:p>
            <a:pPr algn="ctr">
              <a:lnSpc>
                <a:spcPct val="100000"/>
              </a:lnSpc>
              <a:spcBef>
                <a:spcPts val="385"/>
              </a:spcBef>
            </a:pPr>
            <a:r>
              <a:rPr b="1" spc="-25" dirty="0">
                <a:solidFill>
                  <a:srgbClr val="FFFFFF"/>
                </a:solidFill>
                <a:latin typeface="Calibri"/>
                <a:cs typeface="Calibri"/>
              </a:rPr>
              <a:t>Campaign</a:t>
            </a:r>
            <a:r>
              <a:rPr b="1" spc="-50" dirty="0">
                <a:solidFill>
                  <a:srgbClr val="FFFFFF"/>
                </a:solidFill>
                <a:latin typeface="Calibri"/>
                <a:cs typeface="Calibri"/>
              </a:rPr>
              <a:t> </a:t>
            </a:r>
            <a:r>
              <a:rPr b="1" spc="-20" dirty="0">
                <a:solidFill>
                  <a:srgbClr val="FFFFFF"/>
                </a:solidFill>
                <a:latin typeface="Calibri"/>
                <a:cs typeface="Calibri"/>
              </a:rPr>
              <a:t>India</a:t>
            </a:r>
            <a:endParaRPr dirty="0">
              <a:latin typeface="Calibri"/>
              <a:cs typeface="Calibri"/>
            </a:endParaRPr>
          </a:p>
          <a:p>
            <a:pPr algn="ctr">
              <a:lnSpc>
                <a:spcPts val="1910"/>
              </a:lnSpc>
              <a:spcBef>
                <a:spcPts val="290"/>
              </a:spcBef>
            </a:pPr>
            <a:r>
              <a:rPr lang="en-US" b="1" spc="-35" dirty="0">
                <a:solidFill>
                  <a:srgbClr val="FFFFFF"/>
                </a:solidFill>
                <a:latin typeface="Calibri"/>
                <a:cs typeface="Calibri"/>
              </a:rPr>
              <a:t>Haymarket Media (India) Private Limited</a:t>
            </a:r>
          </a:p>
          <a:p>
            <a:pPr algn="ctr">
              <a:lnSpc>
                <a:spcPts val="1910"/>
              </a:lnSpc>
              <a:spcBef>
                <a:spcPts val="290"/>
              </a:spcBef>
            </a:pPr>
            <a:endParaRPr lang="en-US" b="1" spc="-35" dirty="0">
              <a:solidFill>
                <a:srgbClr val="FFFFFF"/>
              </a:solidFill>
              <a:latin typeface="Calibri"/>
              <a:cs typeface="Calibri"/>
            </a:endParaRPr>
          </a:p>
          <a:p>
            <a:pPr algn="ctr">
              <a:lnSpc>
                <a:spcPts val="1910"/>
              </a:lnSpc>
              <a:spcBef>
                <a:spcPts val="290"/>
              </a:spcBef>
            </a:pPr>
            <a:r>
              <a:rPr lang="en-US" b="1" spc="-35" dirty="0">
                <a:solidFill>
                  <a:srgbClr val="FFFFFF"/>
                </a:solidFill>
                <a:latin typeface="Calibri"/>
                <a:cs typeface="Calibri"/>
              </a:rPr>
              <a:t>Kanakia Wall Street, Unit No. 414, 4th Floor, A Wing, Andheri–Kurla Road, </a:t>
            </a:r>
            <a:r>
              <a:rPr lang="en-US" b="1" spc="-35" dirty="0" err="1">
                <a:solidFill>
                  <a:srgbClr val="FFFFFF"/>
                </a:solidFill>
                <a:latin typeface="Calibri"/>
                <a:cs typeface="Calibri"/>
              </a:rPr>
              <a:t>Chakala</a:t>
            </a:r>
            <a:r>
              <a:rPr lang="en-US" b="1" spc="-35" dirty="0">
                <a:solidFill>
                  <a:srgbClr val="FFFFFF"/>
                </a:solidFill>
                <a:latin typeface="Calibri"/>
                <a:cs typeface="Calibri"/>
              </a:rPr>
              <a:t>, Andheri East, Mumbai 400093</a:t>
            </a:r>
            <a:br>
              <a:rPr lang="en-US" b="1" spc="-35" dirty="0">
                <a:solidFill>
                  <a:srgbClr val="FFFFFF"/>
                </a:solidFill>
                <a:latin typeface="Calibri"/>
                <a:cs typeface="Calibri"/>
              </a:rPr>
            </a:br>
            <a:r>
              <a:rPr b="1" dirty="0">
                <a:solidFill>
                  <a:srgbClr val="FFFFFF"/>
                </a:solidFill>
                <a:latin typeface="Calibri"/>
                <a:cs typeface="Calibri"/>
              </a:rPr>
              <a:t>Email:</a:t>
            </a:r>
            <a:r>
              <a:rPr b="1" spc="-65" dirty="0">
                <a:solidFill>
                  <a:srgbClr val="FFFFFF"/>
                </a:solidFill>
                <a:latin typeface="Calibri"/>
                <a:cs typeface="Calibri"/>
              </a:rPr>
              <a:t> </a:t>
            </a:r>
            <a:r>
              <a:rPr lang="en-GB" b="1" spc="-65" dirty="0">
                <a:solidFill>
                  <a:srgbClr val="FFFFFF"/>
                </a:solidFill>
                <a:latin typeface="Calibri"/>
                <a:cs typeface="Calibri"/>
              </a:rPr>
              <a:t> </a:t>
            </a:r>
            <a:r>
              <a:rPr lang="en-GB" b="1" u="sng" spc="-65" dirty="0">
                <a:solidFill>
                  <a:schemeClr val="bg2">
                    <a:lumMod val="50000"/>
                  </a:schemeClr>
                </a:solidFill>
                <a:latin typeface="Calibri"/>
                <a:cs typeface="Calibri"/>
                <a:hlinkClick r:id="rId2"/>
              </a:rPr>
              <a:t>avinash.bhakre@haymarket.co.in</a:t>
            </a:r>
            <a:r>
              <a:rPr lang="en-GB" b="1" u="sng" spc="-65" dirty="0">
                <a:solidFill>
                  <a:schemeClr val="bg2">
                    <a:lumMod val="50000"/>
                  </a:schemeClr>
                </a:solidFill>
                <a:latin typeface="Calibri"/>
                <a:cs typeface="Calibri"/>
              </a:rPr>
              <a:t> | 9930351282</a:t>
            </a:r>
            <a:endParaRPr lang="en-GB" b="1" spc="-50" dirty="0">
              <a:solidFill>
                <a:schemeClr val="bg2">
                  <a:lumMod val="50000"/>
                </a:schemeClr>
              </a:solidFill>
              <a:latin typeface="Calibri"/>
              <a:cs typeface="Calibri"/>
            </a:endParaRPr>
          </a:p>
          <a:p>
            <a:pPr marL="610235" marR="608965" indent="8890" algn="ctr">
              <a:lnSpc>
                <a:spcPct val="92900"/>
              </a:lnSpc>
              <a:spcBef>
                <a:spcPts val="120"/>
              </a:spcBef>
            </a:pPr>
            <a:endParaRPr lang="en-GB" b="1" u="sng" spc="-10" dirty="0">
              <a:solidFill>
                <a:schemeClr val="bg1"/>
              </a:solidFill>
              <a:uFill>
                <a:solidFill>
                  <a:srgbClr val="FFFFFF"/>
                </a:solidFill>
              </a:uFill>
              <a:latin typeface="Calibri"/>
              <a:cs typeface="Calibri"/>
            </a:endParaRPr>
          </a:p>
          <a:p>
            <a:pPr marL="610235" marR="608965" indent="8890" algn="ctr">
              <a:lnSpc>
                <a:spcPct val="92900"/>
              </a:lnSpc>
              <a:spcBef>
                <a:spcPts val="120"/>
              </a:spcBef>
            </a:pPr>
            <a:r>
              <a:rPr lang="en-GB" sz="1800" b="1" spc="-10" dirty="0">
                <a:solidFill>
                  <a:schemeClr val="bg2">
                    <a:lumMod val="50000"/>
                  </a:schemeClr>
                </a:solidFill>
                <a:uFill>
                  <a:solidFill>
                    <a:srgbClr val="FFFFFF"/>
                  </a:solidFill>
                </a:uFill>
                <a:latin typeface="Calibri"/>
                <a:cs typeface="Calibri"/>
              </a:rPr>
              <a:t>www. prawardsindia.com</a:t>
            </a:r>
            <a:endParaRPr lang="en-GB" sz="1800" dirty="0">
              <a:solidFill>
                <a:schemeClr val="bg2">
                  <a:lumMod val="50000"/>
                </a:schemeClr>
              </a:solidFill>
              <a:latin typeface="Calibri"/>
              <a:cs typeface="Calibri"/>
            </a:endParaRPr>
          </a:p>
          <a:p>
            <a:pPr marL="610235" marR="608965" indent="8890" algn="ctr">
              <a:lnSpc>
                <a:spcPct val="92900"/>
              </a:lnSpc>
              <a:spcBef>
                <a:spcPts val="120"/>
              </a:spcBef>
            </a:pPr>
            <a:endParaRPr lang="en-GB" b="1" spc="-50" dirty="0">
              <a:solidFill>
                <a:schemeClr val="bg2">
                  <a:lumMod val="50000"/>
                </a:schemeClr>
              </a:solidFill>
              <a:latin typeface="Calibri"/>
              <a:cs typeface="Calibri"/>
            </a:endParaRPr>
          </a:p>
          <a:p>
            <a:pPr marL="610235" marR="608965" indent="8890" algn="ctr">
              <a:lnSpc>
                <a:spcPct val="92900"/>
              </a:lnSpc>
              <a:spcBef>
                <a:spcPts val="120"/>
              </a:spcBef>
            </a:pPr>
            <a:endParaRPr lang="en-GB" b="1" u="sng" spc="-10" dirty="0">
              <a:solidFill>
                <a:schemeClr val="bg1"/>
              </a:solidFill>
              <a:uFill>
                <a:solidFill>
                  <a:srgbClr val="FFFFFF"/>
                </a:solidFill>
              </a:uFill>
              <a:latin typeface="Calibri"/>
              <a:cs typeface="Calibri"/>
            </a:endParaRPr>
          </a:p>
        </p:txBody>
      </p:sp>
      <p:pic>
        <p:nvPicPr>
          <p:cNvPr id="3" name="Picture 4" descr="PR Awards India Logo">
            <a:extLst>
              <a:ext uri="{FF2B5EF4-FFF2-40B4-BE49-F238E27FC236}">
                <a16:creationId xmlns:a16="http://schemas.microsoft.com/office/drawing/2014/main" id="{CED0F7FD-9765-C714-36A3-6D8E4363A2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2153" y="475079"/>
            <a:ext cx="4304630" cy="430012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1044" y="1108963"/>
            <a:ext cx="3609975" cy="1571625"/>
          </a:xfrm>
          <a:prstGeom prst="rect">
            <a:avLst/>
          </a:prstGeom>
        </p:spPr>
        <p:txBody>
          <a:bodyPr vert="horz" wrap="square" lIns="0" tIns="12700" rIns="0" bIns="0" rtlCol="0">
            <a:spAutoFit/>
          </a:bodyPr>
          <a:lstStyle/>
          <a:p>
            <a:pPr marL="24765" algn="just">
              <a:lnSpc>
                <a:spcPct val="100000"/>
              </a:lnSpc>
              <a:spcBef>
                <a:spcPts val="100"/>
              </a:spcBef>
            </a:pPr>
            <a:r>
              <a:rPr sz="1200" b="1" dirty="0">
                <a:solidFill>
                  <a:srgbClr val="FF0000"/>
                </a:solidFill>
                <a:latin typeface="Calibri"/>
                <a:cs typeface="Calibri"/>
              </a:rPr>
              <a:t>C08.</a:t>
            </a:r>
            <a:r>
              <a:rPr sz="1200" b="1" spc="-10" dirty="0">
                <a:solidFill>
                  <a:srgbClr val="FF0000"/>
                </a:solidFill>
                <a:latin typeface="Calibri"/>
                <a:cs typeface="Calibri"/>
              </a:rPr>
              <a:t> </a:t>
            </a:r>
            <a:r>
              <a:rPr sz="1200" b="1" dirty="0">
                <a:solidFill>
                  <a:srgbClr val="FF0000"/>
                </a:solidFill>
                <a:latin typeface="Calibri"/>
                <a:cs typeface="Calibri"/>
              </a:rPr>
              <a:t>Best</a:t>
            </a:r>
            <a:r>
              <a:rPr sz="1200" b="1" spc="-35" dirty="0">
                <a:solidFill>
                  <a:srgbClr val="FF0000"/>
                </a:solidFill>
                <a:latin typeface="Calibri"/>
                <a:cs typeface="Calibri"/>
              </a:rPr>
              <a:t> </a:t>
            </a:r>
            <a:r>
              <a:rPr sz="1200" b="1" dirty="0">
                <a:solidFill>
                  <a:srgbClr val="FF0000"/>
                </a:solidFill>
                <a:latin typeface="Calibri"/>
                <a:cs typeface="Calibri"/>
              </a:rPr>
              <a:t>use</a:t>
            </a:r>
            <a:r>
              <a:rPr sz="1200" b="1" spc="-25" dirty="0">
                <a:solidFill>
                  <a:srgbClr val="FF0000"/>
                </a:solidFill>
                <a:latin typeface="Calibri"/>
                <a:cs typeface="Calibri"/>
              </a:rPr>
              <a:t> </a:t>
            </a:r>
            <a:r>
              <a:rPr sz="1200" b="1" dirty="0">
                <a:solidFill>
                  <a:srgbClr val="FF0000"/>
                </a:solidFill>
                <a:latin typeface="Calibri"/>
                <a:cs typeface="Calibri"/>
              </a:rPr>
              <a:t>of</a:t>
            </a:r>
            <a:r>
              <a:rPr sz="1200" b="1" spc="-50" dirty="0">
                <a:solidFill>
                  <a:srgbClr val="FF0000"/>
                </a:solidFill>
                <a:latin typeface="Calibri"/>
                <a:cs typeface="Calibri"/>
              </a:rPr>
              <a:t> </a:t>
            </a:r>
            <a:r>
              <a:rPr sz="1200" b="1" dirty="0">
                <a:solidFill>
                  <a:srgbClr val="FF0000"/>
                </a:solidFill>
                <a:latin typeface="Calibri"/>
                <a:cs typeface="Calibri"/>
              </a:rPr>
              <a:t>virtual</a:t>
            </a:r>
            <a:r>
              <a:rPr sz="1200" b="1" spc="-50" dirty="0">
                <a:solidFill>
                  <a:srgbClr val="FF0000"/>
                </a:solidFill>
                <a:latin typeface="Calibri"/>
                <a:cs typeface="Calibri"/>
              </a:rPr>
              <a:t> </a:t>
            </a:r>
            <a:r>
              <a:rPr sz="1200" b="1" spc="-10" dirty="0">
                <a:solidFill>
                  <a:srgbClr val="FF0000"/>
                </a:solidFill>
                <a:latin typeface="Calibri"/>
                <a:cs typeface="Calibri"/>
              </a:rPr>
              <a:t>platforms</a:t>
            </a:r>
            <a:r>
              <a:rPr sz="1200" b="1" spc="-75" dirty="0">
                <a:solidFill>
                  <a:srgbClr val="FF0000"/>
                </a:solidFill>
                <a:latin typeface="Calibri"/>
                <a:cs typeface="Calibri"/>
              </a:rPr>
              <a:t> </a:t>
            </a:r>
            <a:r>
              <a:rPr sz="1200" b="1" spc="-20" dirty="0">
                <a:solidFill>
                  <a:srgbClr val="FF0000"/>
                </a:solidFill>
                <a:latin typeface="Calibri"/>
                <a:cs typeface="Calibri"/>
              </a:rPr>
              <a:t>(B2C)</a:t>
            </a:r>
            <a:endParaRPr sz="1200">
              <a:latin typeface="Calibri"/>
              <a:cs typeface="Calibri"/>
            </a:endParaRPr>
          </a:p>
          <a:p>
            <a:pPr>
              <a:lnSpc>
                <a:spcPct val="100000"/>
              </a:lnSpc>
              <a:spcBef>
                <a:spcPts val="20"/>
              </a:spcBef>
            </a:pPr>
            <a:endParaRPr sz="1200">
              <a:latin typeface="Calibri"/>
              <a:cs typeface="Calibri"/>
            </a:endParaRPr>
          </a:p>
          <a:p>
            <a:pPr marL="12700" marR="5080" algn="just">
              <a:lnSpc>
                <a:spcPct val="107000"/>
              </a:lnSpc>
            </a:pPr>
            <a:r>
              <a:rPr sz="1200" dirty="0">
                <a:solidFill>
                  <a:srgbClr val="FFFFFF"/>
                </a:solidFill>
                <a:latin typeface="Calibri"/>
                <a:cs typeface="Calibri"/>
              </a:rPr>
              <a:t>This</a:t>
            </a:r>
            <a:r>
              <a:rPr sz="1200" spc="-10" dirty="0">
                <a:solidFill>
                  <a:srgbClr val="FFFFFF"/>
                </a:solidFill>
                <a:latin typeface="Calibri"/>
                <a:cs typeface="Calibri"/>
              </a:rPr>
              <a:t> </a:t>
            </a:r>
            <a:r>
              <a:rPr sz="1200" dirty="0">
                <a:solidFill>
                  <a:srgbClr val="FFFFFF"/>
                </a:solidFill>
                <a:latin typeface="Calibri"/>
                <a:cs typeface="Calibri"/>
              </a:rPr>
              <a:t>category</a:t>
            </a:r>
            <a:r>
              <a:rPr sz="1200" spc="5" dirty="0">
                <a:solidFill>
                  <a:srgbClr val="FFFFFF"/>
                </a:solidFill>
                <a:latin typeface="Calibri"/>
                <a:cs typeface="Calibri"/>
              </a:rPr>
              <a:t> </a:t>
            </a:r>
            <a:r>
              <a:rPr sz="1200" dirty="0">
                <a:solidFill>
                  <a:srgbClr val="FFFFFF"/>
                </a:solidFill>
                <a:latin typeface="Calibri"/>
                <a:cs typeface="Calibri"/>
              </a:rPr>
              <a:t>aimed</a:t>
            </a:r>
            <a:r>
              <a:rPr sz="1200" spc="-15" dirty="0">
                <a:solidFill>
                  <a:srgbClr val="FFFFFF"/>
                </a:solidFill>
                <a:latin typeface="Calibri"/>
                <a:cs typeface="Calibri"/>
              </a:rPr>
              <a:t> </a:t>
            </a:r>
            <a:r>
              <a:rPr sz="1200" dirty="0">
                <a:solidFill>
                  <a:srgbClr val="FFFFFF"/>
                </a:solidFill>
                <a:latin typeface="Calibri"/>
                <a:cs typeface="Calibri"/>
              </a:rPr>
              <a:t>at</a:t>
            </a:r>
            <a:r>
              <a:rPr sz="1200" spc="10" dirty="0">
                <a:solidFill>
                  <a:srgbClr val="FFFFFF"/>
                </a:solidFill>
                <a:latin typeface="Calibri"/>
                <a:cs typeface="Calibri"/>
              </a:rPr>
              <a:t> </a:t>
            </a:r>
            <a:r>
              <a:rPr sz="1200" dirty="0">
                <a:solidFill>
                  <a:srgbClr val="FFFFFF"/>
                </a:solidFill>
                <a:latin typeface="Calibri"/>
                <a:cs typeface="Calibri"/>
              </a:rPr>
              <a:t>B2C</a:t>
            </a:r>
            <a:r>
              <a:rPr sz="1200" spc="-10" dirty="0">
                <a:solidFill>
                  <a:srgbClr val="FFFFFF"/>
                </a:solidFill>
                <a:latin typeface="Calibri"/>
                <a:cs typeface="Calibri"/>
              </a:rPr>
              <a:t> </a:t>
            </a:r>
            <a:r>
              <a:rPr sz="1200" dirty="0">
                <a:solidFill>
                  <a:srgbClr val="FFFFFF"/>
                </a:solidFill>
                <a:latin typeface="Calibri"/>
                <a:cs typeface="Calibri"/>
              </a:rPr>
              <a:t>audience</a:t>
            </a:r>
            <a:r>
              <a:rPr sz="1200" spc="5" dirty="0">
                <a:solidFill>
                  <a:srgbClr val="FFFFFF"/>
                </a:solidFill>
                <a:latin typeface="Calibri"/>
                <a:cs typeface="Calibri"/>
              </a:rPr>
              <a:t> </a:t>
            </a:r>
            <a:r>
              <a:rPr sz="1200" dirty="0">
                <a:solidFill>
                  <a:srgbClr val="FFFFFF"/>
                </a:solidFill>
                <a:latin typeface="Calibri"/>
                <a:cs typeface="Calibri"/>
              </a:rPr>
              <a:t>recognises</a:t>
            </a:r>
            <a:r>
              <a:rPr sz="1200" spc="-15" dirty="0">
                <a:solidFill>
                  <a:srgbClr val="FFFFFF"/>
                </a:solidFill>
                <a:latin typeface="Calibri"/>
                <a:cs typeface="Calibri"/>
              </a:rPr>
              <a:t> </a:t>
            </a:r>
            <a:r>
              <a:rPr sz="1200" dirty="0">
                <a:solidFill>
                  <a:srgbClr val="FFFFFF"/>
                </a:solidFill>
                <a:latin typeface="Calibri"/>
                <a:cs typeface="Calibri"/>
              </a:rPr>
              <a:t>the</a:t>
            </a:r>
            <a:r>
              <a:rPr sz="1200" spc="-15" dirty="0">
                <a:solidFill>
                  <a:srgbClr val="FFFFFF"/>
                </a:solidFill>
                <a:latin typeface="Calibri"/>
                <a:cs typeface="Calibri"/>
              </a:rPr>
              <a:t> </a:t>
            </a:r>
            <a:r>
              <a:rPr sz="1200" spc="-20" dirty="0">
                <a:solidFill>
                  <a:srgbClr val="FFFFFF"/>
                </a:solidFill>
                <a:latin typeface="Calibri"/>
                <a:cs typeface="Calibri"/>
              </a:rPr>
              <a:t>most </a:t>
            </a:r>
            <a:r>
              <a:rPr sz="1200" dirty="0">
                <a:solidFill>
                  <a:srgbClr val="FFFFFF"/>
                </a:solidFill>
                <a:latin typeface="Calibri"/>
                <a:cs typeface="Calibri"/>
              </a:rPr>
              <a:t>innovative</a:t>
            </a:r>
            <a:r>
              <a:rPr sz="1200" spc="355" dirty="0">
                <a:solidFill>
                  <a:srgbClr val="FFFFFF"/>
                </a:solidFill>
                <a:latin typeface="Calibri"/>
                <a:cs typeface="Calibri"/>
              </a:rPr>
              <a:t> </a:t>
            </a:r>
            <a:r>
              <a:rPr sz="1200" dirty="0">
                <a:solidFill>
                  <a:srgbClr val="FFFFFF"/>
                </a:solidFill>
                <a:latin typeface="Calibri"/>
                <a:cs typeface="Calibri"/>
              </a:rPr>
              <a:t>and</a:t>
            </a:r>
            <a:r>
              <a:rPr sz="1200" spc="350" dirty="0">
                <a:solidFill>
                  <a:srgbClr val="FFFFFF"/>
                </a:solidFill>
                <a:latin typeface="Calibri"/>
                <a:cs typeface="Calibri"/>
              </a:rPr>
              <a:t> </a:t>
            </a:r>
            <a:r>
              <a:rPr sz="1200" dirty="0">
                <a:solidFill>
                  <a:srgbClr val="FFFFFF"/>
                </a:solidFill>
                <a:latin typeface="Calibri"/>
                <a:cs typeface="Calibri"/>
              </a:rPr>
              <a:t>strategic</a:t>
            </a:r>
            <a:r>
              <a:rPr sz="1200" spc="355" dirty="0">
                <a:solidFill>
                  <a:srgbClr val="FFFFFF"/>
                </a:solidFill>
                <a:latin typeface="Calibri"/>
                <a:cs typeface="Calibri"/>
              </a:rPr>
              <a:t> </a:t>
            </a:r>
            <a:r>
              <a:rPr sz="1200" dirty="0">
                <a:solidFill>
                  <a:srgbClr val="FFFFFF"/>
                </a:solidFill>
                <a:latin typeface="Calibri"/>
                <a:cs typeface="Calibri"/>
              </a:rPr>
              <a:t>use</a:t>
            </a:r>
            <a:r>
              <a:rPr sz="1200" spc="355" dirty="0">
                <a:solidFill>
                  <a:srgbClr val="FFFFFF"/>
                </a:solidFill>
                <a:latin typeface="Calibri"/>
                <a:cs typeface="Calibri"/>
              </a:rPr>
              <a:t> </a:t>
            </a:r>
            <a:r>
              <a:rPr sz="1200" dirty="0">
                <a:solidFill>
                  <a:srgbClr val="FFFFFF"/>
                </a:solidFill>
                <a:latin typeface="Calibri"/>
                <a:cs typeface="Calibri"/>
              </a:rPr>
              <a:t>of</a:t>
            </a:r>
            <a:r>
              <a:rPr sz="1200" spc="350" dirty="0">
                <a:solidFill>
                  <a:srgbClr val="FFFFFF"/>
                </a:solidFill>
                <a:latin typeface="Calibri"/>
                <a:cs typeface="Calibri"/>
              </a:rPr>
              <a:t> </a:t>
            </a:r>
            <a:r>
              <a:rPr sz="1200" dirty="0">
                <a:solidFill>
                  <a:srgbClr val="FFFFFF"/>
                </a:solidFill>
                <a:latin typeface="Calibri"/>
                <a:cs typeface="Calibri"/>
              </a:rPr>
              <a:t>virtual</a:t>
            </a:r>
            <a:r>
              <a:rPr sz="1200" spc="350" dirty="0">
                <a:solidFill>
                  <a:srgbClr val="FFFFFF"/>
                </a:solidFill>
                <a:latin typeface="Calibri"/>
                <a:cs typeface="Calibri"/>
              </a:rPr>
              <a:t> </a:t>
            </a:r>
            <a:r>
              <a:rPr sz="1200" dirty="0">
                <a:solidFill>
                  <a:srgbClr val="FFFFFF"/>
                </a:solidFill>
                <a:latin typeface="Calibri"/>
                <a:cs typeface="Calibri"/>
              </a:rPr>
              <a:t>platforms</a:t>
            </a:r>
            <a:r>
              <a:rPr sz="1200" spc="370" dirty="0">
                <a:solidFill>
                  <a:srgbClr val="FFFFFF"/>
                </a:solidFill>
                <a:latin typeface="Calibri"/>
                <a:cs typeface="Calibri"/>
              </a:rPr>
              <a:t> </a:t>
            </a:r>
            <a:r>
              <a:rPr sz="1200" spc="-20" dirty="0">
                <a:solidFill>
                  <a:srgbClr val="FFFFFF"/>
                </a:solidFill>
                <a:latin typeface="Calibri"/>
                <a:cs typeface="Calibri"/>
              </a:rPr>
              <a:t>that </a:t>
            </a:r>
            <a:r>
              <a:rPr sz="1200" spc="-10" dirty="0">
                <a:solidFill>
                  <a:srgbClr val="FFFFFF"/>
                </a:solidFill>
                <a:latin typeface="Calibri"/>
                <a:cs typeface="Calibri"/>
              </a:rPr>
              <a:t>demonstrates</a:t>
            </a:r>
            <a:r>
              <a:rPr sz="1200" spc="-25" dirty="0">
                <a:solidFill>
                  <a:srgbClr val="FFFFFF"/>
                </a:solidFill>
                <a:latin typeface="Calibri"/>
                <a:cs typeface="Calibri"/>
              </a:rPr>
              <a:t> </a:t>
            </a:r>
            <a:r>
              <a:rPr sz="1200" spc="-10" dirty="0">
                <a:solidFill>
                  <a:srgbClr val="FFFFFF"/>
                </a:solidFill>
                <a:latin typeface="Calibri"/>
                <a:cs typeface="Calibri"/>
              </a:rPr>
              <a:t>effective </a:t>
            </a:r>
            <a:r>
              <a:rPr sz="1200" dirty="0">
                <a:solidFill>
                  <a:srgbClr val="FFFFFF"/>
                </a:solidFill>
                <a:latin typeface="Calibri"/>
                <a:cs typeface="Calibri"/>
              </a:rPr>
              <a:t>communication,</a:t>
            </a:r>
            <a:r>
              <a:rPr sz="1200" spc="-25" dirty="0">
                <a:solidFill>
                  <a:srgbClr val="FFFFFF"/>
                </a:solidFill>
                <a:latin typeface="Calibri"/>
                <a:cs typeface="Calibri"/>
              </a:rPr>
              <a:t> </a:t>
            </a:r>
            <a:r>
              <a:rPr sz="1200" dirty="0">
                <a:solidFill>
                  <a:srgbClr val="FFFFFF"/>
                </a:solidFill>
                <a:latin typeface="Calibri"/>
                <a:cs typeface="Calibri"/>
              </a:rPr>
              <a:t>engagement,</a:t>
            </a:r>
            <a:r>
              <a:rPr sz="1200" spc="-20" dirty="0">
                <a:solidFill>
                  <a:srgbClr val="FFFFFF"/>
                </a:solidFill>
                <a:latin typeface="Calibri"/>
                <a:cs typeface="Calibri"/>
              </a:rPr>
              <a:t> </a:t>
            </a:r>
            <a:r>
              <a:rPr sz="1200" spc="-25" dirty="0">
                <a:solidFill>
                  <a:srgbClr val="FFFFFF"/>
                </a:solidFill>
                <a:latin typeface="Calibri"/>
                <a:cs typeface="Calibri"/>
              </a:rPr>
              <a:t>and </a:t>
            </a:r>
            <a:r>
              <a:rPr sz="1200" dirty="0">
                <a:solidFill>
                  <a:srgbClr val="FFFFFF"/>
                </a:solidFill>
                <a:latin typeface="Calibri"/>
                <a:cs typeface="Calibri"/>
              </a:rPr>
              <a:t>the</a:t>
            </a:r>
            <a:r>
              <a:rPr sz="1200" spc="150" dirty="0">
                <a:solidFill>
                  <a:srgbClr val="FFFFFF"/>
                </a:solidFill>
                <a:latin typeface="Calibri"/>
                <a:cs typeface="Calibri"/>
              </a:rPr>
              <a:t> </a:t>
            </a:r>
            <a:r>
              <a:rPr sz="1200" dirty="0">
                <a:solidFill>
                  <a:srgbClr val="FFFFFF"/>
                </a:solidFill>
                <a:latin typeface="Calibri"/>
                <a:cs typeface="Calibri"/>
              </a:rPr>
              <a:t>use</a:t>
            </a:r>
            <a:r>
              <a:rPr sz="1200" spc="150" dirty="0">
                <a:solidFill>
                  <a:srgbClr val="FFFFFF"/>
                </a:solidFill>
                <a:latin typeface="Calibri"/>
                <a:cs typeface="Calibri"/>
              </a:rPr>
              <a:t> </a:t>
            </a:r>
            <a:r>
              <a:rPr sz="1200" dirty="0">
                <a:solidFill>
                  <a:srgbClr val="FFFFFF"/>
                </a:solidFill>
                <a:latin typeface="Calibri"/>
                <a:cs typeface="Calibri"/>
              </a:rPr>
              <a:t>of</a:t>
            </a:r>
            <a:r>
              <a:rPr sz="1200" spc="140" dirty="0">
                <a:solidFill>
                  <a:srgbClr val="FFFFFF"/>
                </a:solidFill>
                <a:latin typeface="Calibri"/>
                <a:cs typeface="Calibri"/>
              </a:rPr>
              <a:t> </a:t>
            </a:r>
            <a:r>
              <a:rPr sz="1200" dirty="0">
                <a:solidFill>
                  <a:srgbClr val="FFFFFF"/>
                </a:solidFill>
                <a:latin typeface="Calibri"/>
                <a:cs typeface="Calibri"/>
              </a:rPr>
              <a:t>smart</a:t>
            </a:r>
            <a:r>
              <a:rPr sz="1200" spc="160" dirty="0">
                <a:solidFill>
                  <a:srgbClr val="FFFFFF"/>
                </a:solidFill>
                <a:latin typeface="Calibri"/>
                <a:cs typeface="Calibri"/>
              </a:rPr>
              <a:t> </a:t>
            </a:r>
            <a:r>
              <a:rPr sz="1200" dirty="0">
                <a:solidFill>
                  <a:srgbClr val="FFFFFF"/>
                </a:solidFill>
                <a:latin typeface="Calibri"/>
                <a:cs typeface="Calibri"/>
              </a:rPr>
              <a:t>technological</a:t>
            </a:r>
            <a:r>
              <a:rPr sz="1200" spc="140" dirty="0">
                <a:solidFill>
                  <a:srgbClr val="FFFFFF"/>
                </a:solidFill>
                <a:latin typeface="Calibri"/>
                <a:cs typeface="Calibri"/>
              </a:rPr>
              <a:t> </a:t>
            </a:r>
            <a:r>
              <a:rPr sz="1200" dirty="0">
                <a:solidFill>
                  <a:srgbClr val="FFFFFF"/>
                </a:solidFill>
                <a:latin typeface="Calibri"/>
                <a:cs typeface="Calibri"/>
              </a:rPr>
              <a:t>choices</a:t>
            </a:r>
            <a:r>
              <a:rPr sz="1200" spc="165" dirty="0">
                <a:solidFill>
                  <a:srgbClr val="FFFFFF"/>
                </a:solidFill>
                <a:latin typeface="Calibri"/>
                <a:cs typeface="Calibri"/>
              </a:rPr>
              <a:t> </a:t>
            </a:r>
            <a:r>
              <a:rPr sz="1200" dirty="0">
                <a:solidFill>
                  <a:srgbClr val="FFFFFF"/>
                </a:solidFill>
                <a:latin typeface="Calibri"/>
                <a:cs typeface="Calibri"/>
              </a:rPr>
              <a:t>along</a:t>
            </a:r>
            <a:r>
              <a:rPr sz="1200" spc="155" dirty="0">
                <a:solidFill>
                  <a:srgbClr val="FFFFFF"/>
                </a:solidFill>
                <a:latin typeface="Calibri"/>
                <a:cs typeface="Calibri"/>
              </a:rPr>
              <a:t> </a:t>
            </a:r>
            <a:r>
              <a:rPr sz="1200" dirty="0">
                <a:solidFill>
                  <a:srgbClr val="FFFFFF"/>
                </a:solidFill>
                <a:latin typeface="Calibri"/>
                <a:cs typeface="Calibri"/>
              </a:rPr>
              <a:t>with</a:t>
            </a:r>
            <a:r>
              <a:rPr sz="1200" spc="145" dirty="0">
                <a:solidFill>
                  <a:srgbClr val="FFFFFF"/>
                </a:solidFill>
                <a:latin typeface="Calibri"/>
                <a:cs typeface="Calibri"/>
              </a:rPr>
              <a:t> </a:t>
            </a:r>
            <a:r>
              <a:rPr sz="1200" spc="-10" dirty="0">
                <a:solidFill>
                  <a:srgbClr val="FFFFFF"/>
                </a:solidFill>
                <a:latin typeface="Calibri"/>
                <a:cs typeface="Calibri"/>
              </a:rPr>
              <a:t>great </a:t>
            </a:r>
            <a:r>
              <a:rPr sz="1200" dirty="0">
                <a:solidFill>
                  <a:srgbClr val="FFFFFF"/>
                </a:solidFill>
                <a:latin typeface="Calibri"/>
                <a:cs typeface="Calibri"/>
              </a:rPr>
              <a:t>content</a:t>
            </a:r>
            <a:r>
              <a:rPr sz="1200" spc="5" dirty="0">
                <a:solidFill>
                  <a:srgbClr val="FFFFFF"/>
                </a:solidFill>
                <a:latin typeface="Calibri"/>
                <a:cs typeface="Calibri"/>
              </a:rPr>
              <a:t> </a:t>
            </a:r>
            <a:r>
              <a:rPr sz="1200" dirty="0">
                <a:solidFill>
                  <a:srgbClr val="FFFFFF"/>
                </a:solidFill>
                <a:latin typeface="Calibri"/>
                <a:cs typeface="Calibri"/>
              </a:rPr>
              <a:t>and</a:t>
            </a:r>
            <a:r>
              <a:rPr sz="1200" spc="20" dirty="0">
                <a:solidFill>
                  <a:srgbClr val="FFFFFF"/>
                </a:solidFill>
                <a:latin typeface="Calibri"/>
                <a:cs typeface="Calibri"/>
              </a:rPr>
              <a:t> </a:t>
            </a:r>
            <a:r>
              <a:rPr sz="1200" spc="-10" dirty="0">
                <a:solidFill>
                  <a:srgbClr val="FFFFFF"/>
                </a:solidFill>
                <a:latin typeface="Calibri"/>
                <a:cs typeface="Calibri"/>
              </a:rPr>
              <a:t>creative</a:t>
            </a:r>
            <a:r>
              <a:rPr sz="1200" spc="5" dirty="0">
                <a:solidFill>
                  <a:srgbClr val="FFFFFF"/>
                </a:solidFill>
                <a:latin typeface="Calibri"/>
                <a:cs typeface="Calibri"/>
              </a:rPr>
              <a:t> </a:t>
            </a:r>
            <a:r>
              <a:rPr sz="1200" dirty="0">
                <a:solidFill>
                  <a:srgbClr val="FFFFFF"/>
                </a:solidFill>
                <a:latin typeface="Calibri"/>
                <a:cs typeface="Calibri"/>
              </a:rPr>
              <a:t>experience</a:t>
            </a:r>
            <a:r>
              <a:rPr sz="1200" spc="-15" dirty="0">
                <a:solidFill>
                  <a:srgbClr val="FFFFFF"/>
                </a:solidFill>
                <a:latin typeface="Calibri"/>
                <a:cs typeface="Calibri"/>
              </a:rPr>
              <a:t> </a:t>
            </a:r>
            <a:r>
              <a:rPr sz="1200" dirty="0">
                <a:solidFill>
                  <a:srgbClr val="FFFFFF"/>
                </a:solidFill>
                <a:latin typeface="Calibri"/>
                <a:cs typeface="Calibri"/>
              </a:rPr>
              <a:t>design</a:t>
            </a:r>
            <a:r>
              <a:rPr sz="1200" spc="25" dirty="0">
                <a:solidFill>
                  <a:srgbClr val="FFFFFF"/>
                </a:solidFill>
                <a:latin typeface="Calibri"/>
                <a:cs typeface="Calibri"/>
              </a:rPr>
              <a:t> </a:t>
            </a:r>
            <a:r>
              <a:rPr sz="1200" dirty="0">
                <a:solidFill>
                  <a:srgbClr val="FFFFFF"/>
                </a:solidFill>
                <a:latin typeface="Calibri"/>
                <a:cs typeface="Calibri"/>
              </a:rPr>
              <a:t>to</a:t>
            </a:r>
            <a:r>
              <a:rPr sz="1200" spc="15" dirty="0">
                <a:solidFill>
                  <a:srgbClr val="FFFFFF"/>
                </a:solidFill>
                <a:latin typeface="Calibri"/>
                <a:cs typeface="Calibri"/>
              </a:rPr>
              <a:t> </a:t>
            </a:r>
            <a:r>
              <a:rPr sz="1200" dirty="0">
                <a:solidFill>
                  <a:srgbClr val="FFFFFF"/>
                </a:solidFill>
                <a:latin typeface="Calibri"/>
                <a:cs typeface="Calibri"/>
              </a:rPr>
              <a:t>achieve</a:t>
            </a:r>
            <a:r>
              <a:rPr sz="1200" spc="5" dirty="0">
                <a:solidFill>
                  <a:srgbClr val="FFFFFF"/>
                </a:solidFill>
                <a:latin typeface="Calibri"/>
                <a:cs typeface="Calibri"/>
              </a:rPr>
              <a:t> </a:t>
            </a:r>
            <a:r>
              <a:rPr sz="1200" spc="-10" dirty="0">
                <a:solidFill>
                  <a:srgbClr val="FFFFFF"/>
                </a:solidFill>
                <a:latin typeface="Calibri"/>
                <a:cs typeface="Calibri"/>
              </a:rPr>
              <a:t>results </a:t>
            </a:r>
            <a:r>
              <a:rPr sz="1200" dirty="0">
                <a:solidFill>
                  <a:srgbClr val="FFFFFF"/>
                </a:solidFill>
                <a:latin typeface="Calibri"/>
                <a:cs typeface="Calibri"/>
              </a:rPr>
              <a:t>that</a:t>
            </a:r>
            <a:r>
              <a:rPr sz="1200" spc="-50" dirty="0">
                <a:solidFill>
                  <a:srgbClr val="FFFFFF"/>
                </a:solidFill>
                <a:latin typeface="Calibri"/>
                <a:cs typeface="Calibri"/>
              </a:rPr>
              <a:t> </a:t>
            </a:r>
            <a:r>
              <a:rPr sz="1200" dirty="0">
                <a:solidFill>
                  <a:srgbClr val="FFFFFF"/>
                </a:solidFill>
                <a:latin typeface="Calibri"/>
                <a:cs typeface="Calibri"/>
              </a:rPr>
              <a:t>meet</a:t>
            </a:r>
            <a:r>
              <a:rPr sz="1200" spc="-25" dirty="0">
                <a:solidFill>
                  <a:srgbClr val="FFFFFF"/>
                </a:solidFill>
                <a:latin typeface="Calibri"/>
                <a:cs typeface="Calibri"/>
              </a:rPr>
              <a:t> </a:t>
            </a:r>
            <a:r>
              <a:rPr sz="1200" dirty="0">
                <a:solidFill>
                  <a:srgbClr val="FFFFFF"/>
                </a:solidFill>
                <a:latin typeface="Calibri"/>
                <a:cs typeface="Calibri"/>
              </a:rPr>
              <a:t>or</a:t>
            </a:r>
            <a:r>
              <a:rPr sz="1200" spc="5" dirty="0">
                <a:solidFill>
                  <a:srgbClr val="FFFFFF"/>
                </a:solidFill>
                <a:latin typeface="Calibri"/>
                <a:cs typeface="Calibri"/>
              </a:rPr>
              <a:t> </a:t>
            </a:r>
            <a:r>
              <a:rPr sz="1200" spc="-20" dirty="0">
                <a:solidFill>
                  <a:srgbClr val="FFFFFF"/>
                </a:solidFill>
                <a:latin typeface="Calibri"/>
                <a:cs typeface="Calibri"/>
              </a:rPr>
              <a:t>exceed</a:t>
            </a:r>
            <a:r>
              <a:rPr sz="1200" spc="-60" dirty="0">
                <a:solidFill>
                  <a:srgbClr val="FFFFFF"/>
                </a:solidFill>
                <a:latin typeface="Calibri"/>
                <a:cs typeface="Calibri"/>
              </a:rPr>
              <a:t> </a:t>
            </a:r>
            <a:r>
              <a:rPr sz="1200" spc="-10" dirty="0">
                <a:solidFill>
                  <a:srgbClr val="FFFFFF"/>
                </a:solidFill>
                <a:latin typeface="Calibri"/>
                <a:cs typeface="Calibri"/>
              </a:rPr>
              <a:t>business</a:t>
            </a:r>
            <a:r>
              <a:rPr sz="1200" spc="-35" dirty="0">
                <a:solidFill>
                  <a:srgbClr val="FFFFFF"/>
                </a:solidFill>
                <a:latin typeface="Calibri"/>
                <a:cs typeface="Calibri"/>
              </a:rPr>
              <a:t> </a:t>
            </a:r>
            <a:r>
              <a:rPr sz="1200" spc="-10" dirty="0">
                <a:solidFill>
                  <a:srgbClr val="FFFFFF"/>
                </a:solidFill>
                <a:latin typeface="Calibri"/>
                <a:cs typeface="Calibri"/>
              </a:rPr>
              <a:t>objectives.</a:t>
            </a:r>
            <a:endParaRPr sz="1200">
              <a:latin typeface="Calibri"/>
              <a:cs typeface="Calibri"/>
            </a:endParaRPr>
          </a:p>
        </p:txBody>
      </p:sp>
      <p:sp>
        <p:nvSpPr>
          <p:cNvPr id="3" name="object 3"/>
          <p:cNvSpPr txBox="1"/>
          <p:nvPr/>
        </p:nvSpPr>
        <p:spPr>
          <a:xfrm>
            <a:off x="841044" y="2956000"/>
            <a:ext cx="3721735" cy="1379855"/>
          </a:xfrm>
          <a:prstGeom prst="rect">
            <a:avLst/>
          </a:prstGeom>
        </p:spPr>
        <p:txBody>
          <a:bodyPr vert="horz" wrap="square" lIns="0" tIns="12700" rIns="0" bIns="0" rtlCol="0">
            <a:spAutoFit/>
          </a:bodyPr>
          <a:lstStyle/>
          <a:p>
            <a:pPr marL="24765" algn="just">
              <a:lnSpc>
                <a:spcPct val="100000"/>
              </a:lnSpc>
              <a:spcBef>
                <a:spcPts val="100"/>
              </a:spcBef>
            </a:pPr>
            <a:r>
              <a:rPr sz="1200" b="1" dirty="0">
                <a:solidFill>
                  <a:srgbClr val="FF0000"/>
                </a:solidFill>
                <a:latin typeface="Calibri"/>
                <a:cs typeface="Calibri"/>
              </a:rPr>
              <a:t>C09.</a:t>
            </a:r>
            <a:r>
              <a:rPr sz="1200" b="1" spc="-5" dirty="0">
                <a:solidFill>
                  <a:srgbClr val="FF0000"/>
                </a:solidFill>
                <a:latin typeface="Calibri"/>
                <a:cs typeface="Calibri"/>
              </a:rPr>
              <a:t> </a:t>
            </a:r>
            <a:r>
              <a:rPr sz="1200" b="1" spc="-10" dirty="0">
                <a:solidFill>
                  <a:srgbClr val="FF0000"/>
                </a:solidFill>
                <a:latin typeface="Calibri"/>
                <a:cs typeface="Calibri"/>
              </a:rPr>
              <a:t>Best</a:t>
            </a:r>
            <a:r>
              <a:rPr sz="1200" b="1" spc="-50" dirty="0">
                <a:solidFill>
                  <a:srgbClr val="FF0000"/>
                </a:solidFill>
                <a:latin typeface="Calibri"/>
                <a:cs typeface="Calibri"/>
              </a:rPr>
              <a:t> </a:t>
            </a:r>
            <a:r>
              <a:rPr sz="1200" b="1" dirty="0">
                <a:solidFill>
                  <a:srgbClr val="FF0000"/>
                </a:solidFill>
                <a:latin typeface="Calibri"/>
                <a:cs typeface="Calibri"/>
              </a:rPr>
              <a:t>Video</a:t>
            </a:r>
            <a:r>
              <a:rPr sz="1200" b="1" spc="-20" dirty="0">
                <a:solidFill>
                  <a:srgbClr val="FF0000"/>
                </a:solidFill>
                <a:latin typeface="Calibri"/>
                <a:cs typeface="Calibri"/>
              </a:rPr>
              <a:t> </a:t>
            </a:r>
            <a:r>
              <a:rPr sz="1200" b="1" spc="-10" dirty="0">
                <a:solidFill>
                  <a:srgbClr val="FF0000"/>
                </a:solidFill>
                <a:latin typeface="Calibri"/>
                <a:cs typeface="Calibri"/>
              </a:rPr>
              <a:t>Story-Telling</a:t>
            </a:r>
            <a:endParaRPr sz="1200" dirty="0">
              <a:latin typeface="Calibri"/>
              <a:cs typeface="Calibri"/>
            </a:endParaRPr>
          </a:p>
          <a:p>
            <a:pPr>
              <a:lnSpc>
                <a:spcPct val="100000"/>
              </a:lnSpc>
              <a:spcBef>
                <a:spcPts val="45"/>
              </a:spcBef>
            </a:pPr>
            <a:endParaRPr sz="1200" dirty="0">
              <a:latin typeface="Calibri"/>
              <a:cs typeface="Calibri"/>
            </a:endParaRPr>
          </a:p>
          <a:p>
            <a:pPr marL="12700" marR="5080" algn="just">
              <a:lnSpc>
                <a:spcPct val="107100"/>
              </a:lnSpc>
              <a:tabLst>
                <a:tab pos="473075" algn="l"/>
                <a:tab pos="1179830" algn="l"/>
                <a:tab pos="2091689" algn="l"/>
                <a:tab pos="2653030" algn="l"/>
              </a:tabLst>
            </a:pPr>
            <a:r>
              <a:rPr sz="1200" dirty="0">
                <a:solidFill>
                  <a:srgbClr val="FFFFFF"/>
                </a:solidFill>
                <a:latin typeface="Calibri"/>
                <a:cs typeface="Calibri"/>
              </a:rPr>
              <a:t>This</a:t>
            </a:r>
            <a:r>
              <a:rPr sz="1200" spc="10" dirty="0">
                <a:solidFill>
                  <a:srgbClr val="FFFFFF"/>
                </a:solidFill>
                <a:latin typeface="Calibri"/>
                <a:cs typeface="Calibri"/>
              </a:rPr>
              <a:t> </a:t>
            </a:r>
            <a:r>
              <a:rPr sz="1200" dirty="0">
                <a:solidFill>
                  <a:srgbClr val="FFFFFF"/>
                </a:solidFill>
                <a:latin typeface="Calibri"/>
                <a:cs typeface="Calibri"/>
              </a:rPr>
              <a:t>category</a:t>
            </a:r>
            <a:r>
              <a:rPr sz="1200" spc="15" dirty="0">
                <a:solidFill>
                  <a:srgbClr val="FFFFFF"/>
                </a:solidFill>
                <a:latin typeface="Calibri"/>
                <a:cs typeface="Calibri"/>
              </a:rPr>
              <a:t> </a:t>
            </a:r>
            <a:r>
              <a:rPr sz="1200" dirty="0">
                <a:solidFill>
                  <a:srgbClr val="FFFFFF"/>
                </a:solidFill>
                <a:latin typeface="Calibri"/>
                <a:cs typeface="Calibri"/>
              </a:rPr>
              <a:t>recognises</a:t>
            </a:r>
            <a:r>
              <a:rPr sz="1200" spc="20" dirty="0">
                <a:solidFill>
                  <a:srgbClr val="FFFFFF"/>
                </a:solidFill>
                <a:latin typeface="Calibri"/>
                <a:cs typeface="Calibri"/>
              </a:rPr>
              <a:t> </a:t>
            </a:r>
            <a:r>
              <a:rPr sz="1200" dirty="0">
                <a:solidFill>
                  <a:srgbClr val="FFFFFF"/>
                </a:solidFill>
                <a:latin typeface="Calibri"/>
                <a:cs typeface="Calibri"/>
              </a:rPr>
              <a:t>storytelling</a:t>
            </a:r>
            <a:r>
              <a:rPr sz="1200" spc="15" dirty="0">
                <a:solidFill>
                  <a:srgbClr val="FFFFFF"/>
                </a:solidFill>
                <a:latin typeface="Calibri"/>
                <a:cs typeface="Calibri"/>
              </a:rPr>
              <a:t> </a:t>
            </a:r>
            <a:r>
              <a:rPr sz="1200" dirty="0">
                <a:solidFill>
                  <a:srgbClr val="FFFFFF"/>
                </a:solidFill>
                <a:latin typeface="Calibri"/>
                <a:cs typeface="Calibri"/>
              </a:rPr>
              <a:t>for product,</a:t>
            </a:r>
            <a:r>
              <a:rPr sz="1200" spc="-5" dirty="0">
                <a:solidFill>
                  <a:srgbClr val="FFFFFF"/>
                </a:solidFill>
                <a:latin typeface="Calibri"/>
                <a:cs typeface="Calibri"/>
              </a:rPr>
              <a:t> </a:t>
            </a:r>
            <a:r>
              <a:rPr sz="1200" dirty="0">
                <a:solidFill>
                  <a:srgbClr val="FFFFFF"/>
                </a:solidFill>
                <a:latin typeface="Calibri"/>
                <a:cs typeface="Calibri"/>
              </a:rPr>
              <a:t>service</a:t>
            </a:r>
            <a:r>
              <a:rPr sz="1200" spc="10" dirty="0">
                <a:solidFill>
                  <a:srgbClr val="FFFFFF"/>
                </a:solidFill>
                <a:latin typeface="Calibri"/>
                <a:cs typeface="Calibri"/>
              </a:rPr>
              <a:t> </a:t>
            </a:r>
            <a:r>
              <a:rPr sz="1200" spc="-25" dirty="0">
                <a:solidFill>
                  <a:srgbClr val="FFFFFF"/>
                </a:solidFill>
                <a:latin typeface="Calibri"/>
                <a:cs typeface="Calibri"/>
              </a:rPr>
              <a:t>or </a:t>
            </a:r>
            <a:r>
              <a:rPr sz="1200" dirty="0">
                <a:solidFill>
                  <a:srgbClr val="FFFFFF"/>
                </a:solidFill>
                <a:latin typeface="Calibri"/>
                <a:cs typeface="Calibri"/>
              </a:rPr>
              <a:t>organization</a:t>
            </a:r>
            <a:r>
              <a:rPr sz="1200" spc="140" dirty="0">
                <a:solidFill>
                  <a:srgbClr val="FFFFFF"/>
                </a:solidFill>
                <a:latin typeface="Calibri"/>
                <a:cs typeface="Calibri"/>
              </a:rPr>
              <a:t> </a:t>
            </a:r>
            <a:r>
              <a:rPr sz="1200" dirty="0">
                <a:solidFill>
                  <a:srgbClr val="FFFFFF"/>
                </a:solidFill>
                <a:latin typeface="Calibri"/>
                <a:cs typeface="Calibri"/>
              </a:rPr>
              <a:t>that</a:t>
            </a:r>
            <a:r>
              <a:rPr sz="1200" spc="150" dirty="0">
                <a:solidFill>
                  <a:srgbClr val="FFFFFF"/>
                </a:solidFill>
                <a:latin typeface="Calibri"/>
                <a:cs typeface="Calibri"/>
              </a:rPr>
              <a:t> </a:t>
            </a:r>
            <a:r>
              <a:rPr sz="1200" dirty="0">
                <a:solidFill>
                  <a:srgbClr val="FFFFFF"/>
                </a:solidFill>
                <a:latin typeface="Calibri"/>
                <a:cs typeface="Calibri"/>
              </a:rPr>
              <a:t>made</a:t>
            </a:r>
            <a:r>
              <a:rPr sz="1200" spc="150" dirty="0">
                <a:solidFill>
                  <a:srgbClr val="FFFFFF"/>
                </a:solidFill>
                <a:latin typeface="Calibri"/>
                <a:cs typeface="Calibri"/>
              </a:rPr>
              <a:t> </a:t>
            </a:r>
            <a:r>
              <a:rPr sz="1200" dirty="0">
                <a:solidFill>
                  <a:srgbClr val="FFFFFF"/>
                </a:solidFill>
                <a:latin typeface="Calibri"/>
                <a:cs typeface="Calibri"/>
              </a:rPr>
              <a:t>the</a:t>
            </a:r>
            <a:r>
              <a:rPr sz="1200" spc="150" dirty="0">
                <a:solidFill>
                  <a:srgbClr val="FFFFFF"/>
                </a:solidFill>
                <a:latin typeface="Calibri"/>
                <a:cs typeface="Calibri"/>
              </a:rPr>
              <a:t> </a:t>
            </a:r>
            <a:r>
              <a:rPr sz="1200" dirty="0">
                <a:solidFill>
                  <a:srgbClr val="FFFFFF"/>
                </a:solidFill>
                <a:latin typeface="Calibri"/>
                <a:cs typeface="Calibri"/>
              </a:rPr>
              <a:t>best</a:t>
            </a:r>
            <a:r>
              <a:rPr sz="1200" spc="150" dirty="0">
                <a:solidFill>
                  <a:srgbClr val="FFFFFF"/>
                </a:solidFill>
                <a:latin typeface="Calibri"/>
                <a:cs typeface="Calibri"/>
              </a:rPr>
              <a:t> </a:t>
            </a:r>
            <a:r>
              <a:rPr sz="1200" dirty="0">
                <a:solidFill>
                  <a:srgbClr val="FFFFFF"/>
                </a:solidFill>
                <a:latin typeface="Calibri"/>
                <a:cs typeface="Calibri"/>
              </a:rPr>
              <a:t>use</a:t>
            </a:r>
            <a:r>
              <a:rPr sz="1200" spc="150" dirty="0">
                <a:solidFill>
                  <a:srgbClr val="FFFFFF"/>
                </a:solidFill>
                <a:latin typeface="Calibri"/>
                <a:cs typeface="Calibri"/>
              </a:rPr>
              <a:t> </a:t>
            </a:r>
            <a:r>
              <a:rPr sz="1200" dirty="0">
                <a:solidFill>
                  <a:srgbClr val="FFFFFF"/>
                </a:solidFill>
                <a:latin typeface="Calibri"/>
                <a:cs typeface="Calibri"/>
              </a:rPr>
              <a:t>of</a:t>
            </a:r>
            <a:r>
              <a:rPr sz="1200" spc="140" dirty="0">
                <a:solidFill>
                  <a:srgbClr val="FFFFFF"/>
                </a:solidFill>
                <a:latin typeface="Calibri"/>
                <a:cs typeface="Calibri"/>
              </a:rPr>
              <a:t> </a:t>
            </a:r>
            <a:r>
              <a:rPr sz="1200" dirty="0">
                <a:solidFill>
                  <a:srgbClr val="FFFFFF"/>
                </a:solidFill>
                <a:latin typeface="Calibri"/>
                <a:cs typeface="Calibri"/>
              </a:rPr>
              <a:t>video,</a:t>
            </a:r>
            <a:r>
              <a:rPr sz="1200" spc="140" dirty="0">
                <a:solidFill>
                  <a:srgbClr val="FFFFFF"/>
                </a:solidFill>
                <a:latin typeface="Calibri"/>
                <a:cs typeface="Calibri"/>
              </a:rPr>
              <a:t> </a:t>
            </a:r>
            <a:r>
              <a:rPr sz="1200" spc="-10" dirty="0">
                <a:solidFill>
                  <a:srgbClr val="FFFFFF"/>
                </a:solidFill>
                <a:latin typeface="Calibri"/>
                <a:cs typeface="Calibri"/>
              </a:rPr>
              <a:t>production </a:t>
            </a:r>
            <a:r>
              <a:rPr sz="1200" dirty="0">
                <a:solidFill>
                  <a:srgbClr val="FFFFFF"/>
                </a:solidFill>
                <a:latin typeface="Calibri"/>
                <a:cs typeface="Calibri"/>
              </a:rPr>
              <a:t>values,</a:t>
            </a:r>
            <a:r>
              <a:rPr sz="1200" spc="45" dirty="0">
                <a:solidFill>
                  <a:srgbClr val="FFFFFF"/>
                </a:solidFill>
                <a:latin typeface="Calibri"/>
                <a:cs typeface="Calibri"/>
              </a:rPr>
              <a:t> </a:t>
            </a:r>
            <a:r>
              <a:rPr sz="1200" dirty="0">
                <a:solidFill>
                  <a:srgbClr val="FFFFFF"/>
                </a:solidFill>
                <a:latin typeface="Calibri"/>
                <a:cs typeface="Calibri"/>
              </a:rPr>
              <a:t>business</a:t>
            </a:r>
            <a:r>
              <a:rPr sz="1200" spc="60" dirty="0">
                <a:solidFill>
                  <a:srgbClr val="FFFFFF"/>
                </a:solidFill>
                <a:latin typeface="Calibri"/>
                <a:cs typeface="Calibri"/>
              </a:rPr>
              <a:t> </a:t>
            </a:r>
            <a:r>
              <a:rPr sz="1200" dirty="0">
                <a:solidFill>
                  <a:srgbClr val="FFFFFF"/>
                </a:solidFill>
                <a:latin typeface="Calibri"/>
                <a:cs typeface="Calibri"/>
              </a:rPr>
              <a:t>impact,</a:t>
            </a:r>
            <a:r>
              <a:rPr sz="1200" spc="50" dirty="0">
                <a:solidFill>
                  <a:srgbClr val="FFFFFF"/>
                </a:solidFill>
                <a:latin typeface="Calibri"/>
                <a:cs typeface="Calibri"/>
              </a:rPr>
              <a:t> </a:t>
            </a:r>
            <a:r>
              <a:rPr sz="1200" spc="-10" dirty="0">
                <a:solidFill>
                  <a:srgbClr val="FFFFFF"/>
                </a:solidFill>
                <a:latin typeface="Calibri"/>
                <a:cs typeface="Calibri"/>
              </a:rPr>
              <a:t>multi-</a:t>
            </a:r>
            <a:r>
              <a:rPr sz="1200" dirty="0">
                <a:solidFill>
                  <a:srgbClr val="FFFFFF"/>
                </a:solidFill>
                <a:latin typeface="Calibri"/>
                <a:cs typeface="Calibri"/>
              </a:rPr>
              <a:t>channel,</a:t>
            </a:r>
            <a:r>
              <a:rPr sz="1200" spc="40" dirty="0">
                <a:solidFill>
                  <a:srgbClr val="FFFFFF"/>
                </a:solidFill>
                <a:latin typeface="Calibri"/>
                <a:cs typeface="Calibri"/>
              </a:rPr>
              <a:t> </a:t>
            </a:r>
            <a:r>
              <a:rPr sz="1200" spc="-10" dirty="0">
                <a:solidFill>
                  <a:srgbClr val="FFFFFF"/>
                </a:solidFill>
                <a:latin typeface="Calibri"/>
                <a:cs typeface="Calibri"/>
              </a:rPr>
              <a:t>shares/likes.</a:t>
            </a:r>
            <a:r>
              <a:rPr sz="1200" spc="40" dirty="0">
                <a:solidFill>
                  <a:srgbClr val="FFFFFF"/>
                </a:solidFill>
                <a:latin typeface="Calibri"/>
                <a:cs typeface="Calibri"/>
              </a:rPr>
              <a:t> </a:t>
            </a:r>
            <a:r>
              <a:rPr sz="1200" dirty="0">
                <a:solidFill>
                  <a:srgbClr val="FFFFFF"/>
                </a:solidFill>
                <a:latin typeface="Calibri"/>
                <a:cs typeface="Calibri"/>
              </a:rPr>
              <a:t>This</a:t>
            </a:r>
            <a:r>
              <a:rPr sz="1200" spc="60" dirty="0">
                <a:solidFill>
                  <a:srgbClr val="FFFFFF"/>
                </a:solidFill>
                <a:latin typeface="Calibri"/>
                <a:cs typeface="Calibri"/>
              </a:rPr>
              <a:t> </a:t>
            </a:r>
            <a:r>
              <a:rPr sz="1200" spc="-25" dirty="0">
                <a:solidFill>
                  <a:srgbClr val="FFFFFF"/>
                </a:solidFill>
                <a:latin typeface="Calibri"/>
                <a:cs typeface="Calibri"/>
              </a:rPr>
              <a:t>is </a:t>
            </a:r>
            <a:r>
              <a:rPr sz="1200" spc="-50" dirty="0">
                <a:solidFill>
                  <a:srgbClr val="FFFFFF"/>
                </a:solidFill>
                <a:latin typeface="Calibri"/>
                <a:cs typeface="Calibri"/>
              </a:rPr>
              <a:t>a</a:t>
            </a:r>
            <a:r>
              <a:rPr sz="1200" dirty="0">
                <a:solidFill>
                  <a:srgbClr val="FFFFFF"/>
                </a:solidFill>
                <a:latin typeface="Calibri"/>
                <a:cs typeface="Calibri"/>
              </a:rPr>
              <a:t>	</a:t>
            </a:r>
            <a:r>
              <a:rPr sz="1200" spc="-10" dirty="0">
                <a:solidFill>
                  <a:srgbClr val="FFFFFF"/>
                </a:solidFill>
                <a:latin typeface="Calibri"/>
                <a:cs typeface="Calibri"/>
              </a:rPr>
              <a:t>great</a:t>
            </a:r>
            <a:r>
              <a:rPr sz="1200" dirty="0">
                <a:solidFill>
                  <a:srgbClr val="FFFFFF"/>
                </a:solidFill>
                <a:latin typeface="Calibri"/>
                <a:cs typeface="Calibri"/>
              </a:rPr>
              <a:t>	</a:t>
            </a:r>
            <a:r>
              <a:rPr sz="1200" spc="-10" dirty="0">
                <a:solidFill>
                  <a:srgbClr val="FFFFFF"/>
                </a:solidFill>
                <a:latin typeface="Calibri"/>
                <a:cs typeface="Calibri"/>
              </a:rPr>
              <a:t>category</a:t>
            </a:r>
            <a:r>
              <a:rPr sz="1200" dirty="0">
                <a:solidFill>
                  <a:srgbClr val="FFFFFF"/>
                </a:solidFill>
                <a:latin typeface="Calibri"/>
                <a:cs typeface="Calibri"/>
              </a:rPr>
              <a:t>	</a:t>
            </a:r>
            <a:r>
              <a:rPr sz="1200" spc="-25" dirty="0">
                <a:solidFill>
                  <a:srgbClr val="FFFFFF"/>
                </a:solidFill>
                <a:latin typeface="Calibri"/>
                <a:cs typeface="Calibri"/>
              </a:rPr>
              <a:t>for</a:t>
            </a:r>
            <a:r>
              <a:rPr sz="1200" dirty="0">
                <a:solidFill>
                  <a:srgbClr val="FFFFFF"/>
                </a:solidFill>
                <a:latin typeface="Calibri"/>
                <a:cs typeface="Calibri"/>
              </a:rPr>
              <a:t>	</a:t>
            </a:r>
            <a:r>
              <a:rPr sz="1200" spc="-20" dirty="0">
                <a:solidFill>
                  <a:srgbClr val="FFFFFF"/>
                </a:solidFill>
                <a:latin typeface="Calibri"/>
                <a:cs typeface="Calibri"/>
              </a:rPr>
              <a:t>Brands/Agencies, </a:t>
            </a:r>
            <a:r>
              <a:rPr sz="1200" spc="-10" dirty="0">
                <a:solidFill>
                  <a:srgbClr val="FFFFFF"/>
                </a:solidFill>
                <a:latin typeface="Calibri"/>
                <a:cs typeface="Calibri"/>
              </a:rPr>
              <a:t>Individual/Independent</a:t>
            </a:r>
            <a:r>
              <a:rPr sz="1200" spc="155" dirty="0">
                <a:solidFill>
                  <a:srgbClr val="FFFFFF"/>
                </a:solidFill>
                <a:latin typeface="Calibri"/>
                <a:cs typeface="Calibri"/>
              </a:rPr>
              <a:t> </a:t>
            </a:r>
            <a:r>
              <a:rPr sz="1200" spc="-10" dirty="0">
                <a:solidFill>
                  <a:srgbClr val="FFFFFF"/>
                </a:solidFill>
                <a:latin typeface="Calibri"/>
                <a:cs typeface="Calibri"/>
              </a:rPr>
              <a:t>Producers,</a:t>
            </a:r>
            <a:r>
              <a:rPr sz="1200" spc="-20" dirty="0">
                <a:solidFill>
                  <a:srgbClr val="FFFFFF"/>
                </a:solidFill>
                <a:latin typeface="Calibri"/>
                <a:cs typeface="Calibri"/>
              </a:rPr>
              <a:t> </a:t>
            </a:r>
            <a:r>
              <a:rPr sz="1200" dirty="0">
                <a:solidFill>
                  <a:srgbClr val="FFFFFF"/>
                </a:solidFill>
                <a:latin typeface="Calibri"/>
                <a:cs typeface="Calibri"/>
              </a:rPr>
              <a:t>and</a:t>
            </a:r>
            <a:r>
              <a:rPr sz="1200" spc="-15" dirty="0">
                <a:solidFill>
                  <a:srgbClr val="FFFFFF"/>
                </a:solidFill>
                <a:latin typeface="Calibri"/>
                <a:cs typeface="Calibri"/>
              </a:rPr>
              <a:t> </a:t>
            </a:r>
            <a:r>
              <a:rPr sz="1200" spc="-10" dirty="0">
                <a:solidFill>
                  <a:srgbClr val="FFFFFF"/>
                </a:solidFill>
                <a:latin typeface="Calibri"/>
                <a:cs typeface="Calibri"/>
              </a:rPr>
              <a:t>Production</a:t>
            </a:r>
            <a:r>
              <a:rPr sz="1200" spc="-40" dirty="0">
                <a:solidFill>
                  <a:srgbClr val="FFFFFF"/>
                </a:solidFill>
                <a:latin typeface="Calibri"/>
                <a:cs typeface="Calibri"/>
              </a:rPr>
              <a:t> </a:t>
            </a:r>
            <a:r>
              <a:rPr sz="1200" spc="-10" dirty="0">
                <a:solidFill>
                  <a:srgbClr val="FFFFFF"/>
                </a:solidFill>
                <a:latin typeface="Calibri"/>
                <a:cs typeface="Calibri"/>
              </a:rPr>
              <a:t>Houses.</a:t>
            </a:r>
            <a:endParaRPr sz="1200" dirty="0">
              <a:latin typeface="Calibri"/>
              <a:cs typeface="Calibri"/>
            </a:endParaRPr>
          </a:p>
        </p:txBody>
      </p:sp>
      <p:sp>
        <p:nvSpPr>
          <p:cNvPr id="4" name="object 4"/>
          <p:cNvSpPr txBox="1"/>
          <p:nvPr/>
        </p:nvSpPr>
        <p:spPr>
          <a:xfrm>
            <a:off x="841044" y="4562093"/>
            <a:ext cx="3744595" cy="1166495"/>
          </a:xfrm>
          <a:prstGeom prst="rect">
            <a:avLst/>
          </a:prstGeom>
        </p:spPr>
        <p:txBody>
          <a:bodyPr vert="horz" wrap="square" lIns="0" tIns="12700" rIns="0" bIns="0" rtlCol="0">
            <a:spAutoFit/>
          </a:bodyPr>
          <a:lstStyle/>
          <a:p>
            <a:pPr marL="12700" algn="just">
              <a:lnSpc>
                <a:spcPct val="100000"/>
              </a:lnSpc>
              <a:spcBef>
                <a:spcPts val="100"/>
              </a:spcBef>
            </a:pPr>
            <a:r>
              <a:rPr sz="1200" b="1" dirty="0">
                <a:solidFill>
                  <a:srgbClr val="FF0000"/>
                </a:solidFill>
                <a:latin typeface="Calibri"/>
                <a:cs typeface="Calibri"/>
              </a:rPr>
              <a:t>C10.</a:t>
            </a:r>
            <a:r>
              <a:rPr sz="1200" b="1" spc="10" dirty="0">
                <a:solidFill>
                  <a:srgbClr val="FF0000"/>
                </a:solidFill>
                <a:latin typeface="Calibri"/>
                <a:cs typeface="Calibri"/>
              </a:rPr>
              <a:t> </a:t>
            </a:r>
            <a:r>
              <a:rPr sz="1200" b="1" spc="-10" dirty="0">
                <a:solidFill>
                  <a:srgbClr val="FF0000"/>
                </a:solidFill>
                <a:latin typeface="Calibri"/>
                <a:cs typeface="Calibri"/>
              </a:rPr>
              <a:t>Best</a:t>
            </a:r>
            <a:r>
              <a:rPr sz="1200" b="1" spc="-60" dirty="0">
                <a:solidFill>
                  <a:srgbClr val="FF0000"/>
                </a:solidFill>
                <a:latin typeface="Calibri"/>
                <a:cs typeface="Calibri"/>
              </a:rPr>
              <a:t> </a:t>
            </a:r>
            <a:r>
              <a:rPr sz="1200" b="1" dirty="0">
                <a:solidFill>
                  <a:srgbClr val="FF0000"/>
                </a:solidFill>
                <a:latin typeface="Calibri"/>
                <a:cs typeface="Calibri"/>
              </a:rPr>
              <a:t>Use</a:t>
            </a:r>
            <a:r>
              <a:rPr sz="1200" b="1" spc="-50" dirty="0">
                <a:solidFill>
                  <a:srgbClr val="FF0000"/>
                </a:solidFill>
                <a:latin typeface="Calibri"/>
                <a:cs typeface="Calibri"/>
              </a:rPr>
              <a:t> </a:t>
            </a:r>
            <a:r>
              <a:rPr sz="1200" b="1" dirty="0">
                <a:solidFill>
                  <a:srgbClr val="FF0000"/>
                </a:solidFill>
                <a:latin typeface="Calibri"/>
                <a:cs typeface="Calibri"/>
              </a:rPr>
              <a:t>of</a:t>
            </a:r>
            <a:r>
              <a:rPr sz="1200" b="1" spc="-20" dirty="0">
                <a:solidFill>
                  <a:srgbClr val="FF0000"/>
                </a:solidFill>
                <a:latin typeface="Calibri"/>
                <a:cs typeface="Calibri"/>
              </a:rPr>
              <a:t> </a:t>
            </a:r>
            <a:r>
              <a:rPr sz="1200" b="1" spc="-10" dirty="0">
                <a:solidFill>
                  <a:srgbClr val="FF0000"/>
                </a:solidFill>
                <a:latin typeface="Calibri"/>
                <a:cs typeface="Calibri"/>
              </a:rPr>
              <a:t>Analytics</a:t>
            </a:r>
            <a:endParaRPr sz="1200">
              <a:latin typeface="Calibri"/>
              <a:cs typeface="Calibri"/>
            </a:endParaRPr>
          </a:p>
          <a:p>
            <a:pPr marL="12700" marR="5080" algn="just">
              <a:lnSpc>
                <a:spcPct val="107300"/>
              </a:lnSpc>
              <a:spcBef>
                <a:spcPts val="1365"/>
              </a:spcBef>
            </a:pPr>
            <a:r>
              <a:rPr sz="1200" dirty="0">
                <a:solidFill>
                  <a:srgbClr val="FFFFFF"/>
                </a:solidFill>
                <a:latin typeface="Calibri"/>
                <a:cs typeface="Calibri"/>
              </a:rPr>
              <a:t>This</a:t>
            </a:r>
            <a:r>
              <a:rPr sz="1200" spc="5" dirty="0">
                <a:solidFill>
                  <a:srgbClr val="FFFFFF"/>
                </a:solidFill>
                <a:latin typeface="Calibri"/>
                <a:cs typeface="Calibri"/>
              </a:rPr>
              <a:t> </a:t>
            </a:r>
            <a:r>
              <a:rPr sz="1200" dirty="0">
                <a:solidFill>
                  <a:srgbClr val="FFFFFF"/>
                </a:solidFill>
                <a:latin typeface="Calibri"/>
                <a:cs typeface="Calibri"/>
              </a:rPr>
              <a:t>award</a:t>
            </a:r>
            <a:r>
              <a:rPr sz="1200" spc="-10" dirty="0">
                <a:solidFill>
                  <a:srgbClr val="FFFFFF"/>
                </a:solidFill>
                <a:latin typeface="Calibri"/>
                <a:cs typeface="Calibri"/>
              </a:rPr>
              <a:t> </a:t>
            </a:r>
            <a:r>
              <a:rPr sz="1200" dirty="0">
                <a:solidFill>
                  <a:srgbClr val="FFFFFF"/>
                </a:solidFill>
                <a:latin typeface="Calibri"/>
                <a:cs typeface="Calibri"/>
              </a:rPr>
              <a:t>will</a:t>
            </a:r>
            <a:r>
              <a:rPr sz="1200" spc="-30" dirty="0">
                <a:solidFill>
                  <a:srgbClr val="FFFFFF"/>
                </a:solidFill>
                <a:latin typeface="Calibri"/>
                <a:cs typeface="Calibri"/>
              </a:rPr>
              <a:t> </a:t>
            </a:r>
            <a:r>
              <a:rPr sz="1200" dirty="0">
                <a:solidFill>
                  <a:srgbClr val="FFFFFF"/>
                </a:solidFill>
                <a:latin typeface="Calibri"/>
                <a:cs typeface="Calibri"/>
              </a:rPr>
              <a:t>go</a:t>
            </a:r>
            <a:r>
              <a:rPr sz="1200" spc="-30" dirty="0">
                <a:solidFill>
                  <a:srgbClr val="FFFFFF"/>
                </a:solidFill>
                <a:latin typeface="Calibri"/>
                <a:cs typeface="Calibri"/>
              </a:rPr>
              <a:t> </a:t>
            </a:r>
            <a:r>
              <a:rPr sz="1200" dirty="0">
                <a:solidFill>
                  <a:srgbClr val="FFFFFF"/>
                </a:solidFill>
                <a:latin typeface="Calibri"/>
                <a:cs typeface="Calibri"/>
              </a:rPr>
              <a:t>to</a:t>
            </a:r>
            <a:r>
              <a:rPr sz="1200" spc="-10" dirty="0">
                <a:solidFill>
                  <a:srgbClr val="FFFFFF"/>
                </a:solidFill>
                <a:latin typeface="Calibri"/>
                <a:cs typeface="Calibri"/>
              </a:rPr>
              <a:t> </a:t>
            </a:r>
            <a:r>
              <a:rPr sz="1200" dirty="0">
                <a:solidFill>
                  <a:srgbClr val="FFFFFF"/>
                </a:solidFill>
                <a:latin typeface="Calibri"/>
                <a:cs typeface="Calibri"/>
              </a:rPr>
              <a:t>the</a:t>
            </a:r>
            <a:r>
              <a:rPr sz="1200" spc="-25" dirty="0">
                <a:solidFill>
                  <a:srgbClr val="FFFFFF"/>
                </a:solidFill>
                <a:latin typeface="Calibri"/>
                <a:cs typeface="Calibri"/>
              </a:rPr>
              <a:t> </a:t>
            </a:r>
            <a:r>
              <a:rPr sz="1200" dirty="0">
                <a:solidFill>
                  <a:srgbClr val="FFFFFF"/>
                </a:solidFill>
                <a:latin typeface="Calibri"/>
                <a:cs typeface="Calibri"/>
              </a:rPr>
              <a:t>campaign,</a:t>
            </a:r>
            <a:r>
              <a:rPr sz="1200" spc="-5" dirty="0">
                <a:solidFill>
                  <a:srgbClr val="FFFFFF"/>
                </a:solidFill>
                <a:latin typeface="Calibri"/>
                <a:cs typeface="Calibri"/>
              </a:rPr>
              <a:t> </a:t>
            </a:r>
            <a:r>
              <a:rPr sz="1200" dirty="0">
                <a:solidFill>
                  <a:srgbClr val="FFFFFF"/>
                </a:solidFill>
                <a:latin typeface="Calibri"/>
                <a:cs typeface="Calibri"/>
              </a:rPr>
              <a:t>project,</a:t>
            </a:r>
            <a:r>
              <a:rPr sz="1200" spc="-10" dirty="0">
                <a:solidFill>
                  <a:srgbClr val="FFFFFF"/>
                </a:solidFill>
                <a:latin typeface="Calibri"/>
                <a:cs typeface="Calibri"/>
              </a:rPr>
              <a:t> </a:t>
            </a:r>
            <a:r>
              <a:rPr sz="1200" dirty="0">
                <a:solidFill>
                  <a:srgbClr val="FFFFFF"/>
                </a:solidFill>
                <a:latin typeface="Calibri"/>
                <a:cs typeface="Calibri"/>
              </a:rPr>
              <a:t>or</a:t>
            </a:r>
            <a:r>
              <a:rPr sz="1200" spc="-10" dirty="0">
                <a:solidFill>
                  <a:srgbClr val="FFFFFF"/>
                </a:solidFill>
                <a:latin typeface="Calibri"/>
                <a:cs typeface="Calibri"/>
              </a:rPr>
              <a:t> program</a:t>
            </a:r>
            <a:r>
              <a:rPr sz="1200" spc="-20" dirty="0">
                <a:solidFill>
                  <a:srgbClr val="FFFFFF"/>
                </a:solidFill>
                <a:latin typeface="Calibri"/>
                <a:cs typeface="Calibri"/>
              </a:rPr>
              <a:t> that </a:t>
            </a:r>
            <a:r>
              <a:rPr sz="1200" dirty="0">
                <a:solidFill>
                  <a:srgbClr val="FFFFFF"/>
                </a:solidFill>
                <a:latin typeface="Calibri"/>
                <a:cs typeface="Calibri"/>
              </a:rPr>
              <a:t>demonstrates</a:t>
            </a:r>
            <a:r>
              <a:rPr sz="1200" spc="495" dirty="0">
                <a:solidFill>
                  <a:srgbClr val="FFFFFF"/>
                </a:solidFill>
                <a:latin typeface="Calibri"/>
                <a:cs typeface="Calibri"/>
              </a:rPr>
              <a:t> </a:t>
            </a:r>
            <a:r>
              <a:rPr sz="1200" dirty="0">
                <a:solidFill>
                  <a:srgbClr val="FFFFFF"/>
                </a:solidFill>
                <a:latin typeface="Calibri"/>
                <a:cs typeface="Calibri"/>
              </a:rPr>
              <a:t>the</a:t>
            </a:r>
            <a:r>
              <a:rPr sz="1200" spc="480" dirty="0">
                <a:solidFill>
                  <a:srgbClr val="FFFFFF"/>
                </a:solidFill>
                <a:latin typeface="Calibri"/>
                <a:cs typeface="Calibri"/>
              </a:rPr>
              <a:t> </a:t>
            </a:r>
            <a:r>
              <a:rPr sz="1200" dirty="0">
                <a:solidFill>
                  <a:srgbClr val="FFFFFF"/>
                </a:solidFill>
                <a:latin typeface="Calibri"/>
                <a:cs typeface="Calibri"/>
              </a:rPr>
              <a:t>most</a:t>
            </a:r>
            <a:r>
              <a:rPr sz="1200" spc="480" dirty="0">
                <a:solidFill>
                  <a:srgbClr val="FFFFFF"/>
                </a:solidFill>
                <a:latin typeface="Calibri"/>
                <a:cs typeface="Calibri"/>
              </a:rPr>
              <a:t> </a:t>
            </a:r>
            <a:r>
              <a:rPr sz="1200" dirty="0">
                <a:solidFill>
                  <a:srgbClr val="FFFFFF"/>
                </a:solidFill>
                <a:latin typeface="Calibri"/>
                <a:cs typeface="Calibri"/>
              </a:rPr>
              <a:t>effective</a:t>
            </a:r>
            <a:r>
              <a:rPr sz="1200" spc="484" dirty="0">
                <a:solidFill>
                  <a:srgbClr val="FFFFFF"/>
                </a:solidFill>
                <a:latin typeface="Calibri"/>
                <a:cs typeface="Calibri"/>
              </a:rPr>
              <a:t> </a:t>
            </a:r>
            <a:r>
              <a:rPr sz="1200" dirty="0">
                <a:solidFill>
                  <a:srgbClr val="FFFFFF"/>
                </a:solidFill>
                <a:latin typeface="Calibri"/>
                <a:cs typeface="Calibri"/>
              </a:rPr>
              <a:t>use</a:t>
            </a:r>
            <a:r>
              <a:rPr sz="1200" spc="475" dirty="0">
                <a:solidFill>
                  <a:srgbClr val="FFFFFF"/>
                </a:solidFill>
                <a:latin typeface="Calibri"/>
                <a:cs typeface="Calibri"/>
              </a:rPr>
              <a:t> </a:t>
            </a:r>
            <a:r>
              <a:rPr sz="1200" dirty="0">
                <a:solidFill>
                  <a:srgbClr val="FFFFFF"/>
                </a:solidFill>
                <a:latin typeface="Calibri"/>
                <a:cs typeface="Calibri"/>
              </a:rPr>
              <a:t>of</a:t>
            </a:r>
            <a:r>
              <a:rPr sz="1200" spc="470" dirty="0">
                <a:solidFill>
                  <a:srgbClr val="FFFFFF"/>
                </a:solidFill>
                <a:latin typeface="Calibri"/>
                <a:cs typeface="Calibri"/>
              </a:rPr>
              <a:t> </a:t>
            </a:r>
            <a:r>
              <a:rPr sz="1200" dirty="0">
                <a:solidFill>
                  <a:srgbClr val="FFFFFF"/>
                </a:solidFill>
                <a:latin typeface="Calibri"/>
                <a:cs typeface="Calibri"/>
              </a:rPr>
              <a:t>research</a:t>
            </a:r>
            <a:r>
              <a:rPr sz="1200" spc="475" dirty="0">
                <a:solidFill>
                  <a:srgbClr val="FFFFFF"/>
                </a:solidFill>
                <a:latin typeface="Calibri"/>
                <a:cs typeface="Calibri"/>
              </a:rPr>
              <a:t> </a:t>
            </a:r>
            <a:r>
              <a:rPr sz="1200" spc="-25" dirty="0">
                <a:solidFill>
                  <a:srgbClr val="FFFFFF"/>
                </a:solidFill>
                <a:latin typeface="Calibri"/>
                <a:cs typeface="Calibri"/>
              </a:rPr>
              <a:t>and </a:t>
            </a:r>
            <a:r>
              <a:rPr sz="1200" dirty="0">
                <a:solidFill>
                  <a:srgbClr val="FFFFFF"/>
                </a:solidFill>
                <a:latin typeface="Calibri"/>
                <a:cs typeface="Calibri"/>
              </a:rPr>
              <a:t>evaluation</a:t>
            </a:r>
            <a:r>
              <a:rPr sz="1200" spc="140" dirty="0">
                <a:solidFill>
                  <a:srgbClr val="FFFFFF"/>
                </a:solidFill>
                <a:latin typeface="Calibri"/>
                <a:cs typeface="Calibri"/>
              </a:rPr>
              <a:t> </a:t>
            </a:r>
            <a:r>
              <a:rPr sz="1200" dirty="0">
                <a:solidFill>
                  <a:srgbClr val="FFFFFF"/>
                </a:solidFill>
                <a:latin typeface="Calibri"/>
                <a:cs typeface="Calibri"/>
              </a:rPr>
              <a:t>in</a:t>
            </a:r>
            <a:r>
              <a:rPr sz="1200" spc="114" dirty="0">
                <a:solidFill>
                  <a:srgbClr val="FFFFFF"/>
                </a:solidFill>
                <a:latin typeface="Calibri"/>
                <a:cs typeface="Calibri"/>
              </a:rPr>
              <a:t> </a:t>
            </a:r>
            <a:r>
              <a:rPr sz="1200" dirty="0">
                <a:solidFill>
                  <a:srgbClr val="FFFFFF"/>
                </a:solidFill>
                <a:latin typeface="Calibri"/>
                <a:cs typeface="Calibri"/>
              </a:rPr>
              <a:t>both</a:t>
            </a:r>
            <a:r>
              <a:rPr sz="1200" spc="135" dirty="0">
                <a:solidFill>
                  <a:srgbClr val="FFFFFF"/>
                </a:solidFill>
                <a:latin typeface="Calibri"/>
                <a:cs typeface="Calibri"/>
              </a:rPr>
              <a:t> </a:t>
            </a:r>
            <a:r>
              <a:rPr sz="1200" dirty="0">
                <a:solidFill>
                  <a:srgbClr val="FFFFFF"/>
                </a:solidFill>
                <a:latin typeface="Calibri"/>
                <a:cs typeface="Calibri"/>
              </a:rPr>
              <a:t>setting</a:t>
            </a:r>
            <a:r>
              <a:rPr sz="1200" spc="140" dirty="0">
                <a:solidFill>
                  <a:srgbClr val="FFFFFF"/>
                </a:solidFill>
                <a:latin typeface="Calibri"/>
                <a:cs typeface="Calibri"/>
              </a:rPr>
              <a:t> </a:t>
            </a:r>
            <a:r>
              <a:rPr sz="1200" dirty="0">
                <a:solidFill>
                  <a:srgbClr val="FFFFFF"/>
                </a:solidFill>
                <a:latin typeface="Calibri"/>
                <a:cs typeface="Calibri"/>
              </a:rPr>
              <a:t>goals</a:t>
            </a:r>
            <a:r>
              <a:rPr sz="1200" spc="150" dirty="0">
                <a:solidFill>
                  <a:srgbClr val="FFFFFF"/>
                </a:solidFill>
                <a:latin typeface="Calibri"/>
                <a:cs typeface="Calibri"/>
              </a:rPr>
              <a:t> </a:t>
            </a:r>
            <a:r>
              <a:rPr sz="1200" dirty="0">
                <a:solidFill>
                  <a:srgbClr val="FFFFFF"/>
                </a:solidFill>
                <a:latin typeface="Calibri"/>
                <a:cs typeface="Calibri"/>
              </a:rPr>
              <a:t>and</a:t>
            </a:r>
            <a:r>
              <a:rPr sz="1200" spc="114" dirty="0">
                <a:solidFill>
                  <a:srgbClr val="FFFFFF"/>
                </a:solidFill>
                <a:latin typeface="Calibri"/>
                <a:cs typeface="Calibri"/>
              </a:rPr>
              <a:t> </a:t>
            </a:r>
            <a:r>
              <a:rPr sz="1200" dirty="0">
                <a:solidFill>
                  <a:srgbClr val="FFFFFF"/>
                </a:solidFill>
                <a:latin typeface="Calibri"/>
                <a:cs typeface="Calibri"/>
              </a:rPr>
              <a:t>measuring</a:t>
            </a:r>
            <a:r>
              <a:rPr sz="1200" spc="140" dirty="0">
                <a:solidFill>
                  <a:srgbClr val="FFFFFF"/>
                </a:solidFill>
                <a:latin typeface="Calibri"/>
                <a:cs typeface="Calibri"/>
              </a:rPr>
              <a:t> </a:t>
            </a:r>
            <a:r>
              <a:rPr sz="1200" dirty="0">
                <a:solidFill>
                  <a:srgbClr val="FFFFFF"/>
                </a:solidFill>
                <a:latin typeface="Calibri"/>
                <a:cs typeface="Calibri"/>
              </a:rPr>
              <a:t>success</a:t>
            </a:r>
            <a:r>
              <a:rPr sz="1200" spc="155" dirty="0">
                <a:solidFill>
                  <a:srgbClr val="FFFFFF"/>
                </a:solidFill>
                <a:latin typeface="Calibri"/>
                <a:cs typeface="Calibri"/>
              </a:rPr>
              <a:t> </a:t>
            </a:r>
            <a:r>
              <a:rPr sz="1200" spc="-25" dirty="0">
                <a:solidFill>
                  <a:srgbClr val="FFFFFF"/>
                </a:solidFill>
                <a:latin typeface="Calibri"/>
                <a:cs typeface="Calibri"/>
              </a:rPr>
              <a:t>as </a:t>
            </a:r>
            <a:r>
              <a:rPr sz="1200" dirty="0">
                <a:solidFill>
                  <a:srgbClr val="FFFFFF"/>
                </a:solidFill>
                <a:latin typeface="Calibri"/>
                <a:cs typeface="Calibri"/>
              </a:rPr>
              <a:t>well</a:t>
            </a:r>
            <a:r>
              <a:rPr sz="1200" spc="-15" dirty="0">
                <a:solidFill>
                  <a:srgbClr val="FFFFFF"/>
                </a:solidFill>
                <a:latin typeface="Calibri"/>
                <a:cs typeface="Calibri"/>
              </a:rPr>
              <a:t> </a:t>
            </a:r>
            <a:r>
              <a:rPr sz="1200" dirty="0">
                <a:solidFill>
                  <a:srgbClr val="FFFFFF"/>
                </a:solidFill>
                <a:latin typeface="Calibri"/>
                <a:cs typeface="Calibri"/>
              </a:rPr>
              <a:t>as</a:t>
            </a:r>
            <a:r>
              <a:rPr sz="1200" spc="35" dirty="0">
                <a:solidFill>
                  <a:srgbClr val="FFFFFF"/>
                </a:solidFill>
                <a:latin typeface="Calibri"/>
                <a:cs typeface="Calibri"/>
              </a:rPr>
              <a:t> </a:t>
            </a:r>
            <a:r>
              <a:rPr sz="1200" spc="-20" dirty="0">
                <a:solidFill>
                  <a:srgbClr val="FFFFFF"/>
                </a:solidFill>
                <a:latin typeface="Calibri"/>
                <a:cs typeface="Calibri"/>
              </a:rPr>
              <a:t>effective</a:t>
            </a:r>
            <a:r>
              <a:rPr sz="1200" spc="-25" dirty="0">
                <a:solidFill>
                  <a:srgbClr val="FFFFFF"/>
                </a:solidFill>
                <a:latin typeface="Calibri"/>
                <a:cs typeface="Calibri"/>
              </a:rPr>
              <a:t> </a:t>
            </a:r>
            <a:r>
              <a:rPr sz="1200" spc="-10" dirty="0">
                <a:solidFill>
                  <a:srgbClr val="FFFFFF"/>
                </a:solidFill>
                <a:latin typeface="Calibri"/>
                <a:cs typeface="Calibri"/>
              </a:rPr>
              <a:t>media</a:t>
            </a:r>
            <a:r>
              <a:rPr sz="1200" spc="-20" dirty="0">
                <a:solidFill>
                  <a:srgbClr val="FFFFFF"/>
                </a:solidFill>
                <a:latin typeface="Calibri"/>
                <a:cs typeface="Calibri"/>
              </a:rPr>
              <a:t> </a:t>
            </a:r>
            <a:r>
              <a:rPr sz="1200" spc="-10" dirty="0">
                <a:solidFill>
                  <a:srgbClr val="FFFFFF"/>
                </a:solidFill>
                <a:latin typeface="Calibri"/>
                <a:cs typeface="Calibri"/>
              </a:rPr>
              <a:t>evaluation.</a:t>
            </a:r>
            <a:endParaRPr sz="1200">
              <a:latin typeface="Calibri"/>
              <a:cs typeface="Calibri"/>
            </a:endParaRPr>
          </a:p>
        </p:txBody>
      </p:sp>
      <p:sp>
        <p:nvSpPr>
          <p:cNvPr id="5" name="object 5"/>
          <p:cNvSpPr txBox="1"/>
          <p:nvPr/>
        </p:nvSpPr>
        <p:spPr>
          <a:xfrm>
            <a:off x="5402326" y="1108963"/>
            <a:ext cx="3794760" cy="1572260"/>
          </a:xfrm>
          <a:prstGeom prst="rect">
            <a:avLst/>
          </a:prstGeom>
        </p:spPr>
        <p:txBody>
          <a:bodyPr vert="horz" wrap="square" lIns="0" tIns="12700" rIns="0" bIns="0" rtlCol="0">
            <a:spAutoFit/>
          </a:bodyPr>
          <a:lstStyle/>
          <a:p>
            <a:pPr marL="34290" algn="just">
              <a:lnSpc>
                <a:spcPct val="100000"/>
              </a:lnSpc>
              <a:spcBef>
                <a:spcPts val="100"/>
              </a:spcBef>
            </a:pPr>
            <a:r>
              <a:rPr sz="1200" b="1" dirty="0">
                <a:solidFill>
                  <a:srgbClr val="FF0000"/>
                </a:solidFill>
                <a:latin typeface="Calibri"/>
                <a:cs typeface="Calibri"/>
              </a:rPr>
              <a:t>C11. </a:t>
            </a:r>
            <a:r>
              <a:rPr sz="1200" b="1" spc="-10" dirty="0">
                <a:solidFill>
                  <a:srgbClr val="FF0000"/>
                </a:solidFill>
                <a:latin typeface="Calibri"/>
                <a:cs typeface="Calibri"/>
              </a:rPr>
              <a:t>Best</a:t>
            </a:r>
            <a:r>
              <a:rPr sz="1200" b="1" spc="-55" dirty="0">
                <a:solidFill>
                  <a:srgbClr val="FF0000"/>
                </a:solidFill>
                <a:latin typeface="Calibri"/>
                <a:cs typeface="Calibri"/>
              </a:rPr>
              <a:t> </a:t>
            </a:r>
            <a:r>
              <a:rPr sz="1200" b="1" dirty="0">
                <a:solidFill>
                  <a:srgbClr val="FF0000"/>
                </a:solidFill>
                <a:latin typeface="Calibri"/>
                <a:cs typeface="Calibri"/>
              </a:rPr>
              <a:t>Use</a:t>
            </a:r>
            <a:r>
              <a:rPr sz="1200" b="1" spc="-25" dirty="0">
                <a:solidFill>
                  <a:srgbClr val="FF0000"/>
                </a:solidFill>
                <a:latin typeface="Calibri"/>
                <a:cs typeface="Calibri"/>
              </a:rPr>
              <a:t> </a:t>
            </a:r>
            <a:r>
              <a:rPr sz="1200" b="1" dirty="0">
                <a:solidFill>
                  <a:srgbClr val="FF0000"/>
                </a:solidFill>
                <a:latin typeface="Calibri"/>
                <a:cs typeface="Calibri"/>
              </a:rPr>
              <a:t>of</a:t>
            </a:r>
            <a:r>
              <a:rPr sz="1200" b="1" spc="-20" dirty="0">
                <a:solidFill>
                  <a:srgbClr val="FF0000"/>
                </a:solidFill>
                <a:latin typeface="Calibri"/>
                <a:cs typeface="Calibri"/>
              </a:rPr>
              <a:t> </a:t>
            </a:r>
            <a:r>
              <a:rPr sz="1200" b="1" spc="-10" dirty="0">
                <a:solidFill>
                  <a:srgbClr val="FF0000"/>
                </a:solidFill>
                <a:latin typeface="Calibri"/>
                <a:cs typeface="Calibri"/>
              </a:rPr>
              <a:t>Advocates/Influencers/Celebrities</a:t>
            </a:r>
            <a:r>
              <a:rPr sz="1200" b="1" spc="-65" dirty="0">
                <a:solidFill>
                  <a:srgbClr val="FF0000"/>
                </a:solidFill>
                <a:latin typeface="Calibri"/>
                <a:cs typeface="Calibri"/>
              </a:rPr>
              <a:t> </a:t>
            </a:r>
            <a:endParaRPr sz="1200" dirty="0">
              <a:latin typeface="Calibri"/>
              <a:cs typeface="Calibri"/>
            </a:endParaRPr>
          </a:p>
          <a:p>
            <a:pPr>
              <a:lnSpc>
                <a:spcPct val="100000"/>
              </a:lnSpc>
              <a:spcBef>
                <a:spcPts val="25"/>
              </a:spcBef>
            </a:pPr>
            <a:endParaRPr sz="1200" dirty="0">
              <a:latin typeface="Calibri"/>
              <a:cs typeface="Calibri"/>
            </a:endParaRPr>
          </a:p>
          <a:p>
            <a:pPr marL="12700" marR="5080" algn="just">
              <a:lnSpc>
                <a:spcPct val="107000"/>
              </a:lnSpc>
            </a:pPr>
            <a:r>
              <a:rPr sz="1200" dirty="0">
                <a:solidFill>
                  <a:srgbClr val="FFFFFF"/>
                </a:solidFill>
                <a:latin typeface="Calibri"/>
                <a:cs typeface="Calibri"/>
              </a:rPr>
              <a:t>This</a:t>
            </a:r>
            <a:r>
              <a:rPr sz="1200" spc="100" dirty="0">
                <a:solidFill>
                  <a:srgbClr val="FFFFFF"/>
                </a:solidFill>
                <a:latin typeface="Calibri"/>
                <a:cs typeface="Calibri"/>
              </a:rPr>
              <a:t> </a:t>
            </a:r>
            <a:r>
              <a:rPr sz="1200" dirty="0">
                <a:solidFill>
                  <a:srgbClr val="FFFFFF"/>
                </a:solidFill>
                <a:latin typeface="Calibri"/>
                <a:cs typeface="Calibri"/>
              </a:rPr>
              <a:t>category</a:t>
            </a:r>
            <a:r>
              <a:rPr sz="1200" spc="105" dirty="0">
                <a:solidFill>
                  <a:srgbClr val="FFFFFF"/>
                </a:solidFill>
                <a:latin typeface="Calibri"/>
                <a:cs typeface="Calibri"/>
              </a:rPr>
              <a:t> </a:t>
            </a:r>
            <a:r>
              <a:rPr sz="1200" dirty="0">
                <a:solidFill>
                  <a:srgbClr val="FFFFFF"/>
                </a:solidFill>
                <a:latin typeface="Calibri"/>
                <a:cs typeface="Calibri"/>
              </a:rPr>
              <a:t>recognises</a:t>
            </a:r>
            <a:r>
              <a:rPr sz="1200" spc="90" dirty="0">
                <a:solidFill>
                  <a:srgbClr val="FFFFFF"/>
                </a:solidFill>
                <a:latin typeface="Calibri"/>
                <a:cs typeface="Calibri"/>
              </a:rPr>
              <a:t> </a:t>
            </a:r>
            <a:r>
              <a:rPr sz="1200" dirty="0">
                <a:solidFill>
                  <a:srgbClr val="FFFFFF"/>
                </a:solidFill>
                <a:latin typeface="Calibri"/>
                <a:cs typeface="Calibri"/>
              </a:rPr>
              <a:t>the</a:t>
            </a:r>
            <a:r>
              <a:rPr sz="1200" spc="80" dirty="0">
                <a:solidFill>
                  <a:srgbClr val="FFFFFF"/>
                </a:solidFill>
                <a:latin typeface="Calibri"/>
                <a:cs typeface="Calibri"/>
              </a:rPr>
              <a:t> </a:t>
            </a:r>
            <a:r>
              <a:rPr sz="1200" dirty="0">
                <a:solidFill>
                  <a:srgbClr val="FFFFFF"/>
                </a:solidFill>
                <a:latin typeface="Calibri"/>
                <a:cs typeface="Calibri"/>
              </a:rPr>
              <a:t>most</a:t>
            </a:r>
            <a:r>
              <a:rPr sz="1200" spc="105" dirty="0">
                <a:solidFill>
                  <a:srgbClr val="FFFFFF"/>
                </a:solidFill>
                <a:latin typeface="Calibri"/>
                <a:cs typeface="Calibri"/>
              </a:rPr>
              <a:t> </a:t>
            </a:r>
            <a:r>
              <a:rPr sz="1200" dirty="0">
                <a:solidFill>
                  <a:srgbClr val="FFFFFF"/>
                </a:solidFill>
                <a:latin typeface="Calibri"/>
                <a:cs typeface="Calibri"/>
              </a:rPr>
              <a:t>creative,</a:t>
            </a:r>
            <a:r>
              <a:rPr sz="1200" spc="90" dirty="0">
                <a:solidFill>
                  <a:srgbClr val="FFFFFF"/>
                </a:solidFill>
                <a:latin typeface="Calibri"/>
                <a:cs typeface="Calibri"/>
              </a:rPr>
              <a:t> </a:t>
            </a:r>
            <a:r>
              <a:rPr sz="1200" dirty="0">
                <a:solidFill>
                  <a:srgbClr val="FFFFFF"/>
                </a:solidFill>
                <a:latin typeface="Calibri"/>
                <a:cs typeface="Calibri"/>
              </a:rPr>
              <a:t>innovative,</a:t>
            </a:r>
            <a:r>
              <a:rPr sz="1200" spc="70" dirty="0">
                <a:solidFill>
                  <a:srgbClr val="FFFFFF"/>
                </a:solidFill>
                <a:latin typeface="Calibri"/>
                <a:cs typeface="Calibri"/>
              </a:rPr>
              <a:t> </a:t>
            </a:r>
            <a:r>
              <a:rPr sz="1200" spc="-25" dirty="0">
                <a:solidFill>
                  <a:srgbClr val="FFFFFF"/>
                </a:solidFill>
                <a:latin typeface="Calibri"/>
                <a:cs typeface="Calibri"/>
              </a:rPr>
              <a:t>and </a:t>
            </a:r>
            <a:r>
              <a:rPr sz="1200" spc="-20" dirty="0">
                <a:solidFill>
                  <a:srgbClr val="FFFFFF"/>
                </a:solidFill>
                <a:latin typeface="Calibri"/>
                <a:cs typeface="Calibri"/>
              </a:rPr>
              <a:t>well-</a:t>
            </a:r>
            <a:r>
              <a:rPr sz="1200" dirty="0">
                <a:solidFill>
                  <a:srgbClr val="FFFFFF"/>
                </a:solidFill>
                <a:latin typeface="Calibri"/>
                <a:cs typeface="Calibri"/>
              </a:rPr>
              <a:t>executed</a:t>
            </a:r>
            <a:r>
              <a:rPr sz="1200" spc="360" dirty="0">
                <a:solidFill>
                  <a:srgbClr val="FFFFFF"/>
                </a:solidFill>
                <a:latin typeface="Calibri"/>
                <a:cs typeface="Calibri"/>
              </a:rPr>
              <a:t>    </a:t>
            </a:r>
            <a:r>
              <a:rPr sz="1200" dirty="0">
                <a:solidFill>
                  <a:srgbClr val="FFFFFF"/>
                </a:solidFill>
                <a:latin typeface="Calibri"/>
                <a:cs typeface="Calibri"/>
              </a:rPr>
              <a:t>campaign</a:t>
            </a:r>
            <a:r>
              <a:rPr sz="1200" spc="360" dirty="0">
                <a:solidFill>
                  <a:srgbClr val="FFFFFF"/>
                </a:solidFill>
                <a:latin typeface="Calibri"/>
                <a:cs typeface="Calibri"/>
              </a:rPr>
              <a:t>    </a:t>
            </a:r>
            <a:r>
              <a:rPr sz="1200" dirty="0">
                <a:solidFill>
                  <a:srgbClr val="FFFFFF"/>
                </a:solidFill>
                <a:latin typeface="Calibri"/>
                <a:cs typeface="Calibri"/>
              </a:rPr>
              <a:t>that</a:t>
            </a:r>
            <a:r>
              <a:rPr sz="1200" spc="365" dirty="0">
                <a:solidFill>
                  <a:srgbClr val="FFFFFF"/>
                </a:solidFill>
                <a:latin typeface="Calibri"/>
                <a:cs typeface="Calibri"/>
              </a:rPr>
              <a:t>    </a:t>
            </a:r>
            <a:r>
              <a:rPr sz="1200" dirty="0">
                <a:solidFill>
                  <a:srgbClr val="FFFFFF"/>
                </a:solidFill>
                <a:latin typeface="Calibri"/>
                <a:cs typeface="Calibri"/>
              </a:rPr>
              <a:t>leveraged</a:t>
            </a:r>
            <a:r>
              <a:rPr sz="1200" spc="360" dirty="0">
                <a:solidFill>
                  <a:srgbClr val="FFFFFF"/>
                </a:solidFill>
                <a:latin typeface="Calibri"/>
                <a:cs typeface="Calibri"/>
              </a:rPr>
              <a:t>    </a:t>
            </a:r>
            <a:r>
              <a:rPr sz="1200" spc="-25" dirty="0">
                <a:solidFill>
                  <a:srgbClr val="FFFFFF"/>
                </a:solidFill>
                <a:latin typeface="Calibri"/>
                <a:cs typeface="Calibri"/>
              </a:rPr>
              <a:t>an </a:t>
            </a:r>
            <a:r>
              <a:rPr sz="1200" dirty="0">
                <a:solidFill>
                  <a:srgbClr val="FFFFFF"/>
                </a:solidFill>
                <a:latin typeface="Calibri"/>
                <a:cs typeface="Calibri"/>
              </a:rPr>
              <a:t>advocate/influencer</a:t>
            </a:r>
            <a:r>
              <a:rPr sz="1200" spc="75" dirty="0">
                <a:solidFill>
                  <a:srgbClr val="FFFFFF"/>
                </a:solidFill>
                <a:latin typeface="Calibri"/>
                <a:cs typeface="Calibri"/>
              </a:rPr>
              <a:t> </a:t>
            </a:r>
            <a:r>
              <a:rPr sz="1200" dirty="0">
                <a:solidFill>
                  <a:srgbClr val="FFFFFF"/>
                </a:solidFill>
                <a:latin typeface="Calibri"/>
                <a:cs typeface="Calibri"/>
              </a:rPr>
              <a:t>or</a:t>
            </a:r>
            <a:r>
              <a:rPr sz="1200" spc="75" dirty="0">
                <a:solidFill>
                  <a:srgbClr val="FFFFFF"/>
                </a:solidFill>
                <a:latin typeface="Calibri"/>
                <a:cs typeface="Calibri"/>
              </a:rPr>
              <a:t> </a:t>
            </a:r>
            <a:r>
              <a:rPr sz="1200" dirty="0">
                <a:solidFill>
                  <a:srgbClr val="FFFFFF"/>
                </a:solidFill>
                <a:latin typeface="Calibri"/>
                <a:cs typeface="Calibri"/>
              </a:rPr>
              <a:t>celebrity</a:t>
            </a:r>
            <a:r>
              <a:rPr sz="1200" spc="90" dirty="0">
                <a:solidFill>
                  <a:srgbClr val="FFFFFF"/>
                </a:solidFill>
                <a:latin typeface="Calibri"/>
                <a:cs typeface="Calibri"/>
              </a:rPr>
              <a:t> </a:t>
            </a:r>
            <a:r>
              <a:rPr sz="1200" dirty="0">
                <a:solidFill>
                  <a:srgbClr val="FFFFFF"/>
                </a:solidFill>
                <a:latin typeface="Calibri"/>
                <a:cs typeface="Calibri"/>
              </a:rPr>
              <a:t>as</a:t>
            </a:r>
            <a:r>
              <a:rPr sz="1200" spc="90" dirty="0">
                <a:solidFill>
                  <a:srgbClr val="FFFFFF"/>
                </a:solidFill>
                <a:latin typeface="Calibri"/>
                <a:cs typeface="Calibri"/>
              </a:rPr>
              <a:t> </a:t>
            </a:r>
            <a:r>
              <a:rPr sz="1200" dirty="0">
                <a:solidFill>
                  <a:srgbClr val="FFFFFF"/>
                </a:solidFill>
                <a:latin typeface="Calibri"/>
                <a:cs typeface="Calibri"/>
              </a:rPr>
              <a:t>part</a:t>
            </a:r>
            <a:r>
              <a:rPr sz="1200" spc="90" dirty="0">
                <a:solidFill>
                  <a:srgbClr val="FFFFFF"/>
                </a:solidFill>
                <a:latin typeface="Calibri"/>
                <a:cs typeface="Calibri"/>
              </a:rPr>
              <a:t> </a:t>
            </a:r>
            <a:r>
              <a:rPr sz="1200" dirty="0">
                <a:solidFill>
                  <a:srgbClr val="FFFFFF"/>
                </a:solidFill>
                <a:latin typeface="Calibri"/>
                <a:cs typeface="Calibri"/>
              </a:rPr>
              <a:t>of</a:t>
            </a:r>
            <a:r>
              <a:rPr sz="1200" spc="75" dirty="0">
                <a:solidFill>
                  <a:srgbClr val="FFFFFF"/>
                </a:solidFill>
                <a:latin typeface="Calibri"/>
                <a:cs typeface="Calibri"/>
              </a:rPr>
              <a:t> </a:t>
            </a:r>
            <a:r>
              <a:rPr sz="1200" dirty="0">
                <a:solidFill>
                  <a:srgbClr val="FFFFFF"/>
                </a:solidFill>
                <a:latin typeface="Calibri"/>
                <a:cs typeface="Calibri"/>
              </a:rPr>
              <a:t>the</a:t>
            </a:r>
            <a:r>
              <a:rPr sz="1200" spc="110" dirty="0">
                <a:solidFill>
                  <a:srgbClr val="FFFFFF"/>
                </a:solidFill>
                <a:latin typeface="Calibri"/>
                <a:cs typeface="Calibri"/>
              </a:rPr>
              <a:t> </a:t>
            </a:r>
            <a:r>
              <a:rPr sz="1200" dirty="0">
                <a:solidFill>
                  <a:srgbClr val="FFFFFF"/>
                </a:solidFill>
                <a:latin typeface="Calibri"/>
                <a:cs typeface="Calibri"/>
              </a:rPr>
              <a:t>strategy</a:t>
            </a:r>
            <a:r>
              <a:rPr sz="1200" spc="90" dirty="0">
                <a:solidFill>
                  <a:srgbClr val="FFFFFF"/>
                </a:solidFill>
                <a:latin typeface="Calibri"/>
                <a:cs typeface="Calibri"/>
              </a:rPr>
              <a:t> </a:t>
            </a:r>
            <a:r>
              <a:rPr sz="1200" spc="-25" dirty="0">
                <a:solidFill>
                  <a:srgbClr val="FFFFFF"/>
                </a:solidFill>
                <a:latin typeface="Calibri"/>
                <a:cs typeface="Calibri"/>
              </a:rPr>
              <a:t>and </a:t>
            </a:r>
            <a:r>
              <a:rPr sz="1200" dirty="0">
                <a:solidFill>
                  <a:srgbClr val="FFFFFF"/>
                </a:solidFill>
                <a:latin typeface="Calibri"/>
                <a:cs typeface="Calibri"/>
              </a:rPr>
              <a:t>did</a:t>
            </a:r>
            <a:r>
              <a:rPr sz="1200" spc="35" dirty="0">
                <a:solidFill>
                  <a:srgbClr val="FFFFFF"/>
                </a:solidFill>
                <a:latin typeface="Calibri"/>
                <a:cs typeface="Calibri"/>
              </a:rPr>
              <a:t> </a:t>
            </a:r>
            <a:r>
              <a:rPr sz="1200" dirty="0">
                <a:solidFill>
                  <a:srgbClr val="FFFFFF"/>
                </a:solidFill>
                <a:latin typeface="Calibri"/>
                <a:cs typeface="Calibri"/>
              </a:rPr>
              <a:t>its</a:t>
            </a:r>
            <a:r>
              <a:rPr sz="1200" spc="30" dirty="0">
                <a:solidFill>
                  <a:srgbClr val="FFFFFF"/>
                </a:solidFill>
                <a:latin typeface="Calibri"/>
                <a:cs typeface="Calibri"/>
              </a:rPr>
              <a:t> </a:t>
            </a:r>
            <a:r>
              <a:rPr sz="1200" dirty="0">
                <a:solidFill>
                  <a:srgbClr val="FFFFFF"/>
                </a:solidFill>
                <a:latin typeface="Calibri"/>
                <a:cs typeface="Calibri"/>
              </a:rPr>
              <a:t>best</a:t>
            </a:r>
            <a:r>
              <a:rPr sz="1200" spc="50" dirty="0">
                <a:solidFill>
                  <a:srgbClr val="FFFFFF"/>
                </a:solidFill>
                <a:latin typeface="Calibri"/>
                <a:cs typeface="Calibri"/>
              </a:rPr>
              <a:t> </a:t>
            </a:r>
            <a:r>
              <a:rPr sz="1200" dirty="0">
                <a:solidFill>
                  <a:srgbClr val="FFFFFF"/>
                </a:solidFill>
                <a:latin typeface="Calibri"/>
                <a:cs typeface="Calibri"/>
              </a:rPr>
              <a:t>to</a:t>
            </a:r>
            <a:r>
              <a:rPr sz="1200" spc="35" dirty="0">
                <a:solidFill>
                  <a:srgbClr val="FFFFFF"/>
                </a:solidFill>
                <a:latin typeface="Calibri"/>
                <a:cs typeface="Calibri"/>
              </a:rPr>
              <a:t> </a:t>
            </a:r>
            <a:r>
              <a:rPr sz="1200" dirty="0">
                <a:solidFill>
                  <a:srgbClr val="FFFFFF"/>
                </a:solidFill>
                <a:latin typeface="Calibri"/>
                <a:cs typeface="Calibri"/>
              </a:rPr>
              <a:t>enhance</a:t>
            </a:r>
            <a:r>
              <a:rPr sz="1200" spc="25" dirty="0">
                <a:solidFill>
                  <a:srgbClr val="FFFFFF"/>
                </a:solidFill>
                <a:latin typeface="Calibri"/>
                <a:cs typeface="Calibri"/>
              </a:rPr>
              <a:t> </a:t>
            </a:r>
            <a:r>
              <a:rPr sz="1200" dirty="0">
                <a:solidFill>
                  <a:srgbClr val="FFFFFF"/>
                </a:solidFill>
                <a:latin typeface="Calibri"/>
                <a:cs typeface="Calibri"/>
              </a:rPr>
              <a:t>and</a:t>
            </a:r>
            <a:r>
              <a:rPr sz="1200" spc="15" dirty="0">
                <a:solidFill>
                  <a:srgbClr val="FFFFFF"/>
                </a:solidFill>
                <a:latin typeface="Calibri"/>
                <a:cs typeface="Calibri"/>
              </a:rPr>
              <a:t> </a:t>
            </a:r>
            <a:r>
              <a:rPr sz="1200" dirty="0">
                <a:solidFill>
                  <a:srgbClr val="FFFFFF"/>
                </a:solidFill>
                <a:latin typeface="Calibri"/>
                <a:cs typeface="Calibri"/>
              </a:rPr>
              <a:t>generate</a:t>
            </a:r>
            <a:r>
              <a:rPr sz="1200" spc="10" dirty="0">
                <a:solidFill>
                  <a:srgbClr val="FFFFFF"/>
                </a:solidFill>
                <a:latin typeface="Calibri"/>
                <a:cs typeface="Calibri"/>
              </a:rPr>
              <a:t> </a:t>
            </a:r>
            <a:r>
              <a:rPr sz="1200" dirty="0">
                <a:solidFill>
                  <a:srgbClr val="FFFFFF"/>
                </a:solidFill>
                <a:latin typeface="Calibri"/>
                <a:cs typeface="Calibri"/>
              </a:rPr>
              <a:t>consumer</a:t>
            </a:r>
            <a:r>
              <a:rPr sz="1200" spc="15" dirty="0">
                <a:solidFill>
                  <a:srgbClr val="FFFFFF"/>
                </a:solidFill>
                <a:latin typeface="Calibri"/>
                <a:cs typeface="Calibri"/>
              </a:rPr>
              <a:t> </a:t>
            </a:r>
            <a:r>
              <a:rPr sz="1200" spc="-10" dirty="0">
                <a:solidFill>
                  <a:srgbClr val="FFFFFF"/>
                </a:solidFill>
                <a:latin typeface="Calibri"/>
                <a:cs typeface="Calibri"/>
              </a:rPr>
              <a:t>engagement towards</a:t>
            </a:r>
            <a:r>
              <a:rPr sz="1200" spc="-35" dirty="0">
                <a:solidFill>
                  <a:srgbClr val="FFFFFF"/>
                </a:solidFill>
                <a:latin typeface="Calibri"/>
                <a:cs typeface="Calibri"/>
              </a:rPr>
              <a:t> </a:t>
            </a:r>
            <a:r>
              <a:rPr sz="1200" dirty="0">
                <a:solidFill>
                  <a:srgbClr val="FFFFFF"/>
                </a:solidFill>
                <a:latin typeface="Calibri"/>
                <a:cs typeface="Calibri"/>
              </a:rPr>
              <a:t>the</a:t>
            </a:r>
            <a:r>
              <a:rPr sz="1200" spc="-25" dirty="0">
                <a:solidFill>
                  <a:srgbClr val="FFFFFF"/>
                </a:solidFill>
                <a:latin typeface="Calibri"/>
                <a:cs typeface="Calibri"/>
              </a:rPr>
              <a:t> </a:t>
            </a:r>
            <a:r>
              <a:rPr sz="1200" spc="-20" dirty="0">
                <a:solidFill>
                  <a:srgbClr val="FFFFFF"/>
                </a:solidFill>
                <a:latin typeface="Calibri"/>
                <a:cs typeface="Calibri"/>
              </a:rPr>
              <a:t>targeted</a:t>
            </a:r>
            <a:r>
              <a:rPr sz="1200" spc="-45" dirty="0">
                <a:solidFill>
                  <a:srgbClr val="FFFFFF"/>
                </a:solidFill>
                <a:latin typeface="Calibri"/>
                <a:cs typeface="Calibri"/>
              </a:rPr>
              <a:t> </a:t>
            </a:r>
            <a:r>
              <a:rPr sz="1200" dirty="0">
                <a:solidFill>
                  <a:srgbClr val="FFFFFF"/>
                </a:solidFill>
                <a:latin typeface="Calibri"/>
                <a:cs typeface="Calibri"/>
              </a:rPr>
              <a:t>audience</a:t>
            </a:r>
            <a:r>
              <a:rPr sz="1200" spc="-25" dirty="0">
                <a:solidFill>
                  <a:srgbClr val="FFFFFF"/>
                </a:solidFill>
                <a:latin typeface="Calibri"/>
                <a:cs typeface="Calibri"/>
              </a:rPr>
              <a:t> </a:t>
            </a:r>
            <a:r>
              <a:rPr sz="1200" dirty="0">
                <a:solidFill>
                  <a:srgbClr val="FFFFFF"/>
                </a:solidFill>
                <a:latin typeface="Calibri"/>
                <a:cs typeface="Calibri"/>
              </a:rPr>
              <a:t>and</a:t>
            </a:r>
            <a:r>
              <a:rPr sz="1200" spc="-30" dirty="0">
                <a:solidFill>
                  <a:srgbClr val="FFFFFF"/>
                </a:solidFill>
                <a:latin typeface="Calibri"/>
                <a:cs typeface="Calibri"/>
              </a:rPr>
              <a:t> </a:t>
            </a:r>
            <a:r>
              <a:rPr sz="1200" dirty="0">
                <a:solidFill>
                  <a:srgbClr val="FFFFFF"/>
                </a:solidFill>
                <a:latin typeface="Calibri"/>
                <a:cs typeface="Calibri"/>
              </a:rPr>
              <a:t>raise</a:t>
            </a:r>
            <a:r>
              <a:rPr sz="1200" spc="-20" dirty="0">
                <a:solidFill>
                  <a:srgbClr val="FFFFFF"/>
                </a:solidFill>
                <a:latin typeface="Calibri"/>
                <a:cs typeface="Calibri"/>
              </a:rPr>
              <a:t> </a:t>
            </a:r>
            <a:r>
              <a:rPr sz="1200" dirty="0">
                <a:solidFill>
                  <a:srgbClr val="FFFFFF"/>
                </a:solidFill>
                <a:latin typeface="Calibri"/>
                <a:cs typeface="Calibri"/>
              </a:rPr>
              <a:t>brand</a:t>
            </a:r>
            <a:r>
              <a:rPr sz="1200" spc="-30" dirty="0">
                <a:solidFill>
                  <a:srgbClr val="FFFFFF"/>
                </a:solidFill>
                <a:latin typeface="Calibri"/>
                <a:cs typeface="Calibri"/>
              </a:rPr>
              <a:t> </a:t>
            </a:r>
            <a:r>
              <a:rPr sz="1200" dirty="0">
                <a:solidFill>
                  <a:srgbClr val="FFFFFF"/>
                </a:solidFill>
                <a:latin typeface="Calibri"/>
                <a:cs typeface="Calibri"/>
              </a:rPr>
              <a:t>awareness</a:t>
            </a:r>
            <a:r>
              <a:rPr sz="1200" spc="210" dirty="0">
                <a:solidFill>
                  <a:srgbClr val="FFFFFF"/>
                </a:solidFill>
                <a:latin typeface="Calibri"/>
                <a:cs typeface="Calibri"/>
              </a:rPr>
              <a:t> </a:t>
            </a:r>
            <a:r>
              <a:rPr sz="1200" spc="-25" dirty="0">
                <a:solidFill>
                  <a:srgbClr val="FFFFFF"/>
                </a:solidFill>
                <a:latin typeface="Calibri"/>
                <a:cs typeface="Calibri"/>
              </a:rPr>
              <a:t>to </a:t>
            </a:r>
            <a:r>
              <a:rPr sz="1200" spc="-10" dirty="0">
                <a:solidFill>
                  <a:srgbClr val="FFFFFF"/>
                </a:solidFill>
                <a:latin typeface="Calibri"/>
                <a:cs typeface="Calibri"/>
              </a:rPr>
              <a:t>deliver</a:t>
            </a:r>
            <a:r>
              <a:rPr sz="1200" spc="-70" dirty="0">
                <a:solidFill>
                  <a:srgbClr val="FFFFFF"/>
                </a:solidFill>
                <a:latin typeface="Calibri"/>
                <a:cs typeface="Calibri"/>
              </a:rPr>
              <a:t> </a:t>
            </a:r>
            <a:r>
              <a:rPr sz="1200" dirty="0">
                <a:solidFill>
                  <a:srgbClr val="FFFFFF"/>
                </a:solidFill>
                <a:latin typeface="Calibri"/>
                <a:cs typeface="Calibri"/>
              </a:rPr>
              <a:t>or</a:t>
            </a:r>
            <a:r>
              <a:rPr sz="1200" spc="-10" dirty="0">
                <a:solidFill>
                  <a:srgbClr val="FFFFFF"/>
                </a:solidFill>
                <a:latin typeface="Calibri"/>
                <a:cs typeface="Calibri"/>
              </a:rPr>
              <a:t> exceed</a:t>
            </a:r>
            <a:r>
              <a:rPr sz="1200" spc="-35" dirty="0">
                <a:solidFill>
                  <a:srgbClr val="FFFFFF"/>
                </a:solidFill>
                <a:latin typeface="Calibri"/>
                <a:cs typeface="Calibri"/>
              </a:rPr>
              <a:t> </a:t>
            </a:r>
            <a:r>
              <a:rPr sz="1200" spc="-10" dirty="0">
                <a:solidFill>
                  <a:srgbClr val="FFFFFF"/>
                </a:solidFill>
                <a:latin typeface="Calibri"/>
                <a:cs typeface="Calibri"/>
              </a:rPr>
              <a:t>brand</a:t>
            </a:r>
            <a:r>
              <a:rPr sz="1200" spc="-65" dirty="0">
                <a:solidFill>
                  <a:srgbClr val="FFFFFF"/>
                </a:solidFill>
                <a:latin typeface="Calibri"/>
                <a:cs typeface="Calibri"/>
              </a:rPr>
              <a:t> </a:t>
            </a:r>
            <a:r>
              <a:rPr sz="1200" dirty="0">
                <a:solidFill>
                  <a:srgbClr val="FFFFFF"/>
                </a:solidFill>
                <a:latin typeface="Calibri"/>
                <a:cs typeface="Calibri"/>
              </a:rPr>
              <a:t>KPIs</a:t>
            </a:r>
            <a:r>
              <a:rPr sz="1200" spc="5" dirty="0">
                <a:solidFill>
                  <a:srgbClr val="FFFFFF"/>
                </a:solidFill>
                <a:latin typeface="Calibri"/>
                <a:cs typeface="Calibri"/>
              </a:rPr>
              <a:t> </a:t>
            </a:r>
            <a:r>
              <a:rPr sz="1200" dirty="0">
                <a:solidFill>
                  <a:srgbClr val="FFFFFF"/>
                </a:solidFill>
                <a:latin typeface="Calibri"/>
                <a:cs typeface="Calibri"/>
              </a:rPr>
              <a:t>and</a:t>
            </a:r>
            <a:r>
              <a:rPr sz="1200" spc="-25" dirty="0">
                <a:solidFill>
                  <a:srgbClr val="FFFFFF"/>
                </a:solidFill>
                <a:latin typeface="Calibri"/>
                <a:cs typeface="Calibri"/>
              </a:rPr>
              <a:t> </a:t>
            </a:r>
            <a:r>
              <a:rPr sz="1200" spc="-10" dirty="0">
                <a:solidFill>
                  <a:srgbClr val="FFFFFF"/>
                </a:solidFill>
                <a:latin typeface="Calibri"/>
                <a:cs typeface="Calibri"/>
              </a:rPr>
              <a:t>objectives.</a:t>
            </a:r>
            <a:endParaRPr sz="1200" dirty="0">
              <a:latin typeface="Calibri"/>
              <a:cs typeface="Calibri"/>
            </a:endParaRPr>
          </a:p>
        </p:txBody>
      </p:sp>
      <p:sp>
        <p:nvSpPr>
          <p:cNvPr id="6" name="object 6"/>
          <p:cNvSpPr txBox="1"/>
          <p:nvPr/>
        </p:nvSpPr>
        <p:spPr>
          <a:xfrm>
            <a:off x="5415788" y="4462729"/>
            <a:ext cx="1575435" cy="208915"/>
          </a:xfrm>
          <a:prstGeom prst="rect">
            <a:avLst/>
          </a:prstGeom>
        </p:spPr>
        <p:txBody>
          <a:bodyPr vert="horz" wrap="square" lIns="0" tIns="12700" rIns="0" bIns="0" rtlCol="0">
            <a:spAutoFit/>
          </a:bodyPr>
          <a:lstStyle/>
          <a:p>
            <a:pPr marL="12700">
              <a:lnSpc>
                <a:spcPct val="100000"/>
              </a:lnSpc>
              <a:spcBef>
                <a:spcPts val="100"/>
              </a:spcBef>
            </a:pPr>
            <a:r>
              <a:rPr sz="1200" b="1" dirty="0">
                <a:solidFill>
                  <a:srgbClr val="FF0000"/>
                </a:solidFill>
                <a:latin typeface="Calibri"/>
                <a:cs typeface="Calibri"/>
              </a:rPr>
              <a:t>C13.</a:t>
            </a:r>
            <a:r>
              <a:rPr sz="1200" b="1" spc="10" dirty="0">
                <a:solidFill>
                  <a:srgbClr val="FF0000"/>
                </a:solidFill>
                <a:latin typeface="Calibri"/>
                <a:cs typeface="Calibri"/>
              </a:rPr>
              <a:t> </a:t>
            </a:r>
            <a:r>
              <a:rPr sz="1200" b="1" spc="-10" dirty="0">
                <a:solidFill>
                  <a:srgbClr val="FF0000"/>
                </a:solidFill>
                <a:latin typeface="Calibri"/>
                <a:cs typeface="Calibri"/>
              </a:rPr>
              <a:t>Best</a:t>
            </a:r>
            <a:r>
              <a:rPr sz="1200" b="1" spc="-55" dirty="0">
                <a:solidFill>
                  <a:srgbClr val="FF0000"/>
                </a:solidFill>
                <a:latin typeface="Calibri"/>
                <a:cs typeface="Calibri"/>
              </a:rPr>
              <a:t> </a:t>
            </a:r>
            <a:r>
              <a:rPr sz="1200" b="1" dirty="0">
                <a:solidFill>
                  <a:srgbClr val="FF0000"/>
                </a:solidFill>
                <a:latin typeface="Calibri"/>
                <a:cs typeface="Calibri"/>
              </a:rPr>
              <a:t>Use</a:t>
            </a:r>
            <a:r>
              <a:rPr sz="1200" b="1" spc="-50" dirty="0">
                <a:solidFill>
                  <a:srgbClr val="FF0000"/>
                </a:solidFill>
                <a:latin typeface="Calibri"/>
                <a:cs typeface="Calibri"/>
              </a:rPr>
              <a:t> </a:t>
            </a:r>
            <a:r>
              <a:rPr sz="1200" b="1" dirty="0">
                <a:solidFill>
                  <a:srgbClr val="FF0000"/>
                </a:solidFill>
                <a:latin typeface="Calibri"/>
                <a:cs typeface="Calibri"/>
              </a:rPr>
              <a:t>of</a:t>
            </a:r>
            <a:r>
              <a:rPr sz="1200" b="1" spc="-20" dirty="0">
                <a:solidFill>
                  <a:srgbClr val="FF0000"/>
                </a:solidFill>
                <a:latin typeface="Calibri"/>
                <a:cs typeface="Calibri"/>
              </a:rPr>
              <a:t> </a:t>
            </a:r>
            <a:r>
              <a:rPr sz="1200" b="1" spc="-10" dirty="0">
                <a:solidFill>
                  <a:srgbClr val="FF0000"/>
                </a:solidFill>
                <a:latin typeface="Calibri"/>
                <a:cs typeface="Calibri"/>
              </a:rPr>
              <a:t>Content</a:t>
            </a:r>
            <a:endParaRPr sz="1200">
              <a:latin typeface="Calibri"/>
              <a:cs typeface="Calibri"/>
            </a:endParaRPr>
          </a:p>
        </p:txBody>
      </p:sp>
      <p:sp>
        <p:nvSpPr>
          <p:cNvPr id="7" name="object 7"/>
          <p:cNvSpPr txBox="1"/>
          <p:nvPr/>
        </p:nvSpPr>
        <p:spPr>
          <a:xfrm>
            <a:off x="5427979" y="4824729"/>
            <a:ext cx="3691254" cy="1651000"/>
          </a:xfrm>
          <a:prstGeom prst="rect">
            <a:avLst/>
          </a:prstGeom>
        </p:spPr>
        <p:txBody>
          <a:bodyPr vert="horz" wrap="square" lIns="0" tIns="13970" rIns="0" bIns="0" rtlCol="0">
            <a:spAutoFit/>
          </a:bodyPr>
          <a:lstStyle/>
          <a:p>
            <a:pPr marL="12700" marR="5080" algn="just">
              <a:lnSpc>
                <a:spcPct val="111000"/>
              </a:lnSpc>
              <a:spcBef>
                <a:spcPts val="110"/>
              </a:spcBef>
            </a:pPr>
            <a:r>
              <a:rPr sz="1200" dirty="0">
                <a:solidFill>
                  <a:srgbClr val="FFFFFF"/>
                </a:solidFill>
                <a:latin typeface="Calibri"/>
                <a:cs typeface="Calibri"/>
              </a:rPr>
              <a:t>This</a:t>
            </a:r>
            <a:r>
              <a:rPr sz="1200" spc="150" dirty="0">
                <a:solidFill>
                  <a:srgbClr val="FFFFFF"/>
                </a:solidFill>
                <a:latin typeface="Calibri"/>
                <a:cs typeface="Calibri"/>
              </a:rPr>
              <a:t> </a:t>
            </a:r>
            <a:r>
              <a:rPr sz="1200" dirty="0">
                <a:solidFill>
                  <a:srgbClr val="FFFFFF"/>
                </a:solidFill>
                <a:latin typeface="Calibri"/>
                <a:cs typeface="Calibri"/>
              </a:rPr>
              <a:t>category</a:t>
            </a:r>
            <a:r>
              <a:rPr sz="1200" spc="150" dirty="0">
                <a:solidFill>
                  <a:srgbClr val="FFFFFF"/>
                </a:solidFill>
                <a:latin typeface="Calibri"/>
                <a:cs typeface="Calibri"/>
              </a:rPr>
              <a:t> </a:t>
            </a:r>
            <a:r>
              <a:rPr sz="1200" dirty="0">
                <a:solidFill>
                  <a:srgbClr val="FFFFFF"/>
                </a:solidFill>
                <a:latin typeface="Calibri"/>
                <a:cs typeface="Calibri"/>
              </a:rPr>
              <a:t>recognizes</a:t>
            </a:r>
            <a:r>
              <a:rPr sz="1200" spc="135" dirty="0">
                <a:solidFill>
                  <a:srgbClr val="FFFFFF"/>
                </a:solidFill>
                <a:latin typeface="Calibri"/>
                <a:cs typeface="Calibri"/>
              </a:rPr>
              <a:t> </a:t>
            </a:r>
            <a:r>
              <a:rPr sz="1200" dirty="0">
                <a:solidFill>
                  <a:srgbClr val="FFFFFF"/>
                </a:solidFill>
                <a:latin typeface="Calibri"/>
                <a:cs typeface="Calibri"/>
              </a:rPr>
              <a:t>the</a:t>
            </a:r>
            <a:r>
              <a:rPr sz="1200" spc="130" dirty="0">
                <a:solidFill>
                  <a:srgbClr val="FFFFFF"/>
                </a:solidFill>
                <a:latin typeface="Calibri"/>
                <a:cs typeface="Calibri"/>
              </a:rPr>
              <a:t> </a:t>
            </a:r>
            <a:r>
              <a:rPr sz="1200" dirty="0">
                <a:solidFill>
                  <a:srgbClr val="FFFFFF"/>
                </a:solidFill>
                <a:latin typeface="Calibri"/>
                <a:cs typeface="Calibri"/>
              </a:rPr>
              <a:t>most</a:t>
            </a:r>
            <a:r>
              <a:rPr sz="1200" spc="130" dirty="0">
                <a:solidFill>
                  <a:srgbClr val="FFFFFF"/>
                </a:solidFill>
                <a:latin typeface="Calibri"/>
                <a:cs typeface="Calibri"/>
              </a:rPr>
              <a:t> </a:t>
            </a:r>
            <a:r>
              <a:rPr sz="1200" dirty="0">
                <a:solidFill>
                  <a:srgbClr val="FFFFFF"/>
                </a:solidFill>
                <a:latin typeface="Calibri"/>
                <a:cs typeface="Calibri"/>
              </a:rPr>
              <a:t>effective,</a:t>
            </a:r>
            <a:r>
              <a:rPr sz="1200" spc="140" dirty="0">
                <a:solidFill>
                  <a:srgbClr val="FFFFFF"/>
                </a:solidFill>
                <a:latin typeface="Calibri"/>
                <a:cs typeface="Calibri"/>
              </a:rPr>
              <a:t> </a:t>
            </a:r>
            <a:r>
              <a:rPr sz="1200" dirty="0">
                <a:solidFill>
                  <a:srgbClr val="FFFFFF"/>
                </a:solidFill>
                <a:latin typeface="Calibri"/>
                <a:cs typeface="Calibri"/>
              </a:rPr>
              <a:t>creative</a:t>
            </a:r>
            <a:r>
              <a:rPr sz="1200" spc="150" dirty="0">
                <a:solidFill>
                  <a:srgbClr val="FFFFFF"/>
                </a:solidFill>
                <a:latin typeface="Calibri"/>
                <a:cs typeface="Calibri"/>
              </a:rPr>
              <a:t> </a:t>
            </a:r>
            <a:r>
              <a:rPr sz="1200" spc="-25" dirty="0">
                <a:solidFill>
                  <a:srgbClr val="FFFFFF"/>
                </a:solidFill>
                <a:latin typeface="Calibri"/>
                <a:cs typeface="Calibri"/>
              </a:rPr>
              <a:t>and </a:t>
            </a:r>
            <a:r>
              <a:rPr sz="1200" dirty="0">
                <a:solidFill>
                  <a:srgbClr val="FFFFFF"/>
                </a:solidFill>
                <a:latin typeface="Calibri"/>
                <a:cs typeface="Calibri"/>
              </a:rPr>
              <a:t>innovative</a:t>
            </a:r>
            <a:r>
              <a:rPr sz="1200" spc="80" dirty="0">
                <a:solidFill>
                  <a:srgbClr val="FFFFFF"/>
                </a:solidFill>
                <a:latin typeface="Calibri"/>
                <a:cs typeface="Calibri"/>
              </a:rPr>
              <a:t> </a:t>
            </a:r>
            <a:r>
              <a:rPr sz="1200" dirty="0">
                <a:solidFill>
                  <a:srgbClr val="FFFFFF"/>
                </a:solidFill>
                <a:latin typeface="Calibri"/>
                <a:cs typeface="Calibri"/>
              </a:rPr>
              <a:t>use</a:t>
            </a:r>
            <a:r>
              <a:rPr sz="1200" spc="80" dirty="0">
                <a:solidFill>
                  <a:srgbClr val="FFFFFF"/>
                </a:solidFill>
                <a:latin typeface="Calibri"/>
                <a:cs typeface="Calibri"/>
              </a:rPr>
              <a:t> </a:t>
            </a:r>
            <a:r>
              <a:rPr sz="1200" dirty="0">
                <a:solidFill>
                  <a:srgbClr val="FFFFFF"/>
                </a:solidFill>
                <a:latin typeface="Calibri"/>
                <a:cs typeface="Calibri"/>
              </a:rPr>
              <a:t>of</a:t>
            </a:r>
            <a:r>
              <a:rPr sz="1200" spc="70" dirty="0">
                <a:solidFill>
                  <a:srgbClr val="FFFFFF"/>
                </a:solidFill>
                <a:latin typeface="Calibri"/>
                <a:cs typeface="Calibri"/>
              </a:rPr>
              <a:t> </a:t>
            </a:r>
            <a:r>
              <a:rPr sz="1200" spc="-10" dirty="0">
                <a:solidFill>
                  <a:srgbClr val="FFFFFF"/>
                </a:solidFill>
                <a:latin typeface="Calibri"/>
                <a:cs typeface="Calibri"/>
              </a:rPr>
              <a:t>content</a:t>
            </a:r>
            <a:r>
              <a:rPr sz="1200" spc="60" dirty="0">
                <a:solidFill>
                  <a:srgbClr val="FFFFFF"/>
                </a:solidFill>
                <a:latin typeface="Calibri"/>
                <a:cs typeface="Calibri"/>
              </a:rPr>
              <a:t> </a:t>
            </a:r>
            <a:r>
              <a:rPr sz="1200" dirty="0">
                <a:solidFill>
                  <a:srgbClr val="FFFFFF"/>
                </a:solidFill>
                <a:latin typeface="Calibri"/>
                <a:cs typeface="Calibri"/>
              </a:rPr>
              <a:t>by</a:t>
            </a:r>
            <a:r>
              <a:rPr sz="1200" spc="85" dirty="0">
                <a:solidFill>
                  <a:srgbClr val="FFFFFF"/>
                </a:solidFill>
                <a:latin typeface="Calibri"/>
                <a:cs typeface="Calibri"/>
              </a:rPr>
              <a:t> </a:t>
            </a:r>
            <a:r>
              <a:rPr sz="1200" dirty="0">
                <a:solidFill>
                  <a:srgbClr val="FFFFFF"/>
                </a:solidFill>
                <a:latin typeface="Calibri"/>
                <a:cs typeface="Calibri"/>
              </a:rPr>
              <a:t>a</a:t>
            </a:r>
            <a:r>
              <a:rPr sz="1200" spc="100" dirty="0">
                <a:solidFill>
                  <a:srgbClr val="FFFFFF"/>
                </a:solidFill>
                <a:latin typeface="Calibri"/>
                <a:cs typeface="Calibri"/>
              </a:rPr>
              <a:t> </a:t>
            </a:r>
            <a:r>
              <a:rPr sz="1200" spc="-20" dirty="0">
                <a:solidFill>
                  <a:srgbClr val="FFFFFF"/>
                </a:solidFill>
                <a:latin typeface="Calibri"/>
                <a:cs typeface="Calibri"/>
              </a:rPr>
              <a:t>consultancy,</a:t>
            </a:r>
            <a:r>
              <a:rPr sz="1200" spc="65" dirty="0">
                <a:solidFill>
                  <a:srgbClr val="FFFFFF"/>
                </a:solidFill>
                <a:latin typeface="Calibri"/>
                <a:cs typeface="Calibri"/>
              </a:rPr>
              <a:t> </a:t>
            </a:r>
            <a:r>
              <a:rPr sz="1200" spc="-20" dirty="0">
                <a:solidFill>
                  <a:srgbClr val="FFFFFF"/>
                </a:solidFill>
                <a:latin typeface="Calibri"/>
                <a:cs typeface="Calibri"/>
              </a:rPr>
              <a:t>in-</a:t>
            </a:r>
            <a:r>
              <a:rPr sz="1200" dirty="0">
                <a:solidFill>
                  <a:srgbClr val="FFFFFF"/>
                </a:solidFill>
                <a:latin typeface="Calibri"/>
                <a:cs typeface="Calibri"/>
              </a:rPr>
              <a:t>house</a:t>
            </a:r>
            <a:r>
              <a:rPr sz="1200" spc="85" dirty="0">
                <a:solidFill>
                  <a:srgbClr val="FFFFFF"/>
                </a:solidFill>
                <a:latin typeface="Calibri"/>
                <a:cs typeface="Calibri"/>
              </a:rPr>
              <a:t> </a:t>
            </a:r>
            <a:r>
              <a:rPr sz="1200" spc="-20" dirty="0">
                <a:solidFill>
                  <a:srgbClr val="FFFFFF"/>
                </a:solidFill>
                <a:latin typeface="Calibri"/>
                <a:cs typeface="Calibri"/>
              </a:rPr>
              <a:t>team </a:t>
            </a:r>
            <a:r>
              <a:rPr sz="1200" dirty="0">
                <a:solidFill>
                  <a:srgbClr val="FFFFFF"/>
                </a:solidFill>
                <a:latin typeface="Calibri"/>
                <a:cs typeface="Calibri"/>
              </a:rPr>
              <a:t>or</a:t>
            </a:r>
            <a:r>
              <a:rPr sz="1200" spc="310" dirty="0">
                <a:solidFill>
                  <a:srgbClr val="FFFFFF"/>
                </a:solidFill>
                <a:latin typeface="Calibri"/>
                <a:cs typeface="Calibri"/>
              </a:rPr>
              <a:t> </a:t>
            </a:r>
            <a:r>
              <a:rPr sz="1200" dirty="0">
                <a:solidFill>
                  <a:srgbClr val="FFFFFF"/>
                </a:solidFill>
                <a:latin typeface="Calibri"/>
                <a:cs typeface="Calibri"/>
              </a:rPr>
              <a:t>a</a:t>
            </a:r>
            <a:r>
              <a:rPr sz="1200" spc="345" dirty="0">
                <a:solidFill>
                  <a:srgbClr val="FFFFFF"/>
                </a:solidFill>
                <a:latin typeface="Calibri"/>
                <a:cs typeface="Calibri"/>
              </a:rPr>
              <a:t> </a:t>
            </a:r>
            <a:r>
              <a:rPr sz="1200" dirty="0">
                <a:solidFill>
                  <a:srgbClr val="FFFFFF"/>
                </a:solidFill>
                <a:latin typeface="Calibri"/>
                <a:cs typeface="Calibri"/>
              </a:rPr>
              <a:t>combination</a:t>
            </a:r>
            <a:r>
              <a:rPr sz="1200" spc="315" dirty="0">
                <a:solidFill>
                  <a:srgbClr val="FFFFFF"/>
                </a:solidFill>
                <a:latin typeface="Calibri"/>
                <a:cs typeface="Calibri"/>
              </a:rPr>
              <a:t> </a:t>
            </a:r>
            <a:r>
              <a:rPr sz="1200" dirty="0">
                <a:solidFill>
                  <a:srgbClr val="FFFFFF"/>
                </a:solidFill>
                <a:latin typeface="Calibri"/>
                <a:cs typeface="Calibri"/>
              </a:rPr>
              <a:t>of</a:t>
            </a:r>
            <a:r>
              <a:rPr sz="1200" spc="315" dirty="0">
                <a:solidFill>
                  <a:srgbClr val="FFFFFF"/>
                </a:solidFill>
                <a:latin typeface="Calibri"/>
                <a:cs typeface="Calibri"/>
              </a:rPr>
              <a:t> </a:t>
            </a:r>
            <a:r>
              <a:rPr sz="1200" dirty="0">
                <a:solidFill>
                  <a:srgbClr val="FFFFFF"/>
                </a:solidFill>
                <a:latin typeface="Calibri"/>
                <a:cs typeface="Calibri"/>
              </a:rPr>
              <a:t>both.</a:t>
            </a:r>
            <a:r>
              <a:rPr sz="1200" spc="330" dirty="0">
                <a:solidFill>
                  <a:srgbClr val="FFFFFF"/>
                </a:solidFill>
                <a:latin typeface="Calibri"/>
                <a:cs typeface="Calibri"/>
              </a:rPr>
              <a:t> </a:t>
            </a:r>
            <a:r>
              <a:rPr sz="1200" dirty="0">
                <a:solidFill>
                  <a:srgbClr val="FFFFFF"/>
                </a:solidFill>
                <a:latin typeface="Calibri"/>
                <a:cs typeface="Calibri"/>
              </a:rPr>
              <a:t>The</a:t>
            </a:r>
            <a:r>
              <a:rPr sz="1200" spc="320" dirty="0">
                <a:solidFill>
                  <a:srgbClr val="FFFFFF"/>
                </a:solidFill>
                <a:latin typeface="Calibri"/>
                <a:cs typeface="Calibri"/>
              </a:rPr>
              <a:t> </a:t>
            </a:r>
            <a:r>
              <a:rPr sz="1200" dirty="0">
                <a:solidFill>
                  <a:srgbClr val="FFFFFF"/>
                </a:solidFill>
                <a:latin typeface="Calibri"/>
                <a:cs typeface="Calibri"/>
              </a:rPr>
              <a:t>judges</a:t>
            </a:r>
            <a:r>
              <a:rPr sz="1200" spc="335" dirty="0">
                <a:solidFill>
                  <a:srgbClr val="FFFFFF"/>
                </a:solidFill>
                <a:latin typeface="Calibri"/>
                <a:cs typeface="Calibri"/>
              </a:rPr>
              <a:t> </a:t>
            </a:r>
            <a:r>
              <a:rPr sz="1200" dirty="0">
                <a:solidFill>
                  <a:srgbClr val="FFFFFF"/>
                </a:solidFill>
                <a:latin typeface="Calibri"/>
                <a:cs typeface="Calibri"/>
              </a:rPr>
              <a:t>will</a:t>
            </a:r>
            <a:r>
              <a:rPr sz="1200" spc="315" dirty="0">
                <a:solidFill>
                  <a:srgbClr val="FFFFFF"/>
                </a:solidFill>
                <a:latin typeface="Calibri"/>
                <a:cs typeface="Calibri"/>
              </a:rPr>
              <a:t> </a:t>
            </a:r>
            <a:r>
              <a:rPr sz="1200" dirty="0">
                <a:solidFill>
                  <a:srgbClr val="FFFFFF"/>
                </a:solidFill>
                <a:latin typeface="Calibri"/>
                <a:cs typeface="Calibri"/>
              </a:rPr>
              <a:t>look</a:t>
            </a:r>
            <a:r>
              <a:rPr sz="1200" spc="330" dirty="0">
                <a:solidFill>
                  <a:srgbClr val="FFFFFF"/>
                </a:solidFill>
                <a:latin typeface="Calibri"/>
                <a:cs typeface="Calibri"/>
              </a:rPr>
              <a:t> </a:t>
            </a:r>
            <a:r>
              <a:rPr sz="1200" dirty="0">
                <a:solidFill>
                  <a:srgbClr val="FFFFFF"/>
                </a:solidFill>
                <a:latin typeface="Calibri"/>
                <a:cs typeface="Calibri"/>
              </a:rPr>
              <a:t>at</a:t>
            </a:r>
            <a:r>
              <a:rPr sz="1200" spc="330" dirty="0">
                <a:solidFill>
                  <a:srgbClr val="FFFFFF"/>
                </a:solidFill>
                <a:latin typeface="Calibri"/>
                <a:cs typeface="Calibri"/>
              </a:rPr>
              <a:t> </a:t>
            </a:r>
            <a:r>
              <a:rPr sz="1200" spc="-25" dirty="0">
                <a:solidFill>
                  <a:srgbClr val="FFFFFF"/>
                </a:solidFill>
                <a:latin typeface="Calibri"/>
                <a:cs typeface="Calibri"/>
              </a:rPr>
              <a:t>the </a:t>
            </a:r>
            <a:r>
              <a:rPr sz="1200" dirty="0">
                <a:solidFill>
                  <a:srgbClr val="FFFFFF"/>
                </a:solidFill>
                <a:latin typeface="Calibri"/>
                <a:cs typeface="Calibri"/>
              </a:rPr>
              <a:t>objective,</a:t>
            </a:r>
            <a:r>
              <a:rPr sz="1200" spc="75" dirty="0">
                <a:solidFill>
                  <a:srgbClr val="FFFFFF"/>
                </a:solidFill>
                <a:latin typeface="Calibri"/>
                <a:cs typeface="Calibri"/>
              </a:rPr>
              <a:t> </a:t>
            </a:r>
            <a:r>
              <a:rPr sz="1200" dirty="0">
                <a:solidFill>
                  <a:srgbClr val="FFFFFF"/>
                </a:solidFill>
                <a:latin typeface="Calibri"/>
                <a:cs typeface="Calibri"/>
              </a:rPr>
              <a:t>overarching</a:t>
            </a:r>
            <a:r>
              <a:rPr sz="1200" spc="90" dirty="0">
                <a:solidFill>
                  <a:srgbClr val="FFFFFF"/>
                </a:solidFill>
                <a:latin typeface="Calibri"/>
                <a:cs typeface="Calibri"/>
              </a:rPr>
              <a:t> </a:t>
            </a:r>
            <a:r>
              <a:rPr sz="1200" dirty="0">
                <a:solidFill>
                  <a:srgbClr val="FFFFFF"/>
                </a:solidFill>
                <a:latin typeface="Calibri"/>
                <a:cs typeface="Calibri"/>
              </a:rPr>
              <a:t>strategy</a:t>
            </a:r>
            <a:r>
              <a:rPr sz="1200" spc="70" dirty="0">
                <a:solidFill>
                  <a:srgbClr val="FFFFFF"/>
                </a:solidFill>
                <a:latin typeface="Calibri"/>
                <a:cs typeface="Calibri"/>
              </a:rPr>
              <a:t> </a:t>
            </a:r>
            <a:r>
              <a:rPr sz="1200" dirty="0">
                <a:solidFill>
                  <a:srgbClr val="FFFFFF"/>
                </a:solidFill>
                <a:latin typeface="Calibri"/>
                <a:cs typeface="Calibri"/>
              </a:rPr>
              <a:t>and</a:t>
            </a:r>
            <a:r>
              <a:rPr sz="1200" spc="75" dirty="0">
                <a:solidFill>
                  <a:srgbClr val="FFFFFF"/>
                </a:solidFill>
                <a:latin typeface="Calibri"/>
                <a:cs typeface="Calibri"/>
              </a:rPr>
              <a:t> </a:t>
            </a:r>
            <a:r>
              <a:rPr sz="1200" dirty="0">
                <a:solidFill>
                  <a:srgbClr val="FFFFFF"/>
                </a:solidFill>
                <a:latin typeface="Calibri"/>
                <a:cs typeface="Calibri"/>
              </a:rPr>
              <a:t>method</a:t>
            </a:r>
            <a:r>
              <a:rPr sz="1200" spc="75" dirty="0">
                <a:solidFill>
                  <a:srgbClr val="FFFFFF"/>
                </a:solidFill>
                <a:latin typeface="Calibri"/>
                <a:cs typeface="Calibri"/>
              </a:rPr>
              <a:t> </a:t>
            </a:r>
            <a:r>
              <a:rPr sz="1200" dirty="0">
                <a:solidFill>
                  <a:srgbClr val="FFFFFF"/>
                </a:solidFill>
                <a:latin typeface="Calibri"/>
                <a:cs typeface="Calibri"/>
              </a:rPr>
              <a:t>deployed</a:t>
            </a:r>
            <a:r>
              <a:rPr sz="1200" spc="80" dirty="0">
                <a:solidFill>
                  <a:srgbClr val="FFFFFF"/>
                </a:solidFill>
                <a:latin typeface="Calibri"/>
                <a:cs typeface="Calibri"/>
              </a:rPr>
              <a:t> </a:t>
            </a:r>
            <a:r>
              <a:rPr sz="1200" spc="-25" dirty="0">
                <a:solidFill>
                  <a:srgbClr val="FFFFFF"/>
                </a:solidFill>
                <a:latin typeface="Calibri"/>
                <a:cs typeface="Calibri"/>
              </a:rPr>
              <a:t>and </a:t>
            </a:r>
            <a:r>
              <a:rPr sz="1200" dirty="0">
                <a:solidFill>
                  <a:srgbClr val="FFFFFF"/>
                </a:solidFill>
                <a:latin typeface="Calibri"/>
                <a:cs typeface="Calibri"/>
              </a:rPr>
              <a:t>executed</a:t>
            </a:r>
            <a:r>
              <a:rPr sz="1200" spc="434" dirty="0">
                <a:solidFill>
                  <a:srgbClr val="FFFFFF"/>
                </a:solidFill>
                <a:latin typeface="Calibri"/>
                <a:cs typeface="Calibri"/>
              </a:rPr>
              <a:t> </a:t>
            </a:r>
            <a:r>
              <a:rPr sz="1200" dirty="0">
                <a:solidFill>
                  <a:srgbClr val="FFFFFF"/>
                </a:solidFill>
                <a:latin typeface="Calibri"/>
                <a:cs typeface="Calibri"/>
              </a:rPr>
              <a:t>across</a:t>
            </a:r>
            <a:r>
              <a:rPr sz="1200" spc="450" dirty="0">
                <a:solidFill>
                  <a:srgbClr val="FFFFFF"/>
                </a:solidFill>
                <a:latin typeface="Calibri"/>
                <a:cs typeface="Calibri"/>
              </a:rPr>
              <a:t> </a:t>
            </a:r>
            <a:r>
              <a:rPr sz="1200" dirty="0">
                <a:solidFill>
                  <a:srgbClr val="FFFFFF"/>
                </a:solidFill>
                <a:latin typeface="Calibri"/>
                <a:cs typeface="Calibri"/>
              </a:rPr>
              <a:t>multiple</a:t>
            </a:r>
            <a:r>
              <a:rPr sz="1200" spc="445" dirty="0">
                <a:solidFill>
                  <a:srgbClr val="FFFFFF"/>
                </a:solidFill>
                <a:latin typeface="Calibri"/>
                <a:cs typeface="Calibri"/>
              </a:rPr>
              <a:t> </a:t>
            </a:r>
            <a:r>
              <a:rPr sz="1200" dirty="0">
                <a:solidFill>
                  <a:srgbClr val="FFFFFF"/>
                </a:solidFill>
                <a:latin typeface="Calibri"/>
                <a:cs typeface="Calibri"/>
              </a:rPr>
              <a:t>channels.</a:t>
            </a:r>
            <a:r>
              <a:rPr sz="1200" spc="450" dirty="0">
                <a:solidFill>
                  <a:srgbClr val="FFFFFF"/>
                </a:solidFill>
                <a:latin typeface="Calibri"/>
                <a:cs typeface="Calibri"/>
              </a:rPr>
              <a:t> </a:t>
            </a:r>
            <a:r>
              <a:rPr sz="1200" dirty="0">
                <a:solidFill>
                  <a:srgbClr val="FFFFFF"/>
                </a:solidFill>
                <a:latin typeface="Calibri"/>
                <a:cs typeface="Calibri"/>
              </a:rPr>
              <a:t>How</a:t>
            </a:r>
            <a:r>
              <a:rPr sz="1200" spc="445" dirty="0">
                <a:solidFill>
                  <a:srgbClr val="FFFFFF"/>
                </a:solidFill>
                <a:latin typeface="Calibri"/>
                <a:cs typeface="Calibri"/>
              </a:rPr>
              <a:t> </a:t>
            </a:r>
            <a:r>
              <a:rPr sz="1200" dirty="0">
                <a:solidFill>
                  <a:srgbClr val="FFFFFF"/>
                </a:solidFill>
                <a:latin typeface="Calibri"/>
                <a:cs typeface="Calibri"/>
              </a:rPr>
              <a:t>your</a:t>
            </a:r>
            <a:r>
              <a:rPr sz="1200" spc="405" dirty="0">
                <a:solidFill>
                  <a:srgbClr val="FFFFFF"/>
                </a:solidFill>
                <a:latin typeface="Calibri"/>
                <a:cs typeface="Calibri"/>
              </a:rPr>
              <a:t> </a:t>
            </a:r>
            <a:r>
              <a:rPr sz="1200" spc="-10" dirty="0">
                <a:solidFill>
                  <a:srgbClr val="FFFFFF"/>
                </a:solidFill>
                <a:latin typeface="Calibri"/>
                <a:cs typeface="Calibri"/>
              </a:rPr>
              <a:t>content </a:t>
            </a:r>
            <a:r>
              <a:rPr sz="1200" dirty="0">
                <a:solidFill>
                  <a:srgbClr val="FFFFFF"/>
                </a:solidFill>
                <a:latin typeface="Calibri"/>
                <a:cs typeface="Calibri"/>
              </a:rPr>
              <a:t>told</a:t>
            </a:r>
            <a:r>
              <a:rPr sz="1200" spc="490" dirty="0">
                <a:solidFill>
                  <a:srgbClr val="FFFFFF"/>
                </a:solidFill>
                <a:latin typeface="Calibri"/>
                <a:cs typeface="Calibri"/>
              </a:rPr>
              <a:t> </a:t>
            </a:r>
            <a:r>
              <a:rPr sz="1200" dirty="0">
                <a:solidFill>
                  <a:srgbClr val="FFFFFF"/>
                </a:solidFill>
                <a:latin typeface="Calibri"/>
                <a:cs typeface="Calibri"/>
              </a:rPr>
              <a:t>your</a:t>
            </a:r>
            <a:r>
              <a:rPr sz="1200" spc="114" dirty="0">
                <a:solidFill>
                  <a:srgbClr val="FFFFFF"/>
                </a:solidFill>
                <a:latin typeface="Calibri"/>
                <a:cs typeface="Calibri"/>
              </a:rPr>
              <a:t>  </a:t>
            </a:r>
            <a:r>
              <a:rPr sz="1200" dirty="0">
                <a:solidFill>
                  <a:srgbClr val="FFFFFF"/>
                </a:solidFill>
                <a:latin typeface="Calibri"/>
                <a:cs typeface="Calibri"/>
              </a:rPr>
              <a:t>brand’s</a:t>
            </a:r>
            <a:r>
              <a:rPr sz="1200" spc="114" dirty="0">
                <a:solidFill>
                  <a:srgbClr val="FFFFFF"/>
                </a:solidFill>
                <a:latin typeface="Calibri"/>
                <a:cs typeface="Calibri"/>
              </a:rPr>
              <a:t>  </a:t>
            </a:r>
            <a:r>
              <a:rPr sz="1200" dirty="0">
                <a:solidFill>
                  <a:srgbClr val="FFFFFF"/>
                </a:solidFill>
                <a:latin typeface="Calibri"/>
                <a:cs typeface="Calibri"/>
              </a:rPr>
              <a:t>story,</a:t>
            </a:r>
            <a:r>
              <a:rPr sz="1200" spc="475" dirty="0">
                <a:solidFill>
                  <a:srgbClr val="FFFFFF"/>
                </a:solidFill>
                <a:latin typeface="Calibri"/>
                <a:cs typeface="Calibri"/>
              </a:rPr>
              <a:t> </a:t>
            </a:r>
            <a:r>
              <a:rPr sz="1200" dirty="0">
                <a:solidFill>
                  <a:srgbClr val="FFFFFF"/>
                </a:solidFill>
                <a:latin typeface="Calibri"/>
                <a:cs typeface="Calibri"/>
              </a:rPr>
              <a:t>your</a:t>
            </a:r>
            <a:r>
              <a:rPr sz="1200" spc="114" dirty="0">
                <a:solidFill>
                  <a:srgbClr val="FFFFFF"/>
                </a:solidFill>
                <a:latin typeface="Calibri"/>
                <a:cs typeface="Calibri"/>
              </a:rPr>
              <a:t>  </a:t>
            </a:r>
            <a:r>
              <a:rPr sz="1200" dirty="0">
                <a:solidFill>
                  <a:srgbClr val="FFFFFF"/>
                </a:solidFill>
                <a:latin typeface="Calibri"/>
                <a:cs typeface="Calibri"/>
              </a:rPr>
              <a:t>targeted</a:t>
            </a:r>
            <a:r>
              <a:rPr sz="1200" spc="495" dirty="0">
                <a:solidFill>
                  <a:srgbClr val="FFFFFF"/>
                </a:solidFill>
                <a:latin typeface="Calibri"/>
                <a:cs typeface="Calibri"/>
              </a:rPr>
              <a:t> </a:t>
            </a:r>
            <a:r>
              <a:rPr sz="1200" dirty="0">
                <a:solidFill>
                  <a:srgbClr val="FFFFFF"/>
                </a:solidFill>
                <a:latin typeface="Calibri"/>
                <a:cs typeface="Calibri"/>
              </a:rPr>
              <a:t>audience,</a:t>
            </a:r>
            <a:r>
              <a:rPr sz="1200" spc="120" dirty="0">
                <a:solidFill>
                  <a:srgbClr val="FFFFFF"/>
                </a:solidFill>
                <a:latin typeface="Calibri"/>
                <a:cs typeface="Calibri"/>
              </a:rPr>
              <a:t>  </a:t>
            </a:r>
            <a:r>
              <a:rPr sz="1200" spc="-25" dirty="0">
                <a:solidFill>
                  <a:srgbClr val="FFFFFF"/>
                </a:solidFill>
                <a:latin typeface="Calibri"/>
                <a:cs typeface="Calibri"/>
              </a:rPr>
              <a:t>the </a:t>
            </a:r>
            <a:r>
              <a:rPr sz="1200" dirty="0">
                <a:solidFill>
                  <a:srgbClr val="FFFFFF"/>
                </a:solidFill>
                <a:latin typeface="Calibri"/>
                <a:cs typeface="Calibri"/>
              </a:rPr>
              <a:t>platform</a:t>
            </a:r>
            <a:r>
              <a:rPr sz="1200" spc="215" dirty="0">
                <a:solidFill>
                  <a:srgbClr val="FFFFFF"/>
                </a:solidFill>
                <a:latin typeface="Calibri"/>
                <a:cs typeface="Calibri"/>
              </a:rPr>
              <a:t>  </a:t>
            </a:r>
            <a:r>
              <a:rPr sz="1200" dirty="0">
                <a:solidFill>
                  <a:srgbClr val="FFFFFF"/>
                </a:solidFill>
                <a:latin typeface="Calibri"/>
                <a:cs typeface="Calibri"/>
              </a:rPr>
              <a:t>you</a:t>
            </a:r>
            <a:r>
              <a:rPr sz="1200" spc="215" dirty="0">
                <a:solidFill>
                  <a:srgbClr val="FFFFFF"/>
                </a:solidFill>
                <a:latin typeface="Calibri"/>
                <a:cs typeface="Calibri"/>
              </a:rPr>
              <a:t>  </a:t>
            </a:r>
            <a:r>
              <a:rPr sz="1200" dirty="0">
                <a:solidFill>
                  <a:srgbClr val="FFFFFF"/>
                </a:solidFill>
                <a:latin typeface="Calibri"/>
                <a:cs typeface="Calibri"/>
              </a:rPr>
              <a:t>chose,</a:t>
            </a:r>
            <a:r>
              <a:rPr sz="1200" spc="220" dirty="0">
                <a:solidFill>
                  <a:srgbClr val="FFFFFF"/>
                </a:solidFill>
                <a:latin typeface="Calibri"/>
                <a:cs typeface="Calibri"/>
              </a:rPr>
              <a:t>  </a:t>
            </a:r>
            <a:r>
              <a:rPr sz="1200" dirty="0">
                <a:solidFill>
                  <a:srgbClr val="FFFFFF"/>
                </a:solidFill>
                <a:latin typeface="Calibri"/>
                <a:cs typeface="Calibri"/>
              </a:rPr>
              <a:t>your</a:t>
            </a:r>
            <a:r>
              <a:rPr sz="1200" spc="204" dirty="0">
                <a:solidFill>
                  <a:srgbClr val="FFFFFF"/>
                </a:solidFill>
                <a:latin typeface="Calibri"/>
                <a:cs typeface="Calibri"/>
              </a:rPr>
              <a:t>  </a:t>
            </a:r>
            <a:r>
              <a:rPr sz="1200" dirty="0">
                <a:solidFill>
                  <a:srgbClr val="FFFFFF"/>
                </a:solidFill>
                <a:latin typeface="Calibri"/>
                <a:cs typeface="Calibri"/>
              </a:rPr>
              <a:t>distribution</a:t>
            </a:r>
            <a:r>
              <a:rPr sz="1200" spc="215" dirty="0">
                <a:solidFill>
                  <a:srgbClr val="FFFFFF"/>
                </a:solidFill>
                <a:latin typeface="Calibri"/>
                <a:cs typeface="Calibri"/>
              </a:rPr>
              <a:t>  </a:t>
            </a:r>
            <a:r>
              <a:rPr sz="1200" dirty="0">
                <a:solidFill>
                  <a:srgbClr val="FFFFFF"/>
                </a:solidFill>
                <a:latin typeface="Calibri"/>
                <a:cs typeface="Calibri"/>
              </a:rPr>
              <a:t>strategy</a:t>
            </a:r>
            <a:r>
              <a:rPr sz="1200" spc="210" dirty="0">
                <a:solidFill>
                  <a:srgbClr val="FFFFFF"/>
                </a:solidFill>
                <a:latin typeface="Calibri"/>
                <a:cs typeface="Calibri"/>
              </a:rPr>
              <a:t>  </a:t>
            </a:r>
            <a:r>
              <a:rPr sz="1200" spc="-25" dirty="0">
                <a:solidFill>
                  <a:srgbClr val="FFFFFF"/>
                </a:solidFill>
                <a:latin typeface="Calibri"/>
                <a:cs typeface="Calibri"/>
              </a:rPr>
              <a:t>and </a:t>
            </a:r>
            <a:r>
              <a:rPr sz="1200" spc="-10" dirty="0">
                <a:solidFill>
                  <a:srgbClr val="FFFFFF"/>
                </a:solidFill>
                <a:latin typeface="Calibri"/>
                <a:cs typeface="Calibri"/>
              </a:rPr>
              <a:t>outcome.</a:t>
            </a:r>
            <a:endParaRPr sz="1200">
              <a:latin typeface="Calibri"/>
              <a:cs typeface="Calibri"/>
            </a:endParaRPr>
          </a:p>
        </p:txBody>
      </p:sp>
      <p:sp>
        <p:nvSpPr>
          <p:cNvPr id="8" name="object 8"/>
          <p:cNvSpPr txBox="1">
            <a:spLocks noGrp="1"/>
          </p:cNvSpPr>
          <p:nvPr>
            <p:ph type="title"/>
          </p:nvPr>
        </p:nvSpPr>
        <p:spPr>
          <a:xfrm>
            <a:off x="848969" y="388111"/>
            <a:ext cx="5091430" cy="453390"/>
          </a:xfrm>
          <a:prstGeom prst="rect">
            <a:avLst/>
          </a:prstGeom>
        </p:spPr>
        <p:txBody>
          <a:bodyPr vert="horz" wrap="square" lIns="0" tIns="13335" rIns="0" bIns="0" rtlCol="0">
            <a:spAutoFit/>
          </a:bodyPr>
          <a:lstStyle/>
          <a:p>
            <a:pPr marL="12700">
              <a:lnSpc>
                <a:spcPct val="100000"/>
              </a:lnSpc>
              <a:spcBef>
                <a:spcPts val="105"/>
              </a:spcBef>
            </a:pPr>
            <a:r>
              <a:rPr spc="-25" dirty="0"/>
              <a:t>CATEGORIES:</a:t>
            </a:r>
            <a:r>
              <a:rPr spc="-105" dirty="0"/>
              <a:t> </a:t>
            </a:r>
            <a:r>
              <a:rPr spc="-25" dirty="0"/>
              <a:t>CAMPAIGN</a:t>
            </a:r>
            <a:r>
              <a:rPr spc="-95" dirty="0"/>
              <a:t> </a:t>
            </a:r>
            <a:r>
              <a:rPr spc="-10" dirty="0"/>
              <a:t>AWARDS</a:t>
            </a:r>
          </a:p>
        </p:txBody>
      </p:sp>
      <p:sp>
        <p:nvSpPr>
          <p:cNvPr id="9" name="object 9"/>
          <p:cNvSpPr txBox="1"/>
          <p:nvPr/>
        </p:nvSpPr>
        <p:spPr>
          <a:xfrm>
            <a:off x="5402326" y="2920694"/>
            <a:ext cx="2286000" cy="548005"/>
          </a:xfrm>
          <a:prstGeom prst="rect">
            <a:avLst/>
          </a:prstGeom>
        </p:spPr>
        <p:txBody>
          <a:bodyPr vert="horz" wrap="square" lIns="0" tIns="12700" rIns="0" bIns="0" rtlCol="0">
            <a:spAutoFit/>
          </a:bodyPr>
          <a:lstStyle/>
          <a:p>
            <a:pPr marL="12700">
              <a:lnSpc>
                <a:spcPct val="100000"/>
              </a:lnSpc>
              <a:spcBef>
                <a:spcPts val="100"/>
              </a:spcBef>
            </a:pPr>
            <a:r>
              <a:rPr sz="1200" b="1" dirty="0">
                <a:solidFill>
                  <a:srgbClr val="FF0000"/>
                </a:solidFill>
                <a:latin typeface="Calibri"/>
                <a:cs typeface="Calibri"/>
              </a:rPr>
              <a:t>C12.</a:t>
            </a:r>
            <a:r>
              <a:rPr sz="1200" b="1" spc="-25" dirty="0">
                <a:solidFill>
                  <a:srgbClr val="FF0000"/>
                </a:solidFill>
                <a:latin typeface="Calibri"/>
                <a:cs typeface="Calibri"/>
              </a:rPr>
              <a:t> </a:t>
            </a:r>
            <a:r>
              <a:rPr sz="1200" b="1" dirty="0">
                <a:solidFill>
                  <a:srgbClr val="FF0000"/>
                </a:solidFill>
                <a:latin typeface="Calibri"/>
                <a:cs typeface="Calibri"/>
              </a:rPr>
              <a:t>Best</a:t>
            </a:r>
            <a:r>
              <a:rPr sz="1200" b="1" spc="-40" dirty="0">
                <a:solidFill>
                  <a:srgbClr val="FF0000"/>
                </a:solidFill>
                <a:latin typeface="Calibri"/>
                <a:cs typeface="Calibri"/>
              </a:rPr>
              <a:t> </a:t>
            </a:r>
            <a:r>
              <a:rPr sz="1200" b="1" dirty="0">
                <a:solidFill>
                  <a:srgbClr val="FF0000"/>
                </a:solidFill>
                <a:latin typeface="Calibri"/>
                <a:cs typeface="Calibri"/>
              </a:rPr>
              <a:t>Use</a:t>
            </a:r>
            <a:r>
              <a:rPr sz="1200" b="1" spc="-60" dirty="0">
                <a:solidFill>
                  <a:srgbClr val="FF0000"/>
                </a:solidFill>
                <a:latin typeface="Calibri"/>
                <a:cs typeface="Calibri"/>
              </a:rPr>
              <a:t> </a:t>
            </a:r>
            <a:r>
              <a:rPr sz="1200" b="1" dirty="0">
                <a:solidFill>
                  <a:srgbClr val="FF0000"/>
                </a:solidFill>
                <a:latin typeface="Calibri"/>
                <a:cs typeface="Calibri"/>
              </a:rPr>
              <a:t>of</a:t>
            </a:r>
            <a:r>
              <a:rPr sz="1200" b="1" spc="-5" dirty="0">
                <a:solidFill>
                  <a:srgbClr val="FF0000"/>
                </a:solidFill>
                <a:latin typeface="Calibri"/>
                <a:cs typeface="Calibri"/>
              </a:rPr>
              <a:t> </a:t>
            </a:r>
            <a:r>
              <a:rPr sz="1200" b="1" spc="-10" dirty="0">
                <a:solidFill>
                  <a:srgbClr val="FF0000"/>
                </a:solidFill>
                <a:latin typeface="Calibri"/>
                <a:cs typeface="Calibri"/>
              </a:rPr>
              <a:t>Broadcast/Video</a:t>
            </a:r>
            <a:endParaRPr sz="1200">
              <a:latin typeface="Calibri"/>
              <a:cs typeface="Calibri"/>
            </a:endParaRPr>
          </a:p>
          <a:p>
            <a:pPr marL="26670">
              <a:lnSpc>
                <a:spcPct val="100000"/>
              </a:lnSpc>
              <a:spcBef>
                <a:spcPts val="1230"/>
              </a:spcBef>
              <a:tabLst>
                <a:tab pos="440690" algn="l"/>
                <a:tab pos="1139190" algn="l"/>
                <a:tab pos="1517015" algn="l"/>
                <a:tab pos="2066289" algn="l"/>
              </a:tabLst>
            </a:pPr>
            <a:r>
              <a:rPr sz="1200" spc="-20" dirty="0">
                <a:solidFill>
                  <a:srgbClr val="FFFFFF"/>
                </a:solidFill>
                <a:latin typeface="Calibri"/>
                <a:cs typeface="Calibri"/>
              </a:rPr>
              <a:t>This</a:t>
            </a:r>
            <a:r>
              <a:rPr sz="1200" dirty="0">
                <a:solidFill>
                  <a:srgbClr val="FFFFFF"/>
                </a:solidFill>
                <a:latin typeface="Calibri"/>
                <a:cs typeface="Calibri"/>
              </a:rPr>
              <a:t>	</a:t>
            </a:r>
            <a:r>
              <a:rPr sz="1200" spc="-10" dirty="0">
                <a:solidFill>
                  <a:srgbClr val="FFFFFF"/>
                </a:solidFill>
                <a:latin typeface="Calibri"/>
                <a:cs typeface="Calibri"/>
              </a:rPr>
              <a:t>category</a:t>
            </a:r>
            <a:r>
              <a:rPr sz="1200" dirty="0">
                <a:solidFill>
                  <a:srgbClr val="FFFFFF"/>
                </a:solidFill>
                <a:latin typeface="Calibri"/>
                <a:cs typeface="Calibri"/>
              </a:rPr>
              <a:t>	</a:t>
            </a:r>
            <a:r>
              <a:rPr sz="1200" spc="-20" dirty="0">
                <a:solidFill>
                  <a:srgbClr val="FFFFFF"/>
                </a:solidFill>
                <a:latin typeface="Calibri"/>
                <a:cs typeface="Calibri"/>
              </a:rPr>
              <a:t>will</a:t>
            </a:r>
            <a:r>
              <a:rPr sz="1200" dirty="0">
                <a:solidFill>
                  <a:srgbClr val="FFFFFF"/>
                </a:solidFill>
                <a:latin typeface="Calibri"/>
                <a:cs typeface="Calibri"/>
              </a:rPr>
              <a:t>	</a:t>
            </a:r>
            <a:r>
              <a:rPr sz="1200" spc="-10" dirty="0">
                <a:solidFill>
                  <a:srgbClr val="FFFFFF"/>
                </a:solidFill>
                <a:latin typeface="Calibri"/>
                <a:cs typeface="Calibri"/>
              </a:rPr>
              <a:t>award</a:t>
            </a:r>
            <a:r>
              <a:rPr sz="1200" dirty="0">
                <a:solidFill>
                  <a:srgbClr val="FFFFFF"/>
                </a:solidFill>
                <a:latin typeface="Calibri"/>
                <a:cs typeface="Calibri"/>
              </a:rPr>
              <a:t>	</a:t>
            </a:r>
            <a:r>
              <a:rPr sz="1200" spc="-25" dirty="0">
                <a:solidFill>
                  <a:srgbClr val="FFFFFF"/>
                </a:solidFill>
                <a:latin typeface="Calibri"/>
                <a:cs typeface="Calibri"/>
              </a:rPr>
              <a:t>the</a:t>
            </a:r>
            <a:endParaRPr sz="1200">
              <a:latin typeface="Calibri"/>
              <a:cs typeface="Calibri"/>
            </a:endParaRPr>
          </a:p>
        </p:txBody>
      </p:sp>
      <p:sp>
        <p:nvSpPr>
          <p:cNvPr id="10" name="object 10"/>
          <p:cNvSpPr txBox="1"/>
          <p:nvPr/>
        </p:nvSpPr>
        <p:spPr>
          <a:xfrm>
            <a:off x="5416422" y="3464432"/>
            <a:ext cx="2434590" cy="208279"/>
          </a:xfrm>
          <a:prstGeom prst="rect">
            <a:avLst/>
          </a:prstGeom>
        </p:spPr>
        <p:txBody>
          <a:bodyPr vert="horz" wrap="square" lIns="0" tIns="12700" rIns="0" bIns="0" rtlCol="0">
            <a:spAutoFit/>
          </a:bodyPr>
          <a:lstStyle/>
          <a:p>
            <a:pPr marL="12700">
              <a:lnSpc>
                <a:spcPct val="100000"/>
              </a:lnSpc>
              <a:spcBef>
                <a:spcPts val="100"/>
              </a:spcBef>
              <a:tabLst>
                <a:tab pos="1235075" algn="l"/>
                <a:tab pos="1826260" algn="l"/>
              </a:tabLst>
            </a:pPr>
            <a:r>
              <a:rPr sz="1200" spc="-10" dirty="0">
                <a:solidFill>
                  <a:srgbClr val="FFFFFF"/>
                </a:solidFill>
                <a:latin typeface="Calibri"/>
                <a:cs typeface="Calibri"/>
              </a:rPr>
              <a:t>broadcast/video</a:t>
            </a:r>
            <a:r>
              <a:rPr sz="1200" dirty="0">
                <a:solidFill>
                  <a:srgbClr val="FFFFFF"/>
                </a:solidFill>
                <a:latin typeface="Calibri"/>
                <a:cs typeface="Calibri"/>
              </a:rPr>
              <a:t>	</a:t>
            </a:r>
            <a:r>
              <a:rPr sz="1200" spc="-20" dirty="0">
                <a:solidFill>
                  <a:srgbClr val="FFFFFF"/>
                </a:solidFill>
                <a:latin typeface="Calibri"/>
                <a:cs typeface="Calibri"/>
              </a:rPr>
              <a:t>which</a:t>
            </a:r>
            <a:r>
              <a:rPr sz="1200" dirty="0">
                <a:solidFill>
                  <a:srgbClr val="FFFFFF"/>
                </a:solidFill>
                <a:latin typeface="Calibri"/>
                <a:cs typeface="Calibri"/>
              </a:rPr>
              <a:t>	</a:t>
            </a:r>
            <a:r>
              <a:rPr sz="1200" spc="-10" dirty="0">
                <a:solidFill>
                  <a:srgbClr val="FFFFFF"/>
                </a:solidFill>
                <a:latin typeface="Calibri"/>
                <a:cs typeface="Calibri"/>
              </a:rPr>
              <a:t>combines</a:t>
            </a:r>
            <a:endParaRPr sz="1200">
              <a:latin typeface="Calibri"/>
              <a:cs typeface="Calibri"/>
            </a:endParaRPr>
          </a:p>
        </p:txBody>
      </p:sp>
      <p:sp>
        <p:nvSpPr>
          <p:cNvPr id="11" name="object 11"/>
          <p:cNvSpPr txBox="1"/>
          <p:nvPr/>
        </p:nvSpPr>
        <p:spPr>
          <a:xfrm>
            <a:off x="7831073" y="3238880"/>
            <a:ext cx="1334770" cy="434340"/>
          </a:xfrm>
          <a:prstGeom prst="rect">
            <a:avLst/>
          </a:prstGeom>
        </p:spPr>
        <p:txBody>
          <a:bodyPr vert="horz" wrap="square" lIns="0" tIns="12700" rIns="0" bIns="0" rtlCol="0">
            <a:spAutoFit/>
          </a:bodyPr>
          <a:lstStyle/>
          <a:p>
            <a:pPr marL="231775" marR="5080" indent="-219710">
              <a:lnSpc>
                <a:spcPct val="111700"/>
              </a:lnSpc>
              <a:spcBef>
                <a:spcPts val="100"/>
              </a:spcBef>
              <a:tabLst>
                <a:tab pos="805180" algn="l"/>
                <a:tab pos="1021715" algn="l"/>
                <a:tab pos="1189355" algn="l"/>
              </a:tabLst>
            </a:pPr>
            <a:r>
              <a:rPr sz="1200" spc="-10" dirty="0">
                <a:solidFill>
                  <a:srgbClr val="FFFFFF"/>
                </a:solidFill>
                <a:latin typeface="Calibri"/>
                <a:cs typeface="Calibri"/>
              </a:rPr>
              <a:t>innovative</a:t>
            </a:r>
            <a:r>
              <a:rPr sz="1200" dirty="0">
                <a:solidFill>
                  <a:srgbClr val="FFFFFF"/>
                </a:solidFill>
                <a:latin typeface="Calibri"/>
                <a:cs typeface="Calibri"/>
              </a:rPr>
              <a:t>	</a:t>
            </a:r>
            <a:r>
              <a:rPr sz="1200" spc="-25" dirty="0">
                <a:solidFill>
                  <a:srgbClr val="FFFFFF"/>
                </a:solidFill>
                <a:latin typeface="Calibri"/>
                <a:cs typeface="Calibri"/>
              </a:rPr>
              <a:t>use</a:t>
            </a:r>
            <a:r>
              <a:rPr sz="1200" dirty="0">
                <a:solidFill>
                  <a:srgbClr val="FFFFFF"/>
                </a:solidFill>
                <a:latin typeface="Calibri"/>
                <a:cs typeface="Calibri"/>
              </a:rPr>
              <a:t>		</a:t>
            </a:r>
            <a:r>
              <a:rPr sz="1200" spc="-25" dirty="0">
                <a:solidFill>
                  <a:srgbClr val="FFFFFF"/>
                </a:solidFill>
                <a:latin typeface="Calibri"/>
                <a:cs typeface="Calibri"/>
              </a:rPr>
              <a:t>of </a:t>
            </a:r>
            <a:r>
              <a:rPr sz="1200" spc="-10" dirty="0">
                <a:solidFill>
                  <a:srgbClr val="FFFFFF"/>
                </a:solidFill>
                <a:latin typeface="Calibri"/>
                <a:cs typeface="Calibri"/>
              </a:rPr>
              <a:t>creativity</a:t>
            </a:r>
            <a:r>
              <a:rPr sz="1200" dirty="0">
                <a:solidFill>
                  <a:srgbClr val="FFFFFF"/>
                </a:solidFill>
                <a:latin typeface="Calibri"/>
                <a:cs typeface="Calibri"/>
              </a:rPr>
              <a:t>		</a:t>
            </a:r>
            <a:r>
              <a:rPr sz="1200" spc="-20" dirty="0">
                <a:solidFill>
                  <a:srgbClr val="FFFFFF"/>
                </a:solidFill>
                <a:latin typeface="Calibri"/>
                <a:cs typeface="Calibri"/>
              </a:rPr>
              <a:t>cost-</a:t>
            </a:r>
            <a:endParaRPr sz="1200">
              <a:latin typeface="Calibri"/>
              <a:cs typeface="Calibri"/>
            </a:endParaRPr>
          </a:p>
        </p:txBody>
      </p:sp>
      <p:sp>
        <p:nvSpPr>
          <p:cNvPr id="12" name="object 12"/>
          <p:cNvSpPr txBox="1"/>
          <p:nvPr/>
        </p:nvSpPr>
        <p:spPr>
          <a:xfrm>
            <a:off x="5416422" y="3643883"/>
            <a:ext cx="3743960" cy="636270"/>
          </a:xfrm>
          <a:prstGeom prst="rect">
            <a:avLst/>
          </a:prstGeom>
        </p:spPr>
        <p:txBody>
          <a:bodyPr vert="horz" wrap="square" lIns="0" tIns="14605" rIns="0" bIns="0" rtlCol="0">
            <a:spAutoFit/>
          </a:bodyPr>
          <a:lstStyle/>
          <a:p>
            <a:pPr marL="12700" marR="5080" algn="just">
              <a:lnSpc>
                <a:spcPct val="110900"/>
              </a:lnSpc>
              <a:spcBef>
                <a:spcPts val="115"/>
              </a:spcBef>
            </a:pPr>
            <a:r>
              <a:rPr sz="1200" spc="-10" dirty="0">
                <a:solidFill>
                  <a:srgbClr val="FFFFFF"/>
                </a:solidFill>
                <a:latin typeface="Calibri"/>
                <a:cs typeface="Calibri"/>
              </a:rPr>
              <a:t>effectiveness,</a:t>
            </a:r>
            <a:r>
              <a:rPr sz="1200" spc="5" dirty="0">
                <a:solidFill>
                  <a:srgbClr val="FFFFFF"/>
                </a:solidFill>
                <a:latin typeface="Calibri"/>
                <a:cs typeface="Calibri"/>
              </a:rPr>
              <a:t> </a:t>
            </a:r>
            <a:r>
              <a:rPr sz="1200" dirty="0">
                <a:solidFill>
                  <a:srgbClr val="FFFFFF"/>
                </a:solidFill>
                <a:latin typeface="Calibri"/>
                <a:cs typeface="Calibri"/>
              </a:rPr>
              <a:t>And</a:t>
            </a:r>
            <a:r>
              <a:rPr sz="1200" spc="-5" dirty="0">
                <a:solidFill>
                  <a:srgbClr val="FFFFFF"/>
                </a:solidFill>
                <a:latin typeface="Calibri"/>
                <a:cs typeface="Calibri"/>
              </a:rPr>
              <a:t> </a:t>
            </a:r>
            <a:r>
              <a:rPr sz="1200" dirty="0">
                <a:solidFill>
                  <a:srgbClr val="FFFFFF"/>
                </a:solidFill>
                <a:latin typeface="Calibri"/>
                <a:cs typeface="Calibri"/>
              </a:rPr>
              <a:t>overall</a:t>
            </a:r>
            <a:r>
              <a:rPr sz="1200" spc="-10" dirty="0">
                <a:solidFill>
                  <a:srgbClr val="FFFFFF"/>
                </a:solidFill>
                <a:latin typeface="Calibri"/>
                <a:cs typeface="Calibri"/>
              </a:rPr>
              <a:t> </a:t>
            </a:r>
            <a:r>
              <a:rPr sz="1200" dirty="0">
                <a:solidFill>
                  <a:srgbClr val="FFFFFF"/>
                </a:solidFill>
                <a:latin typeface="Calibri"/>
                <a:cs typeface="Calibri"/>
              </a:rPr>
              <a:t>impact</a:t>
            </a:r>
            <a:r>
              <a:rPr sz="1200" spc="25" dirty="0">
                <a:solidFill>
                  <a:srgbClr val="FFFFFF"/>
                </a:solidFill>
                <a:latin typeface="Calibri"/>
                <a:cs typeface="Calibri"/>
              </a:rPr>
              <a:t> </a:t>
            </a:r>
            <a:r>
              <a:rPr sz="1200" dirty="0">
                <a:solidFill>
                  <a:srgbClr val="FFFFFF"/>
                </a:solidFill>
                <a:latin typeface="Calibri"/>
                <a:cs typeface="Calibri"/>
              </a:rPr>
              <a:t>will</a:t>
            </a:r>
            <a:r>
              <a:rPr sz="1200" spc="30" dirty="0">
                <a:solidFill>
                  <a:srgbClr val="FFFFFF"/>
                </a:solidFill>
                <a:latin typeface="Calibri"/>
                <a:cs typeface="Calibri"/>
              </a:rPr>
              <a:t> </a:t>
            </a:r>
            <a:r>
              <a:rPr sz="1200" dirty="0">
                <a:solidFill>
                  <a:srgbClr val="FFFFFF"/>
                </a:solidFill>
                <a:latin typeface="Calibri"/>
                <a:cs typeface="Calibri"/>
              </a:rPr>
              <a:t>be</a:t>
            </a:r>
            <a:r>
              <a:rPr sz="1200" spc="20" dirty="0">
                <a:solidFill>
                  <a:srgbClr val="FFFFFF"/>
                </a:solidFill>
                <a:latin typeface="Calibri"/>
                <a:cs typeface="Calibri"/>
              </a:rPr>
              <a:t> </a:t>
            </a:r>
            <a:r>
              <a:rPr sz="1200" dirty="0">
                <a:solidFill>
                  <a:srgbClr val="FFFFFF"/>
                </a:solidFill>
                <a:latin typeface="Calibri"/>
                <a:cs typeface="Calibri"/>
              </a:rPr>
              <a:t>considered.</a:t>
            </a:r>
            <a:r>
              <a:rPr sz="1200" spc="25" dirty="0">
                <a:solidFill>
                  <a:srgbClr val="FFFFFF"/>
                </a:solidFill>
                <a:latin typeface="Calibri"/>
                <a:cs typeface="Calibri"/>
              </a:rPr>
              <a:t> </a:t>
            </a:r>
            <a:r>
              <a:rPr sz="1200" dirty="0">
                <a:solidFill>
                  <a:srgbClr val="FFFFFF"/>
                </a:solidFill>
                <a:latin typeface="Calibri"/>
                <a:cs typeface="Calibri"/>
              </a:rPr>
              <a:t>A</a:t>
            </a:r>
            <a:r>
              <a:rPr sz="1200" spc="20" dirty="0">
                <a:solidFill>
                  <a:srgbClr val="FFFFFF"/>
                </a:solidFill>
                <a:latin typeface="Calibri"/>
                <a:cs typeface="Calibri"/>
              </a:rPr>
              <a:t> </a:t>
            </a:r>
            <a:r>
              <a:rPr sz="1200" spc="-20" dirty="0">
                <a:solidFill>
                  <a:srgbClr val="FFFFFF"/>
                </a:solidFill>
                <a:latin typeface="Calibri"/>
                <a:cs typeface="Calibri"/>
              </a:rPr>
              <a:t>copy </a:t>
            </a:r>
            <a:r>
              <a:rPr sz="1200" dirty="0">
                <a:solidFill>
                  <a:srgbClr val="FFFFFF"/>
                </a:solidFill>
                <a:latin typeface="Calibri"/>
                <a:cs typeface="Calibri"/>
              </a:rPr>
              <a:t>of</a:t>
            </a:r>
            <a:r>
              <a:rPr sz="1200" spc="20" dirty="0">
                <a:solidFill>
                  <a:srgbClr val="FFFFFF"/>
                </a:solidFill>
                <a:latin typeface="Calibri"/>
                <a:cs typeface="Calibri"/>
              </a:rPr>
              <a:t> </a:t>
            </a:r>
            <a:r>
              <a:rPr sz="1200" dirty="0">
                <a:solidFill>
                  <a:srgbClr val="FFFFFF"/>
                </a:solidFill>
                <a:latin typeface="Calibri"/>
                <a:cs typeface="Calibri"/>
              </a:rPr>
              <a:t>the</a:t>
            </a:r>
            <a:r>
              <a:rPr sz="1200" spc="30" dirty="0">
                <a:solidFill>
                  <a:srgbClr val="FFFFFF"/>
                </a:solidFill>
                <a:latin typeface="Calibri"/>
                <a:cs typeface="Calibri"/>
              </a:rPr>
              <a:t> </a:t>
            </a:r>
            <a:r>
              <a:rPr sz="1200" dirty="0">
                <a:solidFill>
                  <a:srgbClr val="FFFFFF"/>
                </a:solidFill>
                <a:latin typeface="Calibri"/>
                <a:cs typeface="Calibri"/>
              </a:rPr>
              <a:t>video,</a:t>
            </a:r>
            <a:r>
              <a:rPr sz="1200" spc="40" dirty="0">
                <a:solidFill>
                  <a:srgbClr val="FFFFFF"/>
                </a:solidFill>
                <a:latin typeface="Calibri"/>
                <a:cs typeface="Calibri"/>
              </a:rPr>
              <a:t> </a:t>
            </a:r>
            <a:r>
              <a:rPr sz="1200" dirty="0">
                <a:solidFill>
                  <a:srgbClr val="FFFFFF"/>
                </a:solidFill>
                <a:latin typeface="Calibri"/>
                <a:cs typeface="Calibri"/>
              </a:rPr>
              <a:t>film</a:t>
            </a:r>
            <a:r>
              <a:rPr sz="1200" spc="55" dirty="0">
                <a:solidFill>
                  <a:srgbClr val="FFFFFF"/>
                </a:solidFill>
                <a:latin typeface="Calibri"/>
                <a:cs typeface="Calibri"/>
              </a:rPr>
              <a:t> </a:t>
            </a:r>
            <a:r>
              <a:rPr sz="1200" dirty="0">
                <a:solidFill>
                  <a:srgbClr val="FFFFFF"/>
                </a:solidFill>
                <a:latin typeface="Calibri"/>
                <a:cs typeface="Calibri"/>
              </a:rPr>
              <a:t>program,</a:t>
            </a:r>
            <a:r>
              <a:rPr sz="1200" spc="20" dirty="0">
                <a:solidFill>
                  <a:srgbClr val="FFFFFF"/>
                </a:solidFill>
                <a:latin typeface="Calibri"/>
                <a:cs typeface="Calibri"/>
              </a:rPr>
              <a:t> </a:t>
            </a:r>
            <a:r>
              <a:rPr sz="1200" dirty="0">
                <a:solidFill>
                  <a:srgbClr val="FFFFFF"/>
                </a:solidFill>
                <a:latin typeface="Calibri"/>
                <a:cs typeface="Calibri"/>
              </a:rPr>
              <a:t>VNR,</a:t>
            </a:r>
            <a:r>
              <a:rPr sz="1200" spc="10" dirty="0">
                <a:solidFill>
                  <a:srgbClr val="FFFFFF"/>
                </a:solidFill>
                <a:latin typeface="Calibri"/>
                <a:cs typeface="Calibri"/>
              </a:rPr>
              <a:t> </a:t>
            </a:r>
            <a:r>
              <a:rPr sz="1200" dirty="0">
                <a:solidFill>
                  <a:srgbClr val="FFFFFF"/>
                </a:solidFill>
                <a:latin typeface="Calibri"/>
                <a:cs typeface="Calibri"/>
              </a:rPr>
              <a:t>ANR,</a:t>
            </a:r>
            <a:r>
              <a:rPr sz="1200" spc="35" dirty="0">
                <a:solidFill>
                  <a:srgbClr val="FFFFFF"/>
                </a:solidFill>
                <a:latin typeface="Calibri"/>
                <a:cs typeface="Calibri"/>
              </a:rPr>
              <a:t> </a:t>
            </a:r>
            <a:r>
              <a:rPr sz="1200" spc="-45" dirty="0">
                <a:solidFill>
                  <a:srgbClr val="FFFFFF"/>
                </a:solidFill>
                <a:latin typeface="Calibri"/>
                <a:cs typeface="Calibri"/>
              </a:rPr>
              <a:t>SMT,</a:t>
            </a:r>
            <a:r>
              <a:rPr sz="1200" spc="-5" dirty="0">
                <a:solidFill>
                  <a:srgbClr val="FFFFFF"/>
                </a:solidFill>
                <a:latin typeface="Calibri"/>
                <a:cs typeface="Calibri"/>
              </a:rPr>
              <a:t> </a:t>
            </a:r>
            <a:r>
              <a:rPr sz="1200" spc="-10" dirty="0">
                <a:solidFill>
                  <a:srgbClr val="FFFFFF"/>
                </a:solidFill>
                <a:latin typeface="Calibri"/>
                <a:cs typeface="Calibri"/>
              </a:rPr>
              <a:t>b-</a:t>
            </a:r>
            <a:r>
              <a:rPr sz="1200" dirty="0">
                <a:solidFill>
                  <a:srgbClr val="FFFFFF"/>
                </a:solidFill>
                <a:latin typeface="Calibri"/>
                <a:cs typeface="Calibri"/>
              </a:rPr>
              <a:t>roll,</a:t>
            </a:r>
            <a:r>
              <a:rPr sz="1200" spc="35" dirty="0">
                <a:solidFill>
                  <a:srgbClr val="FFFFFF"/>
                </a:solidFill>
                <a:latin typeface="Calibri"/>
                <a:cs typeface="Calibri"/>
              </a:rPr>
              <a:t> </a:t>
            </a:r>
            <a:r>
              <a:rPr sz="1200" dirty="0">
                <a:solidFill>
                  <a:srgbClr val="FFFFFF"/>
                </a:solidFill>
                <a:latin typeface="Calibri"/>
                <a:cs typeface="Calibri"/>
              </a:rPr>
              <a:t>or</a:t>
            </a:r>
            <a:r>
              <a:rPr sz="1200" spc="40" dirty="0">
                <a:solidFill>
                  <a:srgbClr val="FFFFFF"/>
                </a:solidFill>
                <a:latin typeface="Calibri"/>
                <a:cs typeface="Calibri"/>
              </a:rPr>
              <a:t> </a:t>
            </a:r>
            <a:r>
              <a:rPr sz="1200" spc="-10" dirty="0">
                <a:solidFill>
                  <a:srgbClr val="FFFFFF"/>
                </a:solidFill>
                <a:latin typeface="Calibri"/>
                <a:cs typeface="Calibri"/>
              </a:rPr>
              <a:t>online </a:t>
            </a:r>
            <a:r>
              <a:rPr sz="1200" spc="-20" dirty="0">
                <a:solidFill>
                  <a:srgbClr val="FFFFFF"/>
                </a:solidFill>
                <a:latin typeface="Calibri"/>
                <a:cs typeface="Calibri"/>
              </a:rPr>
              <a:t>footage</a:t>
            </a:r>
            <a:r>
              <a:rPr sz="1200" spc="-80" dirty="0">
                <a:solidFill>
                  <a:srgbClr val="FFFFFF"/>
                </a:solidFill>
                <a:latin typeface="Calibri"/>
                <a:cs typeface="Calibri"/>
              </a:rPr>
              <a:t> </a:t>
            </a:r>
            <a:r>
              <a:rPr sz="1200" dirty="0">
                <a:solidFill>
                  <a:srgbClr val="FFFFFF"/>
                </a:solidFill>
                <a:latin typeface="Calibri"/>
                <a:cs typeface="Calibri"/>
              </a:rPr>
              <a:t>must</a:t>
            </a:r>
            <a:r>
              <a:rPr sz="1200" spc="-35" dirty="0">
                <a:solidFill>
                  <a:srgbClr val="FFFFFF"/>
                </a:solidFill>
                <a:latin typeface="Calibri"/>
                <a:cs typeface="Calibri"/>
              </a:rPr>
              <a:t> </a:t>
            </a:r>
            <a:r>
              <a:rPr sz="1200" dirty="0">
                <a:solidFill>
                  <a:srgbClr val="FFFFFF"/>
                </a:solidFill>
                <a:latin typeface="Calibri"/>
                <a:cs typeface="Calibri"/>
              </a:rPr>
              <a:t>be</a:t>
            </a:r>
            <a:r>
              <a:rPr sz="1200" spc="15" dirty="0">
                <a:solidFill>
                  <a:srgbClr val="FFFFFF"/>
                </a:solidFill>
                <a:latin typeface="Calibri"/>
                <a:cs typeface="Calibri"/>
              </a:rPr>
              <a:t> </a:t>
            </a:r>
            <a:r>
              <a:rPr sz="1200" spc="-10" dirty="0">
                <a:solidFill>
                  <a:srgbClr val="FFFFFF"/>
                </a:solidFill>
                <a:latin typeface="Calibri"/>
                <a:cs typeface="Calibri"/>
              </a:rPr>
              <a:t>included</a:t>
            </a:r>
            <a:r>
              <a:rPr sz="1200" spc="-20" dirty="0">
                <a:solidFill>
                  <a:srgbClr val="FFFFFF"/>
                </a:solidFill>
                <a:latin typeface="Calibri"/>
                <a:cs typeface="Calibri"/>
              </a:rPr>
              <a:t> </a:t>
            </a:r>
            <a:r>
              <a:rPr sz="1200" dirty="0">
                <a:solidFill>
                  <a:srgbClr val="FFFFFF"/>
                </a:solidFill>
                <a:latin typeface="Calibri"/>
                <a:cs typeface="Calibri"/>
              </a:rPr>
              <a:t>with</a:t>
            </a:r>
            <a:r>
              <a:rPr sz="1200" spc="-15" dirty="0">
                <a:solidFill>
                  <a:srgbClr val="FFFFFF"/>
                </a:solidFill>
                <a:latin typeface="Calibri"/>
                <a:cs typeface="Calibri"/>
              </a:rPr>
              <a:t> </a:t>
            </a:r>
            <a:r>
              <a:rPr sz="1200" dirty="0">
                <a:solidFill>
                  <a:srgbClr val="FFFFFF"/>
                </a:solidFill>
                <a:latin typeface="Calibri"/>
                <a:cs typeface="Calibri"/>
              </a:rPr>
              <a:t>the</a:t>
            </a:r>
            <a:r>
              <a:rPr sz="1200" spc="-5" dirty="0">
                <a:solidFill>
                  <a:srgbClr val="FFFFFF"/>
                </a:solidFill>
                <a:latin typeface="Calibri"/>
                <a:cs typeface="Calibri"/>
              </a:rPr>
              <a:t> </a:t>
            </a:r>
            <a:r>
              <a:rPr sz="1200" spc="-10" dirty="0">
                <a:solidFill>
                  <a:srgbClr val="FFFFFF"/>
                </a:solidFill>
                <a:latin typeface="Calibri"/>
                <a:cs typeface="Calibri"/>
              </a:rPr>
              <a:t>entry.</a:t>
            </a:r>
            <a:endParaRPr sz="1200">
              <a:latin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32510" y="1117853"/>
            <a:ext cx="3963035" cy="2139315"/>
          </a:xfrm>
          <a:prstGeom prst="rect">
            <a:avLst/>
          </a:prstGeom>
        </p:spPr>
        <p:txBody>
          <a:bodyPr vert="horz" wrap="square" lIns="0" tIns="12700" rIns="0" bIns="0" rtlCol="0">
            <a:spAutoFit/>
          </a:bodyPr>
          <a:lstStyle/>
          <a:p>
            <a:pPr marL="12700" algn="just">
              <a:lnSpc>
                <a:spcPct val="100000"/>
              </a:lnSpc>
              <a:spcBef>
                <a:spcPts val="100"/>
              </a:spcBef>
            </a:pPr>
            <a:r>
              <a:rPr sz="1200" b="1" dirty="0">
                <a:solidFill>
                  <a:srgbClr val="FF0000"/>
                </a:solidFill>
                <a:latin typeface="Calibri"/>
                <a:cs typeface="Calibri"/>
              </a:rPr>
              <a:t>C14.</a:t>
            </a:r>
            <a:r>
              <a:rPr sz="1200" b="1" spc="-20" dirty="0">
                <a:solidFill>
                  <a:srgbClr val="FF0000"/>
                </a:solidFill>
                <a:latin typeface="Calibri"/>
                <a:cs typeface="Calibri"/>
              </a:rPr>
              <a:t> </a:t>
            </a:r>
            <a:r>
              <a:rPr sz="1200" b="1" spc="-10" dirty="0">
                <a:solidFill>
                  <a:srgbClr val="FF0000"/>
                </a:solidFill>
                <a:latin typeface="Calibri"/>
                <a:cs typeface="Calibri"/>
              </a:rPr>
              <a:t>Best</a:t>
            </a:r>
            <a:r>
              <a:rPr sz="1200" b="1" spc="-55" dirty="0">
                <a:solidFill>
                  <a:srgbClr val="FF0000"/>
                </a:solidFill>
                <a:latin typeface="Calibri"/>
                <a:cs typeface="Calibri"/>
              </a:rPr>
              <a:t> </a:t>
            </a:r>
            <a:r>
              <a:rPr sz="1200" b="1" dirty="0">
                <a:solidFill>
                  <a:srgbClr val="FF0000"/>
                </a:solidFill>
                <a:latin typeface="Calibri"/>
                <a:cs typeface="Calibri"/>
              </a:rPr>
              <a:t>Use</a:t>
            </a:r>
            <a:r>
              <a:rPr sz="1200" b="1" spc="-30" dirty="0">
                <a:solidFill>
                  <a:srgbClr val="FF0000"/>
                </a:solidFill>
                <a:latin typeface="Calibri"/>
                <a:cs typeface="Calibri"/>
              </a:rPr>
              <a:t> </a:t>
            </a:r>
            <a:r>
              <a:rPr sz="1200" b="1" dirty="0">
                <a:solidFill>
                  <a:srgbClr val="FF0000"/>
                </a:solidFill>
                <a:latin typeface="Calibri"/>
                <a:cs typeface="Calibri"/>
              </a:rPr>
              <a:t>of</a:t>
            </a:r>
            <a:r>
              <a:rPr sz="1200" b="1" spc="-50" dirty="0">
                <a:solidFill>
                  <a:srgbClr val="FF0000"/>
                </a:solidFill>
                <a:latin typeface="Calibri"/>
                <a:cs typeface="Calibri"/>
              </a:rPr>
              <a:t> </a:t>
            </a:r>
            <a:r>
              <a:rPr sz="1200" b="1" spc="-10" dirty="0">
                <a:solidFill>
                  <a:srgbClr val="FF0000"/>
                </a:solidFill>
                <a:latin typeface="Calibri"/>
                <a:cs typeface="Calibri"/>
              </a:rPr>
              <a:t>Digital</a:t>
            </a:r>
            <a:endParaRPr sz="1200">
              <a:latin typeface="Calibri"/>
              <a:cs typeface="Calibri"/>
            </a:endParaRPr>
          </a:p>
          <a:p>
            <a:pPr marL="12700" marR="5080" algn="just">
              <a:lnSpc>
                <a:spcPct val="111100"/>
              </a:lnSpc>
              <a:spcBef>
                <a:spcPts val="805"/>
              </a:spcBef>
            </a:pPr>
            <a:r>
              <a:rPr sz="1200" dirty="0">
                <a:solidFill>
                  <a:srgbClr val="FFFFFF"/>
                </a:solidFill>
                <a:latin typeface="Calibri"/>
                <a:cs typeface="Calibri"/>
              </a:rPr>
              <a:t>This</a:t>
            </a:r>
            <a:r>
              <a:rPr sz="1200" spc="320" dirty="0">
                <a:solidFill>
                  <a:srgbClr val="FFFFFF"/>
                </a:solidFill>
                <a:latin typeface="Calibri"/>
                <a:cs typeface="Calibri"/>
              </a:rPr>
              <a:t> </a:t>
            </a:r>
            <a:r>
              <a:rPr sz="1200" dirty="0">
                <a:solidFill>
                  <a:srgbClr val="FFFFFF"/>
                </a:solidFill>
                <a:latin typeface="Calibri"/>
                <a:cs typeface="Calibri"/>
              </a:rPr>
              <a:t>category</a:t>
            </a:r>
            <a:r>
              <a:rPr sz="1200" spc="300" dirty="0">
                <a:solidFill>
                  <a:srgbClr val="FFFFFF"/>
                </a:solidFill>
                <a:latin typeface="Calibri"/>
                <a:cs typeface="Calibri"/>
              </a:rPr>
              <a:t> </a:t>
            </a:r>
            <a:r>
              <a:rPr sz="1200" dirty="0">
                <a:solidFill>
                  <a:srgbClr val="FFFFFF"/>
                </a:solidFill>
                <a:latin typeface="Calibri"/>
                <a:cs typeface="Calibri"/>
              </a:rPr>
              <a:t>awarded</a:t>
            </a:r>
            <a:r>
              <a:rPr sz="1200" spc="285" dirty="0">
                <a:solidFill>
                  <a:srgbClr val="FFFFFF"/>
                </a:solidFill>
                <a:latin typeface="Calibri"/>
                <a:cs typeface="Calibri"/>
              </a:rPr>
              <a:t> </a:t>
            </a:r>
            <a:r>
              <a:rPr sz="1200" dirty="0">
                <a:solidFill>
                  <a:srgbClr val="FFFFFF"/>
                </a:solidFill>
                <a:latin typeface="Calibri"/>
                <a:cs typeface="Calibri"/>
              </a:rPr>
              <a:t>to</a:t>
            </a:r>
            <a:r>
              <a:rPr sz="1200" spc="305" dirty="0">
                <a:solidFill>
                  <a:srgbClr val="FFFFFF"/>
                </a:solidFill>
                <a:latin typeface="Calibri"/>
                <a:cs typeface="Calibri"/>
              </a:rPr>
              <a:t> </a:t>
            </a:r>
            <a:r>
              <a:rPr sz="1200" dirty="0">
                <a:solidFill>
                  <a:srgbClr val="FFFFFF"/>
                </a:solidFill>
                <a:latin typeface="Calibri"/>
                <a:cs typeface="Calibri"/>
              </a:rPr>
              <a:t>the</a:t>
            </a:r>
            <a:r>
              <a:rPr sz="1200" spc="315" dirty="0">
                <a:solidFill>
                  <a:srgbClr val="FFFFFF"/>
                </a:solidFill>
                <a:latin typeface="Calibri"/>
                <a:cs typeface="Calibri"/>
              </a:rPr>
              <a:t> </a:t>
            </a:r>
            <a:r>
              <a:rPr sz="1200" dirty="0">
                <a:solidFill>
                  <a:srgbClr val="FFFFFF"/>
                </a:solidFill>
                <a:latin typeface="Calibri"/>
                <a:cs typeface="Calibri"/>
              </a:rPr>
              <a:t>most</a:t>
            </a:r>
            <a:r>
              <a:rPr sz="1200" spc="320" dirty="0">
                <a:solidFill>
                  <a:srgbClr val="FFFFFF"/>
                </a:solidFill>
                <a:latin typeface="Calibri"/>
                <a:cs typeface="Calibri"/>
              </a:rPr>
              <a:t> </a:t>
            </a:r>
            <a:r>
              <a:rPr sz="1200" dirty="0">
                <a:solidFill>
                  <a:srgbClr val="FFFFFF"/>
                </a:solidFill>
                <a:latin typeface="Calibri"/>
                <a:cs typeface="Calibri"/>
              </a:rPr>
              <a:t>successful</a:t>
            </a:r>
            <a:r>
              <a:rPr sz="1200" spc="305" dirty="0">
                <a:solidFill>
                  <a:srgbClr val="FFFFFF"/>
                </a:solidFill>
                <a:latin typeface="Calibri"/>
                <a:cs typeface="Calibri"/>
              </a:rPr>
              <a:t> </a:t>
            </a:r>
            <a:r>
              <a:rPr sz="1200" dirty="0">
                <a:solidFill>
                  <a:srgbClr val="FFFFFF"/>
                </a:solidFill>
                <a:latin typeface="Calibri"/>
                <a:cs typeface="Calibri"/>
              </a:rPr>
              <a:t>campaign</a:t>
            </a:r>
            <a:r>
              <a:rPr sz="1200" spc="305" dirty="0">
                <a:solidFill>
                  <a:srgbClr val="FFFFFF"/>
                </a:solidFill>
                <a:latin typeface="Calibri"/>
                <a:cs typeface="Calibri"/>
              </a:rPr>
              <a:t> </a:t>
            </a:r>
            <a:r>
              <a:rPr sz="1200" spc="-25" dirty="0">
                <a:solidFill>
                  <a:srgbClr val="FFFFFF"/>
                </a:solidFill>
                <a:latin typeface="Calibri"/>
                <a:cs typeface="Calibri"/>
              </a:rPr>
              <a:t>in </a:t>
            </a:r>
            <a:r>
              <a:rPr sz="1200" dirty="0">
                <a:solidFill>
                  <a:srgbClr val="FFFFFF"/>
                </a:solidFill>
                <a:latin typeface="Calibri"/>
                <a:cs typeface="Calibri"/>
              </a:rPr>
              <a:t>creation</a:t>
            </a:r>
            <a:r>
              <a:rPr sz="1200" spc="35" dirty="0">
                <a:solidFill>
                  <a:srgbClr val="FFFFFF"/>
                </a:solidFill>
                <a:latin typeface="Calibri"/>
                <a:cs typeface="Calibri"/>
              </a:rPr>
              <a:t> </a:t>
            </a:r>
            <a:r>
              <a:rPr sz="1200" dirty="0">
                <a:solidFill>
                  <a:srgbClr val="FFFFFF"/>
                </a:solidFill>
                <a:latin typeface="Calibri"/>
                <a:cs typeface="Calibri"/>
              </a:rPr>
              <a:t>of</a:t>
            </a:r>
            <a:r>
              <a:rPr sz="1200" spc="30" dirty="0">
                <a:solidFill>
                  <a:srgbClr val="FFFFFF"/>
                </a:solidFill>
                <a:latin typeface="Calibri"/>
                <a:cs typeface="Calibri"/>
              </a:rPr>
              <a:t> </a:t>
            </a:r>
            <a:r>
              <a:rPr sz="1200" spc="-20" dirty="0">
                <a:solidFill>
                  <a:srgbClr val="FFFFFF"/>
                </a:solidFill>
                <a:latin typeface="Calibri"/>
                <a:cs typeface="Calibri"/>
              </a:rPr>
              <a:t>omni-</a:t>
            </a:r>
            <a:r>
              <a:rPr sz="1200" dirty="0">
                <a:solidFill>
                  <a:srgbClr val="FFFFFF"/>
                </a:solidFill>
                <a:latin typeface="Calibri"/>
                <a:cs typeface="Calibri"/>
              </a:rPr>
              <a:t>channel</a:t>
            </a:r>
            <a:r>
              <a:rPr sz="1200" spc="35" dirty="0">
                <a:solidFill>
                  <a:srgbClr val="FFFFFF"/>
                </a:solidFill>
                <a:latin typeface="Calibri"/>
                <a:cs typeface="Calibri"/>
              </a:rPr>
              <a:t> </a:t>
            </a:r>
            <a:r>
              <a:rPr sz="1200" dirty="0">
                <a:solidFill>
                  <a:srgbClr val="FFFFFF"/>
                </a:solidFill>
                <a:latin typeface="Calibri"/>
                <a:cs typeface="Calibri"/>
              </a:rPr>
              <a:t>digital</a:t>
            </a:r>
            <a:r>
              <a:rPr sz="1200" spc="30" dirty="0">
                <a:solidFill>
                  <a:srgbClr val="FFFFFF"/>
                </a:solidFill>
                <a:latin typeface="Calibri"/>
                <a:cs typeface="Calibri"/>
              </a:rPr>
              <a:t> </a:t>
            </a:r>
            <a:r>
              <a:rPr sz="1200" dirty="0">
                <a:solidFill>
                  <a:srgbClr val="FFFFFF"/>
                </a:solidFill>
                <a:latin typeface="Calibri"/>
                <a:cs typeface="Calibri"/>
              </a:rPr>
              <a:t>content</a:t>
            </a:r>
            <a:r>
              <a:rPr sz="1200" spc="45" dirty="0">
                <a:solidFill>
                  <a:srgbClr val="FFFFFF"/>
                </a:solidFill>
                <a:latin typeface="Calibri"/>
                <a:cs typeface="Calibri"/>
              </a:rPr>
              <a:t> </a:t>
            </a:r>
            <a:r>
              <a:rPr sz="1200" dirty="0">
                <a:solidFill>
                  <a:srgbClr val="FFFFFF"/>
                </a:solidFill>
                <a:latin typeface="Calibri"/>
                <a:cs typeface="Calibri"/>
              </a:rPr>
              <a:t>across</a:t>
            </a:r>
            <a:r>
              <a:rPr sz="1200" spc="45" dirty="0">
                <a:solidFill>
                  <a:srgbClr val="FFFFFF"/>
                </a:solidFill>
                <a:latin typeface="Calibri"/>
                <a:cs typeface="Calibri"/>
              </a:rPr>
              <a:t> </a:t>
            </a:r>
            <a:r>
              <a:rPr sz="1200" spc="-20" dirty="0">
                <a:solidFill>
                  <a:srgbClr val="FFFFFF"/>
                </a:solidFill>
                <a:latin typeface="Calibri"/>
                <a:cs typeface="Calibri"/>
              </a:rPr>
              <a:t>different</a:t>
            </a:r>
            <a:r>
              <a:rPr sz="1200" spc="25" dirty="0">
                <a:solidFill>
                  <a:srgbClr val="FFFFFF"/>
                </a:solidFill>
                <a:latin typeface="Calibri"/>
                <a:cs typeface="Calibri"/>
              </a:rPr>
              <a:t> </a:t>
            </a:r>
            <a:r>
              <a:rPr sz="1200" spc="-10" dirty="0">
                <a:solidFill>
                  <a:srgbClr val="FFFFFF"/>
                </a:solidFill>
                <a:latin typeface="Calibri"/>
                <a:cs typeface="Calibri"/>
              </a:rPr>
              <a:t>digital </a:t>
            </a:r>
            <a:r>
              <a:rPr sz="1200" dirty="0">
                <a:solidFill>
                  <a:srgbClr val="FFFFFF"/>
                </a:solidFill>
                <a:latin typeface="Calibri"/>
                <a:cs typeface="Calibri"/>
              </a:rPr>
              <a:t>platforms</a:t>
            </a:r>
            <a:r>
              <a:rPr sz="1200" spc="190" dirty="0">
                <a:solidFill>
                  <a:srgbClr val="FFFFFF"/>
                </a:solidFill>
                <a:latin typeface="Calibri"/>
                <a:cs typeface="Calibri"/>
              </a:rPr>
              <a:t> </a:t>
            </a:r>
            <a:r>
              <a:rPr sz="1200" dirty="0">
                <a:solidFill>
                  <a:srgbClr val="FFFFFF"/>
                </a:solidFill>
                <a:latin typeface="Calibri"/>
                <a:cs typeface="Calibri"/>
              </a:rPr>
              <a:t>and</a:t>
            </a:r>
            <a:r>
              <a:rPr sz="1200" spc="175" dirty="0">
                <a:solidFill>
                  <a:srgbClr val="FFFFFF"/>
                </a:solidFill>
                <a:latin typeface="Calibri"/>
                <a:cs typeface="Calibri"/>
              </a:rPr>
              <a:t> </a:t>
            </a:r>
            <a:r>
              <a:rPr sz="1200" dirty="0">
                <a:solidFill>
                  <a:srgbClr val="FFFFFF"/>
                </a:solidFill>
                <a:latin typeface="Calibri"/>
                <a:cs typeface="Calibri"/>
              </a:rPr>
              <a:t>devices</a:t>
            </a:r>
            <a:r>
              <a:rPr sz="1200" spc="190" dirty="0">
                <a:solidFill>
                  <a:srgbClr val="FFFFFF"/>
                </a:solidFill>
                <a:latin typeface="Calibri"/>
                <a:cs typeface="Calibri"/>
              </a:rPr>
              <a:t> </a:t>
            </a:r>
            <a:r>
              <a:rPr sz="1200" dirty="0">
                <a:solidFill>
                  <a:srgbClr val="FFFFFF"/>
                </a:solidFill>
                <a:latin typeface="Calibri"/>
                <a:cs typeface="Calibri"/>
              </a:rPr>
              <a:t>which</a:t>
            </a:r>
            <a:r>
              <a:rPr sz="1200" spc="180" dirty="0">
                <a:solidFill>
                  <a:srgbClr val="FFFFFF"/>
                </a:solidFill>
                <a:latin typeface="Calibri"/>
                <a:cs typeface="Calibri"/>
              </a:rPr>
              <a:t> </a:t>
            </a:r>
            <a:r>
              <a:rPr sz="1200" dirty="0">
                <a:solidFill>
                  <a:srgbClr val="FFFFFF"/>
                </a:solidFill>
                <a:latin typeface="Calibri"/>
                <a:cs typeface="Calibri"/>
              </a:rPr>
              <a:t>enhances</a:t>
            </a:r>
            <a:r>
              <a:rPr sz="1200" spc="190" dirty="0">
                <a:solidFill>
                  <a:srgbClr val="FFFFFF"/>
                </a:solidFill>
                <a:latin typeface="Calibri"/>
                <a:cs typeface="Calibri"/>
              </a:rPr>
              <a:t> </a:t>
            </a:r>
            <a:r>
              <a:rPr sz="1200" dirty="0">
                <a:solidFill>
                  <a:srgbClr val="FFFFFF"/>
                </a:solidFill>
                <a:latin typeface="Calibri"/>
                <a:cs typeface="Calibri"/>
              </a:rPr>
              <a:t>meaningful</a:t>
            </a:r>
            <a:r>
              <a:rPr sz="1200" spc="175" dirty="0">
                <a:solidFill>
                  <a:srgbClr val="FFFFFF"/>
                </a:solidFill>
                <a:latin typeface="Calibri"/>
                <a:cs typeface="Calibri"/>
              </a:rPr>
              <a:t> </a:t>
            </a:r>
            <a:r>
              <a:rPr sz="1200" spc="-10" dirty="0">
                <a:solidFill>
                  <a:srgbClr val="FFFFFF"/>
                </a:solidFill>
                <a:latin typeface="Calibri"/>
                <a:cs typeface="Calibri"/>
              </a:rPr>
              <a:t>consumer </a:t>
            </a:r>
            <a:r>
              <a:rPr sz="1200" dirty="0">
                <a:solidFill>
                  <a:srgbClr val="FFFFFF"/>
                </a:solidFill>
                <a:latin typeface="Calibri"/>
                <a:cs typeface="Calibri"/>
              </a:rPr>
              <a:t>engagement.</a:t>
            </a:r>
            <a:r>
              <a:rPr sz="1200" spc="35" dirty="0">
                <a:solidFill>
                  <a:srgbClr val="FFFFFF"/>
                </a:solidFill>
                <a:latin typeface="Calibri"/>
                <a:cs typeface="Calibri"/>
              </a:rPr>
              <a:t> </a:t>
            </a:r>
            <a:r>
              <a:rPr sz="1200" dirty="0">
                <a:solidFill>
                  <a:srgbClr val="FFFFFF"/>
                </a:solidFill>
                <a:latin typeface="Calibri"/>
                <a:cs typeface="Calibri"/>
              </a:rPr>
              <a:t>Judges</a:t>
            </a:r>
            <a:r>
              <a:rPr sz="1200" spc="40" dirty="0">
                <a:solidFill>
                  <a:srgbClr val="FFFFFF"/>
                </a:solidFill>
                <a:latin typeface="Calibri"/>
                <a:cs typeface="Calibri"/>
              </a:rPr>
              <a:t> </a:t>
            </a:r>
            <a:r>
              <a:rPr sz="1200" spc="-10" dirty="0">
                <a:solidFill>
                  <a:srgbClr val="FFFFFF"/>
                </a:solidFill>
                <a:latin typeface="Calibri"/>
                <a:cs typeface="Calibri"/>
              </a:rPr>
              <a:t>recognize</a:t>
            </a:r>
            <a:r>
              <a:rPr sz="1200" spc="30" dirty="0">
                <a:solidFill>
                  <a:srgbClr val="FFFFFF"/>
                </a:solidFill>
                <a:latin typeface="Calibri"/>
                <a:cs typeface="Calibri"/>
              </a:rPr>
              <a:t> </a:t>
            </a:r>
            <a:r>
              <a:rPr sz="1200" dirty="0">
                <a:solidFill>
                  <a:srgbClr val="FFFFFF"/>
                </a:solidFill>
                <a:latin typeface="Calibri"/>
                <a:cs typeface="Calibri"/>
              </a:rPr>
              <a:t>the</a:t>
            </a:r>
            <a:r>
              <a:rPr sz="1200" spc="30" dirty="0">
                <a:solidFill>
                  <a:srgbClr val="FFFFFF"/>
                </a:solidFill>
                <a:latin typeface="Calibri"/>
                <a:cs typeface="Calibri"/>
              </a:rPr>
              <a:t> </a:t>
            </a:r>
            <a:r>
              <a:rPr sz="1200" dirty="0">
                <a:solidFill>
                  <a:srgbClr val="FFFFFF"/>
                </a:solidFill>
                <a:latin typeface="Calibri"/>
                <a:cs typeface="Calibri"/>
              </a:rPr>
              <a:t>best</a:t>
            </a:r>
            <a:r>
              <a:rPr sz="1200" spc="35" dirty="0">
                <a:solidFill>
                  <a:srgbClr val="FFFFFF"/>
                </a:solidFill>
                <a:latin typeface="Calibri"/>
                <a:cs typeface="Calibri"/>
              </a:rPr>
              <a:t> </a:t>
            </a:r>
            <a:r>
              <a:rPr sz="1200" dirty="0">
                <a:solidFill>
                  <a:srgbClr val="FFFFFF"/>
                </a:solidFill>
                <a:latin typeface="Calibri"/>
                <a:cs typeface="Calibri"/>
              </a:rPr>
              <a:t>use</a:t>
            </a:r>
            <a:r>
              <a:rPr sz="1200" spc="35" dirty="0">
                <a:solidFill>
                  <a:srgbClr val="FFFFFF"/>
                </a:solidFill>
                <a:latin typeface="Calibri"/>
                <a:cs typeface="Calibri"/>
              </a:rPr>
              <a:t> </a:t>
            </a:r>
            <a:r>
              <a:rPr sz="1200" dirty="0">
                <a:solidFill>
                  <a:srgbClr val="FFFFFF"/>
                </a:solidFill>
                <a:latin typeface="Calibri"/>
                <a:cs typeface="Calibri"/>
              </a:rPr>
              <a:t>of</a:t>
            </a:r>
            <a:r>
              <a:rPr sz="1200" spc="20" dirty="0">
                <a:solidFill>
                  <a:srgbClr val="FFFFFF"/>
                </a:solidFill>
                <a:latin typeface="Calibri"/>
                <a:cs typeface="Calibri"/>
              </a:rPr>
              <a:t> </a:t>
            </a:r>
            <a:r>
              <a:rPr sz="1200" dirty="0">
                <a:solidFill>
                  <a:srgbClr val="FFFFFF"/>
                </a:solidFill>
                <a:latin typeface="Calibri"/>
                <a:cs typeface="Calibri"/>
              </a:rPr>
              <a:t>digital</a:t>
            </a:r>
            <a:r>
              <a:rPr sz="1200" spc="20" dirty="0">
                <a:solidFill>
                  <a:srgbClr val="FFFFFF"/>
                </a:solidFill>
                <a:latin typeface="Calibri"/>
                <a:cs typeface="Calibri"/>
              </a:rPr>
              <a:t> </a:t>
            </a:r>
            <a:r>
              <a:rPr sz="1200" spc="-10" dirty="0">
                <a:solidFill>
                  <a:srgbClr val="FFFFFF"/>
                </a:solidFill>
                <a:latin typeface="Calibri"/>
                <a:cs typeface="Calibri"/>
              </a:rPr>
              <a:t>platforms </a:t>
            </a:r>
            <a:r>
              <a:rPr sz="1200" dirty="0">
                <a:solidFill>
                  <a:srgbClr val="FFFFFF"/>
                </a:solidFill>
                <a:latin typeface="Calibri"/>
                <a:cs typeface="Calibri"/>
              </a:rPr>
              <a:t>using</a:t>
            </a:r>
            <a:r>
              <a:rPr sz="1200" spc="245" dirty="0">
                <a:solidFill>
                  <a:srgbClr val="FFFFFF"/>
                </a:solidFill>
                <a:latin typeface="Calibri"/>
                <a:cs typeface="Calibri"/>
              </a:rPr>
              <a:t> </a:t>
            </a:r>
            <a:r>
              <a:rPr sz="1200" dirty="0">
                <a:solidFill>
                  <a:srgbClr val="FFFFFF"/>
                </a:solidFill>
                <a:latin typeface="Calibri"/>
                <a:cs typeface="Calibri"/>
              </a:rPr>
              <a:t>creative</a:t>
            </a:r>
            <a:r>
              <a:rPr sz="1200" spc="240" dirty="0">
                <a:solidFill>
                  <a:srgbClr val="FFFFFF"/>
                </a:solidFill>
                <a:latin typeface="Calibri"/>
                <a:cs typeface="Calibri"/>
              </a:rPr>
              <a:t> </a:t>
            </a:r>
            <a:r>
              <a:rPr sz="1200" dirty="0">
                <a:solidFill>
                  <a:srgbClr val="FFFFFF"/>
                </a:solidFill>
                <a:latin typeface="Calibri"/>
                <a:cs typeface="Calibri"/>
              </a:rPr>
              <a:t>ideas</a:t>
            </a:r>
            <a:r>
              <a:rPr sz="1200" spc="229" dirty="0">
                <a:solidFill>
                  <a:srgbClr val="FFFFFF"/>
                </a:solidFill>
                <a:latin typeface="Calibri"/>
                <a:cs typeface="Calibri"/>
              </a:rPr>
              <a:t> </a:t>
            </a:r>
            <a:r>
              <a:rPr sz="1200" dirty="0">
                <a:solidFill>
                  <a:srgbClr val="FFFFFF"/>
                </a:solidFill>
                <a:latin typeface="Calibri"/>
                <a:cs typeface="Calibri"/>
              </a:rPr>
              <a:t>to</a:t>
            </a:r>
            <a:r>
              <a:rPr sz="1200" spc="225" dirty="0">
                <a:solidFill>
                  <a:srgbClr val="FFFFFF"/>
                </a:solidFill>
                <a:latin typeface="Calibri"/>
                <a:cs typeface="Calibri"/>
              </a:rPr>
              <a:t> </a:t>
            </a:r>
            <a:r>
              <a:rPr sz="1200" dirty="0">
                <a:solidFill>
                  <a:srgbClr val="FFFFFF"/>
                </a:solidFill>
                <a:latin typeface="Calibri"/>
                <a:cs typeface="Calibri"/>
              </a:rPr>
              <a:t>execute/support</a:t>
            </a:r>
            <a:r>
              <a:rPr sz="1200" spc="245" dirty="0">
                <a:solidFill>
                  <a:srgbClr val="FFFFFF"/>
                </a:solidFill>
                <a:latin typeface="Calibri"/>
                <a:cs typeface="Calibri"/>
              </a:rPr>
              <a:t> </a:t>
            </a:r>
            <a:r>
              <a:rPr sz="1200" dirty="0">
                <a:solidFill>
                  <a:srgbClr val="FFFFFF"/>
                </a:solidFill>
                <a:latin typeface="Calibri"/>
                <a:cs typeface="Calibri"/>
              </a:rPr>
              <a:t>PR</a:t>
            </a:r>
            <a:r>
              <a:rPr sz="1200" spc="235" dirty="0">
                <a:solidFill>
                  <a:srgbClr val="FFFFFF"/>
                </a:solidFill>
                <a:latin typeface="Calibri"/>
                <a:cs typeface="Calibri"/>
              </a:rPr>
              <a:t> </a:t>
            </a:r>
            <a:r>
              <a:rPr sz="1200" dirty="0">
                <a:solidFill>
                  <a:srgbClr val="FFFFFF"/>
                </a:solidFill>
                <a:latin typeface="Calibri"/>
                <a:cs typeface="Calibri"/>
              </a:rPr>
              <a:t>campaign</a:t>
            </a:r>
            <a:r>
              <a:rPr sz="1200" spc="235" dirty="0">
                <a:solidFill>
                  <a:srgbClr val="FFFFFF"/>
                </a:solidFill>
                <a:latin typeface="Calibri"/>
                <a:cs typeface="Calibri"/>
              </a:rPr>
              <a:t> </a:t>
            </a:r>
            <a:r>
              <a:rPr sz="1200" spc="-10" dirty="0">
                <a:solidFill>
                  <a:srgbClr val="FFFFFF"/>
                </a:solidFill>
                <a:latin typeface="Calibri"/>
                <a:cs typeface="Calibri"/>
              </a:rPr>
              <a:t>across </a:t>
            </a:r>
            <a:r>
              <a:rPr sz="1200" dirty="0">
                <a:solidFill>
                  <a:srgbClr val="FFFFFF"/>
                </a:solidFill>
                <a:latin typeface="Calibri"/>
                <a:cs typeface="Calibri"/>
              </a:rPr>
              <a:t>multiple</a:t>
            </a:r>
            <a:r>
              <a:rPr sz="1200" spc="405" dirty="0">
                <a:solidFill>
                  <a:srgbClr val="FFFFFF"/>
                </a:solidFill>
                <a:latin typeface="Calibri"/>
                <a:cs typeface="Calibri"/>
              </a:rPr>
              <a:t> </a:t>
            </a:r>
            <a:r>
              <a:rPr sz="1200" dirty="0">
                <a:solidFill>
                  <a:srgbClr val="FFFFFF"/>
                </a:solidFill>
                <a:latin typeface="Calibri"/>
                <a:cs typeface="Calibri"/>
              </a:rPr>
              <a:t>channels</a:t>
            </a:r>
            <a:r>
              <a:rPr sz="1200" spc="409" dirty="0">
                <a:solidFill>
                  <a:srgbClr val="FFFFFF"/>
                </a:solidFill>
                <a:latin typeface="Calibri"/>
                <a:cs typeface="Calibri"/>
              </a:rPr>
              <a:t> </a:t>
            </a:r>
            <a:r>
              <a:rPr sz="1200" dirty="0">
                <a:solidFill>
                  <a:srgbClr val="FFFFFF"/>
                </a:solidFill>
                <a:latin typeface="Calibri"/>
                <a:cs typeface="Calibri"/>
              </a:rPr>
              <a:t>or</a:t>
            </a:r>
            <a:r>
              <a:rPr sz="1200" spc="390" dirty="0">
                <a:solidFill>
                  <a:srgbClr val="FFFFFF"/>
                </a:solidFill>
                <a:latin typeface="Calibri"/>
                <a:cs typeface="Calibri"/>
              </a:rPr>
              <a:t> </a:t>
            </a:r>
            <a:r>
              <a:rPr sz="1200" dirty="0">
                <a:solidFill>
                  <a:srgbClr val="FFFFFF"/>
                </a:solidFill>
                <a:latin typeface="Calibri"/>
                <a:cs typeface="Calibri"/>
              </a:rPr>
              <a:t>in</a:t>
            </a:r>
            <a:r>
              <a:rPr sz="1200" spc="395" dirty="0">
                <a:solidFill>
                  <a:srgbClr val="FFFFFF"/>
                </a:solidFill>
                <a:latin typeface="Calibri"/>
                <a:cs typeface="Calibri"/>
              </a:rPr>
              <a:t> </a:t>
            </a:r>
            <a:r>
              <a:rPr sz="1200" dirty="0">
                <a:solidFill>
                  <a:srgbClr val="FFFFFF"/>
                </a:solidFill>
                <a:latin typeface="Calibri"/>
                <a:cs typeface="Calibri"/>
              </a:rPr>
              <a:t>one</a:t>
            </a:r>
            <a:r>
              <a:rPr sz="1200" spc="400" dirty="0">
                <a:solidFill>
                  <a:srgbClr val="FFFFFF"/>
                </a:solidFill>
                <a:latin typeface="Calibri"/>
                <a:cs typeface="Calibri"/>
              </a:rPr>
              <a:t> </a:t>
            </a:r>
            <a:r>
              <a:rPr sz="1200" dirty="0">
                <a:solidFill>
                  <a:srgbClr val="FFFFFF"/>
                </a:solidFill>
                <a:latin typeface="Calibri"/>
                <a:cs typeface="Calibri"/>
              </a:rPr>
              <a:t>particular</a:t>
            </a:r>
            <a:r>
              <a:rPr sz="1200" spc="395" dirty="0">
                <a:solidFill>
                  <a:srgbClr val="FFFFFF"/>
                </a:solidFill>
                <a:latin typeface="Calibri"/>
                <a:cs typeface="Calibri"/>
              </a:rPr>
              <a:t> </a:t>
            </a:r>
            <a:r>
              <a:rPr sz="1200" dirty="0">
                <a:solidFill>
                  <a:srgbClr val="FFFFFF"/>
                </a:solidFill>
                <a:latin typeface="Calibri"/>
                <a:cs typeface="Calibri"/>
              </a:rPr>
              <a:t>channel</a:t>
            </a:r>
            <a:r>
              <a:rPr sz="1200" spc="395" dirty="0">
                <a:solidFill>
                  <a:srgbClr val="FFFFFF"/>
                </a:solidFill>
                <a:latin typeface="Calibri"/>
                <a:cs typeface="Calibri"/>
              </a:rPr>
              <a:t> </a:t>
            </a:r>
            <a:r>
              <a:rPr sz="1200" dirty="0">
                <a:solidFill>
                  <a:srgbClr val="FFFFFF"/>
                </a:solidFill>
                <a:latin typeface="Calibri"/>
                <a:cs typeface="Calibri"/>
              </a:rPr>
              <a:t>where</a:t>
            </a:r>
            <a:r>
              <a:rPr sz="1200" spc="395" dirty="0">
                <a:solidFill>
                  <a:srgbClr val="FFFFFF"/>
                </a:solidFill>
                <a:latin typeface="Calibri"/>
                <a:cs typeface="Calibri"/>
              </a:rPr>
              <a:t> </a:t>
            </a:r>
            <a:r>
              <a:rPr sz="1200" spc="-25" dirty="0">
                <a:solidFill>
                  <a:srgbClr val="FFFFFF"/>
                </a:solidFill>
                <a:latin typeface="Calibri"/>
                <a:cs typeface="Calibri"/>
              </a:rPr>
              <a:t>the </a:t>
            </a:r>
            <a:r>
              <a:rPr sz="1200" dirty="0">
                <a:solidFill>
                  <a:srgbClr val="FFFFFF"/>
                </a:solidFill>
                <a:latin typeface="Calibri"/>
                <a:cs typeface="Calibri"/>
              </a:rPr>
              <a:t>campaign</a:t>
            </a:r>
            <a:r>
              <a:rPr sz="1200" spc="120" dirty="0">
                <a:solidFill>
                  <a:srgbClr val="FFFFFF"/>
                </a:solidFill>
                <a:latin typeface="Calibri"/>
                <a:cs typeface="Calibri"/>
              </a:rPr>
              <a:t> </a:t>
            </a:r>
            <a:r>
              <a:rPr sz="1200" dirty="0">
                <a:solidFill>
                  <a:srgbClr val="FFFFFF"/>
                </a:solidFill>
                <a:latin typeface="Calibri"/>
                <a:cs typeface="Calibri"/>
              </a:rPr>
              <a:t>excelled.</a:t>
            </a:r>
            <a:r>
              <a:rPr sz="1200" spc="135" dirty="0">
                <a:solidFill>
                  <a:srgbClr val="FFFFFF"/>
                </a:solidFill>
                <a:latin typeface="Calibri"/>
                <a:cs typeface="Calibri"/>
              </a:rPr>
              <a:t> </a:t>
            </a:r>
            <a:r>
              <a:rPr sz="1200" dirty="0">
                <a:solidFill>
                  <a:srgbClr val="FFFFFF"/>
                </a:solidFill>
                <a:latin typeface="Calibri"/>
                <a:cs typeface="Calibri"/>
              </a:rPr>
              <a:t>Judges</a:t>
            </a:r>
            <a:r>
              <a:rPr sz="1200" spc="135" dirty="0">
                <a:solidFill>
                  <a:srgbClr val="FFFFFF"/>
                </a:solidFill>
                <a:latin typeface="Calibri"/>
                <a:cs typeface="Calibri"/>
              </a:rPr>
              <a:t> </a:t>
            </a:r>
            <a:r>
              <a:rPr sz="1200" dirty="0">
                <a:solidFill>
                  <a:srgbClr val="FFFFFF"/>
                </a:solidFill>
                <a:latin typeface="Calibri"/>
                <a:cs typeface="Calibri"/>
              </a:rPr>
              <a:t>will</a:t>
            </a:r>
            <a:r>
              <a:rPr sz="1200" spc="114" dirty="0">
                <a:solidFill>
                  <a:srgbClr val="FFFFFF"/>
                </a:solidFill>
                <a:latin typeface="Calibri"/>
                <a:cs typeface="Calibri"/>
              </a:rPr>
              <a:t> </a:t>
            </a:r>
            <a:r>
              <a:rPr sz="1200" dirty="0">
                <a:solidFill>
                  <a:srgbClr val="FFFFFF"/>
                </a:solidFill>
                <a:latin typeface="Calibri"/>
                <a:cs typeface="Calibri"/>
              </a:rPr>
              <a:t>also</a:t>
            </a:r>
            <a:r>
              <a:rPr sz="1200" spc="114" dirty="0">
                <a:solidFill>
                  <a:srgbClr val="FFFFFF"/>
                </a:solidFill>
                <a:latin typeface="Calibri"/>
                <a:cs typeface="Calibri"/>
              </a:rPr>
              <a:t> </a:t>
            </a:r>
            <a:r>
              <a:rPr sz="1200" dirty="0">
                <a:solidFill>
                  <a:srgbClr val="FFFFFF"/>
                </a:solidFill>
                <a:latin typeface="Calibri"/>
                <a:cs typeface="Calibri"/>
              </a:rPr>
              <a:t>look</a:t>
            </a:r>
            <a:r>
              <a:rPr sz="1200" spc="325" dirty="0">
                <a:solidFill>
                  <a:srgbClr val="FFFFFF"/>
                </a:solidFill>
                <a:latin typeface="Calibri"/>
                <a:cs typeface="Calibri"/>
              </a:rPr>
              <a:t>  </a:t>
            </a:r>
            <a:r>
              <a:rPr sz="1200" dirty="0">
                <a:solidFill>
                  <a:srgbClr val="FFFFFF"/>
                </a:solidFill>
                <a:latin typeface="Calibri"/>
                <a:cs typeface="Calibri"/>
              </a:rPr>
              <a:t>at</a:t>
            </a:r>
            <a:r>
              <a:rPr sz="1200" spc="135" dirty="0">
                <a:solidFill>
                  <a:srgbClr val="FFFFFF"/>
                </a:solidFill>
                <a:latin typeface="Calibri"/>
                <a:cs typeface="Calibri"/>
              </a:rPr>
              <a:t> </a:t>
            </a:r>
            <a:r>
              <a:rPr sz="1200" dirty="0">
                <a:solidFill>
                  <a:srgbClr val="FFFFFF"/>
                </a:solidFill>
                <a:latin typeface="Calibri"/>
                <a:cs typeface="Calibri"/>
              </a:rPr>
              <a:t>a</a:t>
            </a:r>
            <a:r>
              <a:rPr sz="1200" spc="130" dirty="0">
                <a:solidFill>
                  <a:srgbClr val="FFFFFF"/>
                </a:solidFill>
                <a:latin typeface="Calibri"/>
                <a:cs typeface="Calibri"/>
              </a:rPr>
              <a:t> </a:t>
            </a:r>
            <a:r>
              <a:rPr sz="1200" dirty="0">
                <a:solidFill>
                  <a:srgbClr val="FFFFFF"/>
                </a:solidFill>
                <a:latin typeface="Calibri"/>
                <a:cs typeface="Calibri"/>
              </a:rPr>
              <a:t>clear</a:t>
            </a:r>
            <a:r>
              <a:rPr sz="1200" spc="114" dirty="0">
                <a:solidFill>
                  <a:srgbClr val="FFFFFF"/>
                </a:solidFill>
                <a:latin typeface="Calibri"/>
                <a:cs typeface="Calibri"/>
              </a:rPr>
              <a:t> </a:t>
            </a:r>
            <a:r>
              <a:rPr sz="1200" spc="-10" dirty="0">
                <a:solidFill>
                  <a:srgbClr val="FFFFFF"/>
                </a:solidFill>
                <a:latin typeface="Calibri"/>
                <a:cs typeface="Calibri"/>
              </a:rPr>
              <a:t>approach </a:t>
            </a:r>
            <a:r>
              <a:rPr sz="1200" dirty="0">
                <a:solidFill>
                  <a:srgbClr val="FFFFFF"/>
                </a:solidFill>
                <a:latin typeface="Calibri"/>
                <a:cs typeface="Calibri"/>
              </a:rPr>
              <a:t>and</a:t>
            </a:r>
            <a:r>
              <a:rPr sz="1200" spc="95" dirty="0">
                <a:solidFill>
                  <a:srgbClr val="FFFFFF"/>
                </a:solidFill>
                <a:latin typeface="Calibri"/>
                <a:cs typeface="Calibri"/>
              </a:rPr>
              <a:t> </a:t>
            </a:r>
            <a:r>
              <a:rPr sz="1200" dirty="0">
                <a:solidFill>
                  <a:srgbClr val="FFFFFF"/>
                </a:solidFill>
                <a:latin typeface="Calibri"/>
                <a:cs typeface="Calibri"/>
              </a:rPr>
              <a:t>execution</a:t>
            </a:r>
            <a:r>
              <a:rPr sz="1200" spc="80" dirty="0">
                <a:solidFill>
                  <a:srgbClr val="FFFFFF"/>
                </a:solidFill>
                <a:latin typeface="Calibri"/>
                <a:cs typeface="Calibri"/>
              </a:rPr>
              <a:t> </a:t>
            </a:r>
            <a:r>
              <a:rPr sz="1200" dirty="0">
                <a:solidFill>
                  <a:srgbClr val="FFFFFF"/>
                </a:solidFill>
                <a:latin typeface="Calibri"/>
                <a:cs typeface="Calibri"/>
              </a:rPr>
              <a:t>with</a:t>
            </a:r>
            <a:r>
              <a:rPr sz="1200" spc="95" dirty="0">
                <a:solidFill>
                  <a:srgbClr val="FFFFFF"/>
                </a:solidFill>
                <a:latin typeface="Calibri"/>
                <a:cs typeface="Calibri"/>
              </a:rPr>
              <a:t> </a:t>
            </a:r>
            <a:r>
              <a:rPr sz="1200" dirty="0">
                <a:solidFill>
                  <a:srgbClr val="FFFFFF"/>
                </a:solidFill>
                <a:latin typeface="Calibri"/>
                <a:cs typeface="Calibri"/>
              </a:rPr>
              <a:t>tangible</a:t>
            </a:r>
            <a:r>
              <a:rPr sz="1200" spc="105" dirty="0">
                <a:solidFill>
                  <a:srgbClr val="FFFFFF"/>
                </a:solidFill>
                <a:latin typeface="Calibri"/>
                <a:cs typeface="Calibri"/>
              </a:rPr>
              <a:t> </a:t>
            </a:r>
            <a:r>
              <a:rPr sz="1200" dirty="0">
                <a:solidFill>
                  <a:srgbClr val="FFFFFF"/>
                </a:solidFill>
                <a:latin typeface="Calibri"/>
                <a:cs typeface="Calibri"/>
              </a:rPr>
              <a:t>results</a:t>
            </a:r>
            <a:r>
              <a:rPr sz="1200" spc="114" dirty="0">
                <a:solidFill>
                  <a:srgbClr val="FFFFFF"/>
                </a:solidFill>
                <a:latin typeface="Calibri"/>
                <a:cs typeface="Calibri"/>
              </a:rPr>
              <a:t> </a:t>
            </a:r>
            <a:r>
              <a:rPr sz="1200" dirty="0">
                <a:solidFill>
                  <a:srgbClr val="FFFFFF"/>
                </a:solidFill>
                <a:latin typeface="Calibri"/>
                <a:cs typeface="Calibri"/>
              </a:rPr>
              <a:t>of</a:t>
            </a:r>
            <a:r>
              <a:rPr sz="1200" spc="100" dirty="0">
                <a:solidFill>
                  <a:srgbClr val="FFFFFF"/>
                </a:solidFill>
                <a:latin typeface="Calibri"/>
                <a:cs typeface="Calibri"/>
              </a:rPr>
              <a:t> </a:t>
            </a:r>
            <a:r>
              <a:rPr sz="1200" dirty="0">
                <a:solidFill>
                  <a:srgbClr val="FFFFFF"/>
                </a:solidFill>
                <a:latin typeface="Calibri"/>
                <a:cs typeface="Calibri"/>
              </a:rPr>
              <a:t>digital</a:t>
            </a:r>
            <a:r>
              <a:rPr sz="1200" spc="90" dirty="0">
                <a:solidFill>
                  <a:srgbClr val="FFFFFF"/>
                </a:solidFill>
                <a:latin typeface="Calibri"/>
                <a:cs typeface="Calibri"/>
              </a:rPr>
              <a:t> </a:t>
            </a:r>
            <a:r>
              <a:rPr sz="1200" dirty="0">
                <a:solidFill>
                  <a:srgbClr val="FFFFFF"/>
                </a:solidFill>
                <a:latin typeface="Calibri"/>
                <a:cs typeface="Calibri"/>
              </a:rPr>
              <a:t>strategies</a:t>
            </a:r>
            <a:r>
              <a:rPr sz="1200" spc="114" dirty="0">
                <a:solidFill>
                  <a:srgbClr val="FFFFFF"/>
                </a:solidFill>
                <a:latin typeface="Calibri"/>
                <a:cs typeface="Calibri"/>
              </a:rPr>
              <a:t> </a:t>
            </a:r>
            <a:r>
              <a:rPr sz="1200" spc="-10" dirty="0">
                <a:solidFill>
                  <a:srgbClr val="FFFFFF"/>
                </a:solidFill>
                <a:latin typeface="Calibri"/>
                <a:cs typeface="Calibri"/>
              </a:rPr>
              <a:t>across platforms.</a:t>
            </a:r>
            <a:endParaRPr sz="1200">
              <a:latin typeface="Calibri"/>
              <a:cs typeface="Calibri"/>
            </a:endParaRPr>
          </a:p>
        </p:txBody>
      </p:sp>
      <p:sp>
        <p:nvSpPr>
          <p:cNvPr id="3" name="object 3"/>
          <p:cNvSpPr txBox="1"/>
          <p:nvPr/>
        </p:nvSpPr>
        <p:spPr>
          <a:xfrm>
            <a:off x="832510" y="3518661"/>
            <a:ext cx="3938904" cy="3361690"/>
          </a:xfrm>
          <a:prstGeom prst="rect">
            <a:avLst/>
          </a:prstGeom>
        </p:spPr>
        <p:txBody>
          <a:bodyPr vert="horz" wrap="square" lIns="0" tIns="12700" rIns="0" bIns="0" rtlCol="0">
            <a:spAutoFit/>
          </a:bodyPr>
          <a:lstStyle/>
          <a:p>
            <a:pPr marL="12700" algn="just">
              <a:lnSpc>
                <a:spcPct val="100000"/>
              </a:lnSpc>
              <a:spcBef>
                <a:spcPts val="100"/>
              </a:spcBef>
            </a:pPr>
            <a:r>
              <a:rPr sz="1200" b="1" dirty="0">
                <a:solidFill>
                  <a:srgbClr val="FF0000"/>
                </a:solidFill>
                <a:latin typeface="Calibri"/>
                <a:cs typeface="Calibri"/>
              </a:rPr>
              <a:t>C15.</a:t>
            </a:r>
            <a:r>
              <a:rPr sz="1200" b="1" spc="-20" dirty="0">
                <a:solidFill>
                  <a:srgbClr val="FF0000"/>
                </a:solidFill>
                <a:latin typeface="Calibri"/>
                <a:cs typeface="Calibri"/>
              </a:rPr>
              <a:t> </a:t>
            </a:r>
            <a:r>
              <a:rPr sz="1200" b="1" spc="-10" dirty="0">
                <a:solidFill>
                  <a:srgbClr val="FF0000"/>
                </a:solidFill>
                <a:latin typeface="Calibri"/>
                <a:cs typeface="Calibri"/>
              </a:rPr>
              <a:t>Best</a:t>
            </a:r>
            <a:r>
              <a:rPr sz="1200" b="1" spc="-60" dirty="0">
                <a:solidFill>
                  <a:srgbClr val="FF0000"/>
                </a:solidFill>
                <a:latin typeface="Calibri"/>
                <a:cs typeface="Calibri"/>
              </a:rPr>
              <a:t> </a:t>
            </a:r>
            <a:r>
              <a:rPr sz="1200" b="1" dirty="0">
                <a:solidFill>
                  <a:srgbClr val="FF0000"/>
                </a:solidFill>
                <a:latin typeface="Calibri"/>
                <a:cs typeface="Calibri"/>
              </a:rPr>
              <a:t>Use</a:t>
            </a:r>
            <a:r>
              <a:rPr sz="1200" b="1" spc="-30" dirty="0">
                <a:solidFill>
                  <a:srgbClr val="FF0000"/>
                </a:solidFill>
                <a:latin typeface="Calibri"/>
                <a:cs typeface="Calibri"/>
              </a:rPr>
              <a:t> </a:t>
            </a:r>
            <a:r>
              <a:rPr sz="1200" b="1" dirty="0">
                <a:solidFill>
                  <a:srgbClr val="FF0000"/>
                </a:solidFill>
                <a:latin typeface="Calibri"/>
                <a:cs typeface="Calibri"/>
              </a:rPr>
              <a:t>of</a:t>
            </a:r>
            <a:r>
              <a:rPr sz="1200" b="1" spc="-30" dirty="0">
                <a:solidFill>
                  <a:srgbClr val="FF0000"/>
                </a:solidFill>
                <a:latin typeface="Calibri"/>
                <a:cs typeface="Calibri"/>
              </a:rPr>
              <a:t> </a:t>
            </a:r>
            <a:r>
              <a:rPr sz="1200" b="1" dirty="0">
                <a:solidFill>
                  <a:srgbClr val="FF0000"/>
                </a:solidFill>
                <a:latin typeface="Calibri"/>
                <a:cs typeface="Calibri"/>
              </a:rPr>
              <a:t>Social</a:t>
            </a:r>
            <a:r>
              <a:rPr sz="1200" b="1" spc="-55" dirty="0">
                <a:solidFill>
                  <a:srgbClr val="FF0000"/>
                </a:solidFill>
                <a:latin typeface="Calibri"/>
                <a:cs typeface="Calibri"/>
              </a:rPr>
              <a:t> </a:t>
            </a:r>
            <a:r>
              <a:rPr sz="1200" b="1" spc="-20" dirty="0">
                <a:solidFill>
                  <a:srgbClr val="FF0000"/>
                </a:solidFill>
                <a:latin typeface="Calibri"/>
                <a:cs typeface="Calibri"/>
              </a:rPr>
              <a:t>Media</a:t>
            </a:r>
            <a:endParaRPr sz="1200">
              <a:latin typeface="Calibri"/>
              <a:cs typeface="Calibri"/>
            </a:endParaRPr>
          </a:p>
          <a:p>
            <a:pPr marL="12700" marR="5080" algn="just">
              <a:lnSpc>
                <a:spcPct val="115100"/>
              </a:lnSpc>
              <a:spcBef>
                <a:spcPts val="1210"/>
              </a:spcBef>
            </a:pPr>
            <a:r>
              <a:rPr sz="1200" dirty="0">
                <a:solidFill>
                  <a:srgbClr val="FFFFFF"/>
                </a:solidFill>
                <a:latin typeface="Calibri"/>
                <a:cs typeface="Calibri"/>
              </a:rPr>
              <a:t>This</a:t>
            </a:r>
            <a:r>
              <a:rPr sz="1200" spc="20" dirty="0">
                <a:solidFill>
                  <a:srgbClr val="FFFFFF"/>
                </a:solidFill>
                <a:latin typeface="Calibri"/>
                <a:cs typeface="Calibri"/>
              </a:rPr>
              <a:t> </a:t>
            </a:r>
            <a:r>
              <a:rPr sz="1200" dirty="0">
                <a:solidFill>
                  <a:srgbClr val="FFFFFF"/>
                </a:solidFill>
                <a:latin typeface="Calibri"/>
                <a:cs typeface="Calibri"/>
              </a:rPr>
              <a:t>category</a:t>
            </a:r>
            <a:r>
              <a:rPr sz="1200" spc="25" dirty="0">
                <a:solidFill>
                  <a:srgbClr val="FFFFFF"/>
                </a:solidFill>
                <a:latin typeface="Calibri"/>
                <a:cs typeface="Calibri"/>
              </a:rPr>
              <a:t> </a:t>
            </a:r>
            <a:r>
              <a:rPr sz="1200" spc="-10" dirty="0">
                <a:solidFill>
                  <a:srgbClr val="FFFFFF"/>
                </a:solidFill>
                <a:latin typeface="Calibri"/>
                <a:cs typeface="Calibri"/>
              </a:rPr>
              <a:t>recognizes</a:t>
            </a:r>
            <a:r>
              <a:rPr sz="1200" spc="25" dirty="0">
                <a:solidFill>
                  <a:srgbClr val="FFFFFF"/>
                </a:solidFill>
                <a:latin typeface="Calibri"/>
                <a:cs typeface="Calibri"/>
              </a:rPr>
              <a:t> </a:t>
            </a:r>
            <a:r>
              <a:rPr sz="1200" dirty="0">
                <a:solidFill>
                  <a:srgbClr val="FFFFFF"/>
                </a:solidFill>
                <a:latin typeface="Calibri"/>
                <a:cs typeface="Calibri"/>
              </a:rPr>
              <a:t>the</a:t>
            </a:r>
            <a:r>
              <a:rPr sz="1200" spc="15" dirty="0">
                <a:solidFill>
                  <a:srgbClr val="FFFFFF"/>
                </a:solidFill>
                <a:latin typeface="Calibri"/>
                <a:cs typeface="Calibri"/>
              </a:rPr>
              <a:t> </a:t>
            </a:r>
            <a:r>
              <a:rPr sz="1200" dirty="0">
                <a:solidFill>
                  <a:srgbClr val="FFFFFF"/>
                </a:solidFill>
                <a:latin typeface="Calibri"/>
                <a:cs typeface="Calibri"/>
              </a:rPr>
              <a:t>social media</a:t>
            </a:r>
            <a:r>
              <a:rPr sz="1200" spc="15" dirty="0">
                <a:solidFill>
                  <a:srgbClr val="FFFFFF"/>
                </a:solidFill>
                <a:latin typeface="Calibri"/>
                <a:cs typeface="Calibri"/>
              </a:rPr>
              <a:t> </a:t>
            </a:r>
            <a:r>
              <a:rPr sz="1200" dirty="0">
                <a:solidFill>
                  <a:srgbClr val="FFFFFF"/>
                </a:solidFill>
                <a:latin typeface="Calibri"/>
                <a:cs typeface="Calibri"/>
              </a:rPr>
              <a:t>efforts to</a:t>
            </a:r>
            <a:r>
              <a:rPr sz="1200" spc="10" dirty="0">
                <a:solidFill>
                  <a:srgbClr val="FFFFFF"/>
                </a:solidFill>
                <a:latin typeface="Calibri"/>
                <a:cs typeface="Calibri"/>
              </a:rPr>
              <a:t> </a:t>
            </a:r>
            <a:r>
              <a:rPr sz="1200" spc="-10" dirty="0">
                <a:solidFill>
                  <a:srgbClr val="FFFFFF"/>
                </a:solidFill>
                <a:latin typeface="Calibri"/>
                <a:cs typeface="Calibri"/>
              </a:rPr>
              <a:t>implement </a:t>
            </a:r>
            <a:r>
              <a:rPr sz="1200" dirty="0">
                <a:solidFill>
                  <a:srgbClr val="FFFFFF"/>
                </a:solidFill>
                <a:latin typeface="Calibri"/>
                <a:cs typeface="Calibri"/>
              </a:rPr>
              <a:t>and</a:t>
            </a:r>
            <a:r>
              <a:rPr sz="1200" spc="340" dirty="0">
                <a:solidFill>
                  <a:srgbClr val="FFFFFF"/>
                </a:solidFill>
                <a:latin typeface="Calibri"/>
                <a:cs typeface="Calibri"/>
              </a:rPr>
              <a:t> </a:t>
            </a:r>
            <a:r>
              <a:rPr sz="1200" dirty="0">
                <a:solidFill>
                  <a:srgbClr val="FFFFFF"/>
                </a:solidFill>
                <a:latin typeface="Calibri"/>
                <a:cs typeface="Calibri"/>
              </a:rPr>
              <a:t>enhance</a:t>
            </a:r>
            <a:r>
              <a:rPr sz="1200" spc="350" dirty="0">
                <a:solidFill>
                  <a:srgbClr val="FFFFFF"/>
                </a:solidFill>
                <a:latin typeface="Calibri"/>
                <a:cs typeface="Calibri"/>
              </a:rPr>
              <a:t> </a:t>
            </a:r>
            <a:r>
              <a:rPr sz="1200" dirty="0">
                <a:solidFill>
                  <a:srgbClr val="FFFFFF"/>
                </a:solidFill>
                <a:latin typeface="Calibri"/>
                <a:cs typeface="Calibri"/>
              </a:rPr>
              <a:t>the</a:t>
            </a:r>
            <a:r>
              <a:rPr sz="1200" spc="350" dirty="0">
                <a:solidFill>
                  <a:srgbClr val="FFFFFF"/>
                </a:solidFill>
                <a:latin typeface="Calibri"/>
                <a:cs typeface="Calibri"/>
              </a:rPr>
              <a:t> </a:t>
            </a:r>
            <a:r>
              <a:rPr sz="1200" dirty="0">
                <a:solidFill>
                  <a:srgbClr val="FFFFFF"/>
                </a:solidFill>
                <a:latin typeface="Calibri"/>
                <a:cs typeface="Calibri"/>
              </a:rPr>
              <a:t>PR</a:t>
            </a:r>
            <a:r>
              <a:rPr sz="1200" spc="345" dirty="0">
                <a:solidFill>
                  <a:srgbClr val="FFFFFF"/>
                </a:solidFill>
                <a:latin typeface="Calibri"/>
                <a:cs typeface="Calibri"/>
              </a:rPr>
              <a:t> </a:t>
            </a:r>
            <a:r>
              <a:rPr sz="1200" dirty="0">
                <a:solidFill>
                  <a:srgbClr val="FFFFFF"/>
                </a:solidFill>
                <a:latin typeface="Calibri"/>
                <a:cs typeface="Calibri"/>
              </a:rPr>
              <a:t>campaign</a:t>
            </a:r>
            <a:r>
              <a:rPr sz="1200" spc="340" dirty="0">
                <a:solidFill>
                  <a:srgbClr val="FFFFFF"/>
                </a:solidFill>
                <a:latin typeface="Calibri"/>
                <a:cs typeface="Calibri"/>
              </a:rPr>
              <a:t> </a:t>
            </a:r>
            <a:r>
              <a:rPr sz="1200" dirty="0">
                <a:solidFill>
                  <a:srgbClr val="FFFFFF"/>
                </a:solidFill>
                <a:latin typeface="Calibri"/>
                <a:cs typeface="Calibri"/>
              </a:rPr>
              <a:t>that</a:t>
            </a:r>
            <a:r>
              <a:rPr sz="1200" spc="335" dirty="0">
                <a:solidFill>
                  <a:srgbClr val="FFFFFF"/>
                </a:solidFill>
                <a:latin typeface="Calibri"/>
                <a:cs typeface="Calibri"/>
              </a:rPr>
              <a:t> </a:t>
            </a:r>
            <a:r>
              <a:rPr sz="1200" dirty="0">
                <a:solidFill>
                  <a:srgbClr val="FFFFFF"/>
                </a:solidFill>
                <a:latin typeface="Calibri"/>
                <a:cs typeface="Calibri"/>
              </a:rPr>
              <a:t>were</a:t>
            </a:r>
            <a:r>
              <a:rPr sz="1200" spc="345" dirty="0">
                <a:solidFill>
                  <a:srgbClr val="FFFFFF"/>
                </a:solidFill>
                <a:latin typeface="Calibri"/>
                <a:cs typeface="Calibri"/>
              </a:rPr>
              <a:t> </a:t>
            </a:r>
            <a:r>
              <a:rPr sz="1200" dirty="0">
                <a:solidFill>
                  <a:srgbClr val="FFFFFF"/>
                </a:solidFill>
                <a:latin typeface="Calibri"/>
                <a:cs typeface="Calibri"/>
              </a:rPr>
              <a:t>utilized</a:t>
            </a:r>
            <a:r>
              <a:rPr sz="1200" spc="325" dirty="0">
                <a:solidFill>
                  <a:srgbClr val="FFFFFF"/>
                </a:solidFill>
                <a:latin typeface="Calibri"/>
                <a:cs typeface="Calibri"/>
              </a:rPr>
              <a:t> </a:t>
            </a:r>
            <a:r>
              <a:rPr sz="1200" dirty="0">
                <a:solidFill>
                  <a:srgbClr val="FFFFFF"/>
                </a:solidFill>
                <a:latin typeface="Calibri"/>
                <a:cs typeface="Calibri"/>
              </a:rPr>
              <a:t>to</a:t>
            </a:r>
            <a:r>
              <a:rPr sz="1200" spc="340" dirty="0">
                <a:solidFill>
                  <a:srgbClr val="FFFFFF"/>
                </a:solidFill>
                <a:latin typeface="Calibri"/>
                <a:cs typeface="Calibri"/>
              </a:rPr>
              <a:t> </a:t>
            </a:r>
            <a:r>
              <a:rPr sz="1200" spc="-10" dirty="0">
                <a:solidFill>
                  <a:srgbClr val="FFFFFF"/>
                </a:solidFill>
                <a:latin typeface="Calibri"/>
                <a:cs typeface="Calibri"/>
              </a:rPr>
              <a:t>build </a:t>
            </a:r>
            <a:r>
              <a:rPr sz="1200" dirty="0">
                <a:solidFill>
                  <a:srgbClr val="FFFFFF"/>
                </a:solidFill>
                <a:latin typeface="Calibri"/>
                <a:cs typeface="Calibri"/>
              </a:rPr>
              <a:t>successful</a:t>
            </a:r>
            <a:r>
              <a:rPr sz="1200" spc="370" dirty="0">
                <a:solidFill>
                  <a:srgbClr val="FFFFFF"/>
                </a:solidFill>
                <a:latin typeface="Calibri"/>
                <a:cs typeface="Calibri"/>
              </a:rPr>
              <a:t> </a:t>
            </a:r>
            <a:r>
              <a:rPr sz="1200" dirty="0">
                <a:solidFill>
                  <a:srgbClr val="FFFFFF"/>
                </a:solidFill>
                <a:latin typeface="Calibri"/>
                <a:cs typeface="Calibri"/>
              </a:rPr>
              <a:t>brands.</a:t>
            </a:r>
            <a:r>
              <a:rPr sz="1200" spc="390" dirty="0">
                <a:solidFill>
                  <a:srgbClr val="FFFFFF"/>
                </a:solidFill>
                <a:latin typeface="Calibri"/>
                <a:cs typeface="Calibri"/>
              </a:rPr>
              <a:t> </a:t>
            </a:r>
            <a:r>
              <a:rPr sz="1200" dirty="0">
                <a:solidFill>
                  <a:srgbClr val="FFFFFF"/>
                </a:solidFill>
                <a:latin typeface="Calibri"/>
                <a:cs typeface="Calibri"/>
              </a:rPr>
              <a:t>The</a:t>
            </a:r>
            <a:r>
              <a:rPr sz="1200" spc="380" dirty="0">
                <a:solidFill>
                  <a:srgbClr val="FFFFFF"/>
                </a:solidFill>
                <a:latin typeface="Calibri"/>
                <a:cs typeface="Calibri"/>
              </a:rPr>
              <a:t> </a:t>
            </a:r>
            <a:r>
              <a:rPr sz="1200" dirty="0">
                <a:solidFill>
                  <a:srgbClr val="FFFFFF"/>
                </a:solidFill>
                <a:latin typeface="Calibri"/>
                <a:cs typeface="Calibri"/>
              </a:rPr>
              <a:t>strongest</a:t>
            </a:r>
            <a:r>
              <a:rPr sz="1200" spc="380" dirty="0">
                <a:solidFill>
                  <a:srgbClr val="FFFFFF"/>
                </a:solidFill>
                <a:latin typeface="Calibri"/>
                <a:cs typeface="Calibri"/>
              </a:rPr>
              <a:t> </a:t>
            </a:r>
            <a:r>
              <a:rPr sz="1200" dirty="0">
                <a:solidFill>
                  <a:srgbClr val="FFFFFF"/>
                </a:solidFill>
                <a:latin typeface="Calibri"/>
                <a:cs typeface="Calibri"/>
              </a:rPr>
              <a:t>entries</a:t>
            </a:r>
            <a:r>
              <a:rPr sz="1200" spc="380" dirty="0">
                <a:solidFill>
                  <a:srgbClr val="FFFFFF"/>
                </a:solidFill>
                <a:latin typeface="Calibri"/>
                <a:cs typeface="Calibri"/>
              </a:rPr>
              <a:t> </a:t>
            </a:r>
            <a:r>
              <a:rPr sz="1200" dirty="0">
                <a:solidFill>
                  <a:srgbClr val="FFFFFF"/>
                </a:solidFill>
                <a:latin typeface="Calibri"/>
                <a:cs typeface="Calibri"/>
              </a:rPr>
              <a:t>demonstrate</a:t>
            </a:r>
            <a:r>
              <a:rPr sz="1200" spc="360" dirty="0">
                <a:solidFill>
                  <a:srgbClr val="FFFFFF"/>
                </a:solidFill>
                <a:latin typeface="Calibri"/>
                <a:cs typeface="Calibri"/>
              </a:rPr>
              <a:t> </a:t>
            </a:r>
            <a:r>
              <a:rPr sz="1200" spc="-20" dirty="0">
                <a:solidFill>
                  <a:srgbClr val="FFFFFF"/>
                </a:solidFill>
                <a:latin typeface="Calibri"/>
                <a:cs typeface="Calibri"/>
              </a:rPr>
              <a:t>well </a:t>
            </a:r>
            <a:r>
              <a:rPr sz="1200" dirty="0">
                <a:solidFill>
                  <a:srgbClr val="FFFFFF"/>
                </a:solidFill>
                <a:latin typeface="Calibri"/>
                <a:cs typeface="Calibri"/>
              </a:rPr>
              <a:t>thought</a:t>
            </a:r>
            <a:r>
              <a:rPr sz="1200" spc="180" dirty="0">
                <a:solidFill>
                  <a:srgbClr val="FFFFFF"/>
                </a:solidFill>
                <a:latin typeface="Calibri"/>
                <a:cs typeface="Calibri"/>
              </a:rPr>
              <a:t> </a:t>
            </a:r>
            <a:r>
              <a:rPr sz="1200" dirty="0">
                <a:solidFill>
                  <a:srgbClr val="FFFFFF"/>
                </a:solidFill>
                <a:latin typeface="Calibri"/>
                <a:cs typeface="Calibri"/>
              </a:rPr>
              <a:t>out</a:t>
            </a:r>
            <a:r>
              <a:rPr sz="1200" spc="185" dirty="0">
                <a:solidFill>
                  <a:srgbClr val="FFFFFF"/>
                </a:solidFill>
                <a:latin typeface="Calibri"/>
                <a:cs typeface="Calibri"/>
              </a:rPr>
              <a:t> </a:t>
            </a:r>
            <a:r>
              <a:rPr sz="1200" dirty="0">
                <a:solidFill>
                  <a:srgbClr val="FFFFFF"/>
                </a:solidFill>
                <a:latin typeface="Calibri"/>
                <a:cs typeface="Calibri"/>
              </a:rPr>
              <a:t>strategies</a:t>
            </a:r>
            <a:r>
              <a:rPr sz="1200" spc="175" dirty="0">
                <a:solidFill>
                  <a:srgbClr val="FFFFFF"/>
                </a:solidFill>
                <a:latin typeface="Calibri"/>
                <a:cs typeface="Calibri"/>
              </a:rPr>
              <a:t> </a:t>
            </a:r>
            <a:r>
              <a:rPr sz="1200" dirty="0">
                <a:solidFill>
                  <a:srgbClr val="FFFFFF"/>
                </a:solidFill>
                <a:latin typeface="Calibri"/>
                <a:cs typeface="Calibri"/>
              </a:rPr>
              <a:t>that</a:t>
            </a:r>
            <a:r>
              <a:rPr sz="1200" spc="170" dirty="0">
                <a:solidFill>
                  <a:srgbClr val="FFFFFF"/>
                </a:solidFill>
                <a:latin typeface="Calibri"/>
                <a:cs typeface="Calibri"/>
              </a:rPr>
              <a:t> </a:t>
            </a:r>
            <a:r>
              <a:rPr sz="1200" dirty="0">
                <a:solidFill>
                  <a:srgbClr val="FFFFFF"/>
                </a:solidFill>
                <a:latin typeface="Calibri"/>
                <a:cs typeface="Calibri"/>
              </a:rPr>
              <a:t>work</a:t>
            </a:r>
            <a:r>
              <a:rPr sz="1200" spc="185" dirty="0">
                <a:solidFill>
                  <a:srgbClr val="FFFFFF"/>
                </a:solidFill>
                <a:latin typeface="Calibri"/>
                <a:cs typeface="Calibri"/>
              </a:rPr>
              <a:t> </a:t>
            </a:r>
            <a:r>
              <a:rPr sz="1200" dirty="0">
                <a:solidFill>
                  <a:srgbClr val="FFFFFF"/>
                </a:solidFill>
                <a:latin typeface="Calibri"/>
                <a:cs typeface="Calibri"/>
              </a:rPr>
              <a:t>in</a:t>
            </a:r>
            <a:r>
              <a:rPr sz="1200" spc="180" dirty="0">
                <a:solidFill>
                  <a:srgbClr val="FFFFFF"/>
                </a:solidFill>
                <a:latin typeface="Calibri"/>
                <a:cs typeface="Calibri"/>
              </a:rPr>
              <a:t> </a:t>
            </a:r>
            <a:r>
              <a:rPr sz="1200" dirty="0">
                <a:solidFill>
                  <a:srgbClr val="FFFFFF"/>
                </a:solidFill>
                <a:latin typeface="Calibri"/>
                <a:cs typeface="Calibri"/>
              </a:rPr>
              <a:t>synergy</a:t>
            </a:r>
            <a:r>
              <a:rPr sz="1200" spc="170" dirty="0">
                <a:solidFill>
                  <a:srgbClr val="FFFFFF"/>
                </a:solidFill>
                <a:latin typeface="Calibri"/>
                <a:cs typeface="Calibri"/>
              </a:rPr>
              <a:t> </a:t>
            </a:r>
            <a:r>
              <a:rPr sz="1200" dirty="0">
                <a:solidFill>
                  <a:srgbClr val="FFFFFF"/>
                </a:solidFill>
                <a:latin typeface="Calibri"/>
                <a:cs typeface="Calibri"/>
              </a:rPr>
              <a:t>using</a:t>
            </a:r>
            <a:r>
              <a:rPr sz="1200" spc="195" dirty="0">
                <a:solidFill>
                  <a:srgbClr val="FFFFFF"/>
                </a:solidFill>
                <a:latin typeface="Calibri"/>
                <a:cs typeface="Calibri"/>
              </a:rPr>
              <a:t> </a:t>
            </a:r>
            <a:r>
              <a:rPr sz="1200" spc="-10" dirty="0">
                <a:solidFill>
                  <a:srgbClr val="FFFFFF"/>
                </a:solidFill>
                <a:latin typeface="Calibri"/>
                <a:cs typeface="Calibri"/>
              </a:rPr>
              <a:t>innovative content</a:t>
            </a:r>
            <a:r>
              <a:rPr sz="1200" spc="-80" dirty="0">
                <a:solidFill>
                  <a:srgbClr val="FFFFFF"/>
                </a:solidFill>
                <a:latin typeface="Calibri"/>
                <a:cs typeface="Calibri"/>
              </a:rPr>
              <a:t> </a:t>
            </a:r>
            <a:r>
              <a:rPr sz="1200" dirty="0">
                <a:solidFill>
                  <a:srgbClr val="FFFFFF"/>
                </a:solidFill>
                <a:latin typeface="Calibri"/>
                <a:cs typeface="Calibri"/>
              </a:rPr>
              <a:t>to </a:t>
            </a:r>
            <a:r>
              <a:rPr sz="1200" spc="-10" dirty="0">
                <a:solidFill>
                  <a:srgbClr val="FFFFFF"/>
                </a:solidFill>
                <a:latin typeface="Calibri"/>
                <a:cs typeface="Calibri"/>
              </a:rPr>
              <a:t>achieve</a:t>
            </a:r>
            <a:r>
              <a:rPr sz="1200" spc="-30" dirty="0">
                <a:solidFill>
                  <a:srgbClr val="FFFFFF"/>
                </a:solidFill>
                <a:latin typeface="Calibri"/>
                <a:cs typeface="Calibri"/>
              </a:rPr>
              <a:t> </a:t>
            </a:r>
            <a:r>
              <a:rPr sz="1200" spc="-10" dirty="0">
                <a:solidFill>
                  <a:srgbClr val="FFFFFF"/>
                </a:solidFill>
                <a:latin typeface="Calibri"/>
                <a:cs typeface="Calibri"/>
              </a:rPr>
              <a:t>campaign</a:t>
            </a:r>
            <a:r>
              <a:rPr sz="1200" spc="-20" dirty="0">
                <a:solidFill>
                  <a:srgbClr val="FFFFFF"/>
                </a:solidFill>
                <a:latin typeface="Calibri"/>
                <a:cs typeface="Calibri"/>
              </a:rPr>
              <a:t> </a:t>
            </a:r>
            <a:r>
              <a:rPr sz="1200" spc="-10" dirty="0">
                <a:solidFill>
                  <a:srgbClr val="FFFFFF"/>
                </a:solidFill>
                <a:latin typeface="Calibri"/>
                <a:cs typeface="Calibri"/>
              </a:rPr>
              <a:t>objectives.</a:t>
            </a:r>
            <a:endParaRPr sz="1200">
              <a:latin typeface="Calibri"/>
              <a:cs typeface="Calibri"/>
            </a:endParaRPr>
          </a:p>
          <a:p>
            <a:pPr>
              <a:lnSpc>
                <a:spcPct val="100000"/>
              </a:lnSpc>
              <a:spcBef>
                <a:spcPts val="45"/>
              </a:spcBef>
            </a:pPr>
            <a:endParaRPr sz="1200">
              <a:latin typeface="Calibri"/>
              <a:cs typeface="Calibri"/>
            </a:endParaRPr>
          </a:p>
          <a:p>
            <a:pPr marL="12700" algn="just">
              <a:lnSpc>
                <a:spcPct val="100000"/>
              </a:lnSpc>
            </a:pPr>
            <a:r>
              <a:rPr sz="1200" b="1" dirty="0">
                <a:solidFill>
                  <a:srgbClr val="FF0000"/>
                </a:solidFill>
                <a:latin typeface="Calibri"/>
                <a:cs typeface="Calibri"/>
              </a:rPr>
              <a:t>C16.</a:t>
            </a:r>
            <a:r>
              <a:rPr sz="1200" b="1" spc="-20" dirty="0">
                <a:solidFill>
                  <a:srgbClr val="FF0000"/>
                </a:solidFill>
                <a:latin typeface="Calibri"/>
                <a:cs typeface="Calibri"/>
              </a:rPr>
              <a:t> </a:t>
            </a:r>
            <a:r>
              <a:rPr sz="1200" b="1" spc="-10" dirty="0">
                <a:solidFill>
                  <a:srgbClr val="FF0000"/>
                </a:solidFill>
                <a:latin typeface="Calibri"/>
                <a:cs typeface="Calibri"/>
              </a:rPr>
              <a:t>Best</a:t>
            </a:r>
            <a:r>
              <a:rPr sz="1200" b="1" spc="-60" dirty="0">
                <a:solidFill>
                  <a:srgbClr val="FF0000"/>
                </a:solidFill>
                <a:latin typeface="Calibri"/>
                <a:cs typeface="Calibri"/>
              </a:rPr>
              <a:t> </a:t>
            </a:r>
            <a:r>
              <a:rPr sz="1200" b="1" dirty="0">
                <a:solidFill>
                  <a:srgbClr val="FF0000"/>
                </a:solidFill>
                <a:latin typeface="Calibri"/>
                <a:cs typeface="Calibri"/>
              </a:rPr>
              <a:t>use</a:t>
            </a:r>
            <a:r>
              <a:rPr sz="1200" b="1" spc="-30" dirty="0">
                <a:solidFill>
                  <a:srgbClr val="FF0000"/>
                </a:solidFill>
                <a:latin typeface="Calibri"/>
                <a:cs typeface="Calibri"/>
              </a:rPr>
              <a:t> </a:t>
            </a:r>
            <a:r>
              <a:rPr sz="1200" b="1" dirty="0">
                <a:solidFill>
                  <a:srgbClr val="FF0000"/>
                </a:solidFill>
                <a:latin typeface="Calibri"/>
                <a:cs typeface="Calibri"/>
              </a:rPr>
              <a:t>of</a:t>
            </a:r>
            <a:r>
              <a:rPr sz="1200" b="1" spc="-25" dirty="0">
                <a:solidFill>
                  <a:srgbClr val="FF0000"/>
                </a:solidFill>
                <a:latin typeface="Calibri"/>
                <a:cs typeface="Calibri"/>
              </a:rPr>
              <a:t> </a:t>
            </a:r>
            <a:r>
              <a:rPr sz="1200" b="1" spc="-20" dirty="0">
                <a:solidFill>
                  <a:srgbClr val="FF0000"/>
                </a:solidFill>
                <a:latin typeface="Calibri"/>
                <a:cs typeface="Calibri"/>
              </a:rPr>
              <a:t>VR/AR</a:t>
            </a:r>
            <a:endParaRPr sz="1200">
              <a:latin typeface="Calibri"/>
              <a:cs typeface="Calibri"/>
            </a:endParaRPr>
          </a:p>
          <a:p>
            <a:pPr marL="12700" marR="50800" algn="just">
              <a:lnSpc>
                <a:spcPct val="111100"/>
              </a:lnSpc>
              <a:spcBef>
                <a:spcPts val="1175"/>
              </a:spcBef>
            </a:pPr>
            <a:r>
              <a:rPr sz="1200" dirty="0">
                <a:solidFill>
                  <a:srgbClr val="FFFFFF"/>
                </a:solidFill>
                <a:latin typeface="Calibri"/>
                <a:cs typeface="Calibri"/>
              </a:rPr>
              <a:t>This</a:t>
            </a:r>
            <a:r>
              <a:rPr sz="1200" spc="15" dirty="0">
                <a:solidFill>
                  <a:srgbClr val="FFFFFF"/>
                </a:solidFill>
                <a:latin typeface="Calibri"/>
                <a:cs typeface="Calibri"/>
              </a:rPr>
              <a:t> </a:t>
            </a:r>
            <a:r>
              <a:rPr sz="1200" dirty="0">
                <a:solidFill>
                  <a:srgbClr val="FFFFFF"/>
                </a:solidFill>
                <a:latin typeface="Calibri"/>
                <a:cs typeface="Calibri"/>
              </a:rPr>
              <a:t>category focuses</a:t>
            </a:r>
            <a:r>
              <a:rPr sz="1200" spc="5" dirty="0">
                <a:solidFill>
                  <a:srgbClr val="FFFFFF"/>
                </a:solidFill>
                <a:latin typeface="Calibri"/>
                <a:cs typeface="Calibri"/>
              </a:rPr>
              <a:t> </a:t>
            </a:r>
            <a:r>
              <a:rPr sz="1200" dirty="0">
                <a:solidFill>
                  <a:srgbClr val="FFFFFF"/>
                </a:solidFill>
                <a:latin typeface="Calibri"/>
                <a:cs typeface="Calibri"/>
              </a:rPr>
              <a:t>on</a:t>
            </a:r>
            <a:r>
              <a:rPr sz="1200" spc="-15" dirty="0">
                <a:solidFill>
                  <a:srgbClr val="FFFFFF"/>
                </a:solidFill>
                <a:latin typeface="Calibri"/>
                <a:cs typeface="Calibri"/>
              </a:rPr>
              <a:t> </a:t>
            </a:r>
            <a:r>
              <a:rPr sz="1200" dirty="0">
                <a:solidFill>
                  <a:srgbClr val="FFFFFF"/>
                </a:solidFill>
                <a:latin typeface="Calibri"/>
                <a:cs typeface="Calibri"/>
              </a:rPr>
              <a:t>PR</a:t>
            </a:r>
            <a:r>
              <a:rPr sz="1200" spc="-15" dirty="0">
                <a:solidFill>
                  <a:srgbClr val="FFFFFF"/>
                </a:solidFill>
                <a:latin typeface="Calibri"/>
                <a:cs typeface="Calibri"/>
              </a:rPr>
              <a:t> </a:t>
            </a:r>
            <a:r>
              <a:rPr sz="1200" dirty="0">
                <a:solidFill>
                  <a:srgbClr val="FFFFFF"/>
                </a:solidFill>
                <a:latin typeface="Calibri"/>
                <a:cs typeface="Calibri"/>
              </a:rPr>
              <a:t>campaigns using</a:t>
            </a:r>
            <a:r>
              <a:rPr sz="1200" spc="20" dirty="0">
                <a:solidFill>
                  <a:srgbClr val="FFFFFF"/>
                </a:solidFill>
                <a:latin typeface="Calibri"/>
                <a:cs typeface="Calibri"/>
              </a:rPr>
              <a:t> </a:t>
            </a:r>
            <a:r>
              <a:rPr sz="1200" dirty="0">
                <a:solidFill>
                  <a:srgbClr val="FFFFFF"/>
                </a:solidFill>
                <a:latin typeface="Calibri"/>
                <a:cs typeface="Calibri"/>
              </a:rPr>
              <a:t>entertaining</a:t>
            </a:r>
            <a:r>
              <a:rPr sz="1200" spc="95" dirty="0">
                <a:solidFill>
                  <a:srgbClr val="FFFFFF"/>
                </a:solidFill>
                <a:latin typeface="Calibri"/>
                <a:cs typeface="Calibri"/>
              </a:rPr>
              <a:t> </a:t>
            </a:r>
            <a:r>
              <a:rPr sz="1200" spc="-25" dirty="0">
                <a:solidFill>
                  <a:srgbClr val="FFFFFF"/>
                </a:solidFill>
                <a:latin typeface="Calibri"/>
                <a:cs typeface="Calibri"/>
              </a:rPr>
              <a:t>and </a:t>
            </a:r>
            <a:r>
              <a:rPr sz="1200" dirty="0">
                <a:solidFill>
                  <a:srgbClr val="FFFFFF"/>
                </a:solidFill>
                <a:latin typeface="Calibri"/>
                <a:cs typeface="Calibri"/>
              </a:rPr>
              <a:t>engaging</a:t>
            </a:r>
            <a:r>
              <a:rPr sz="1200" spc="30" dirty="0">
                <a:solidFill>
                  <a:srgbClr val="FFFFFF"/>
                </a:solidFill>
                <a:latin typeface="Calibri"/>
                <a:cs typeface="Calibri"/>
              </a:rPr>
              <a:t> </a:t>
            </a:r>
            <a:r>
              <a:rPr sz="1200" spc="-10" dirty="0">
                <a:solidFill>
                  <a:srgbClr val="FFFFFF"/>
                </a:solidFill>
                <a:latin typeface="Calibri"/>
                <a:cs typeface="Calibri"/>
              </a:rPr>
              <a:t>content</a:t>
            </a:r>
            <a:r>
              <a:rPr sz="1200" spc="25" dirty="0">
                <a:solidFill>
                  <a:srgbClr val="FFFFFF"/>
                </a:solidFill>
                <a:latin typeface="Calibri"/>
                <a:cs typeface="Calibri"/>
              </a:rPr>
              <a:t> </a:t>
            </a:r>
            <a:r>
              <a:rPr sz="1200" dirty="0">
                <a:solidFill>
                  <a:srgbClr val="FFFFFF"/>
                </a:solidFill>
                <a:latin typeface="Calibri"/>
                <a:cs typeface="Calibri"/>
              </a:rPr>
              <a:t>in</a:t>
            </a:r>
            <a:r>
              <a:rPr sz="1200" spc="10" dirty="0">
                <a:solidFill>
                  <a:srgbClr val="FFFFFF"/>
                </a:solidFill>
                <a:latin typeface="Calibri"/>
                <a:cs typeface="Calibri"/>
              </a:rPr>
              <a:t> </a:t>
            </a:r>
            <a:r>
              <a:rPr sz="1200" dirty="0">
                <a:solidFill>
                  <a:srgbClr val="FFFFFF"/>
                </a:solidFill>
                <a:latin typeface="Calibri"/>
                <a:cs typeface="Calibri"/>
              </a:rPr>
              <a:t>the</a:t>
            </a:r>
            <a:r>
              <a:rPr sz="1200" spc="20" dirty="0">
                <a:solidFill>
                  <a:srgbClr val="FFFFFF"/>
                </a:solidFill>
                <a:latin typeface="Calibri"/>
                <a:cs typeface="Calibri"/>
              </a:rPr>
              <a:t> </a:t>
            </a:r>
            <a:r>
              <a:rPr sz="1200" dirty="0">
                <a:solidFill>
                  <a:srgbClr val="FFFFFF"/>
                </a:solidFill>
                <a:latin typeface="Calibri"/>
                <a:cs typeface="Calibri"/>
              </a:rPr>
              <a:t>form</a:t>
            </a:r>
            <a:r>
              <a:rPr sz="1200" spc="20" dirty="0">
                <a:solidFill>
                  <a:srgbClr val="FFFFFF"/>
                </a:solidFill>
                <a:latin typeface="Calibri"/>
                <a:cs typeface="Calibri"/>
              </a:rPr>
              <a:t> </a:t>
            </a:r>
            <a:r>
              <a:rPr sz="1200" dirty="0">
                <a:solidFill>
                  <a:srgbClr val="FFFFFF"/>
                </a:solidFill>
                <a:latin typeface="Calibri"/>
                <a:cs typeface="Calibri"/>
              </a:rPr>
              <a:t>of</a:t>
            </a:r>
            <a:r>
              <a:rPr sz="1200" spc="10" dirty="0">
                <a:solidFill>
                  <a:srgbClr val="FFFFFF"/>
                </a:solidFill>
                <a:latin typeface="Calibri"/>
                <a:cs typeface="Calibri"/>
              </a:rPr>
              <a:t> </a:t>
            </a:r>
            <a:r>
              <a:rPr sz="1200" dirty="0">
                <a:solidFill>
                  <a:srgbClr val="FFFFFF"/>
                </a:solidFill>
                <a:latin typeface="Calibri"/>
                <a:cs typeface="Calibri"/>
              </a:rPr>
              <a:t>a</a:t>
            </a:r>
            <a:r>
              <a:rPr sz="1200" spc="20" dirty="0">
                <a:solidFill>
                  <a:srgbClr val="FFFFFF"/>
                </a:solidFill>
                <a:latin typeface="Calibri"/>
                <a:cs typeface="Calibri"/>
              </a:rPr>
              <a:t> </a:t>
            </a:r>
            <a:r>
              <a:rPr sz="1200" dirty="0">
                <a:solidFill>
                  <a:srgbClr val="FFFFFF"/>
                </a:solidFill>
                <a:latin typeface="Calibri"/>
                <a:cs typeface="Calibri"/>
              </a:rPr>
              <a:t>game,</a:t>
            </a:r>
            <a:r>
              <a:rPr sz="1200" spc="10" dirty="0">
                <a:solidFill>
                  <a:srgbClr val="FFFFFF"/>
                </a:solidFill>
                <a:latin typeface="Calibri"/>
                <a:cs typeface="Calibri"/>
              </a:rPr>
              <a:t> </a:t>
            </a:r>
            <a:r>
              <a:rPr sz="1200" dirty="0">
                <a:solidFill>
                  <a:srgbClr val="FFFFFF"/>
                </a:solidFill>
                <a:latin typeface="Calibri"/>
                <a:cs typeface="Calibri"/>
              </a:rPr>
              <a:t>competition</a:t>
            </a:r>
            <a:r>
              <a:rPr sz="1200" spc="15" dirty="0">
                <a:solidFill>
                  <a:srgbClr val="FFFFFF"/>
                </a:solidFill>
                <a:latin typeface="Calibri"/>
                <a:cs typeface="Calibri"/>
              </a:rPr>
              <a:t> </a:t>
            </a:r>
            <a:r>
              <a:rPr sz="1200" dirty="0">
                <a:solidFill>
                  <a:srgbClr val="FFFFFF"/>
                </a:solidFill>
                <a:latin typeface="Calibri"/>
                <a:cs typeface="Calibri"/>
              </a:rPr>
              <a:t>or</a:t>
            </a:r>
            <a:r>
              <a:rPr sz="1200" spc="25" dirty="0">
                <a:solidFill>
                  <a:srgbClr val="FFFFFF"/>
                </a:solidFill>
                <a:latin typeface="Calibri"/>
                <a:cs typeface="Calibri"/>
              </a:rPr>
              <a:t> </a:t>
            </a:r>
            <a:r>
              <a:rPr sz="1200" spc="-10" dirty="0">
                <a:solidFill>
                  <a:srgbClr val="FFFFFF"/>
                </a:solidFill>
                <a:latin typeface="Calibri"/>
                <a:cs typeface="Calibri"/>
              </a:rPr>
              <a:t>other </a:t>
            </a:r>
            <a:r>
              <a:rPr sz="1200" dirty="0">
                <a:solidFill>
                  <a:srgbClr val="FFFFFF"/>
                </a:solidFill>
                <a:latin typeface="Calibri"/>
                <a:cs typeface="Calibri"/>
              </a:rPr>
              <a:t>interactive</a:t>
            </a:r>
            <a:r>
              <a:rPr sz="1200" spc="110" dirty="0">
                <a:solidFill>
                  <a:srgbClr val="FFFFFF"/>
                </a:solidFill>
                <a:latin typeface="Calibri"/>
                <a:cs typeface="Calibri"/>
              </a:rPr>
              <a:t>  </a:t>
            </a:r>
            <a:r>
              <a:rPr sz="1200" dirty="0">
                <a:solidFill>
                  <a:srgbClr val="FFFFFF"/>
                </a:solidFill>
                <a:latin typeface="Calibri"/>
                <a:cs typeface="Calibri"/>
              </a:rPr>
              <a:t>media</a:t>
            </a:r>
            <a:r>
              <a:rPr sz="1200" spc="114" dirty="0">
                <a:solidFill>
                  <a:srgbClr val="FFFFFF"/>
                </a:solidFill>
                <a:latin typeface="Calibri"/>
                <a:cs typeface="Calibri"/>
              </a:rPr>
              <a:t>  </a:t>
            </a:r>
            <a:r>
              <a:rPr sz="1200" dirty="0">
                <a:solidFill>
                  <a:srgbClr val="FFFFFF"/>
                </a:solidFill>
                <a:latin typeface="Calibri"/>
                <a:cs typeface="Calibri"/>
              </a:rPr>
              <a:t>forms</a:t>
            </a:r>
            <a:r>
              <a:rPr sz="1200" spc="114" dirty="0">
                <a:solidFill>
                  <a:srgbClr val="FFFFFF"/>
                </a:solidFill>
                <a:latin typeface="Calibri"/>
                <a:cs typeface="Calibri"/>
              </a:rPr>
              <a:t>  </a:t>
            </a:r>
            <a:r>
              <a:rPr sz="1200" dirty="0">
                <a:solidFill>
                  <a:srgbClr val="FFFFFF"/>
                </a:solidFill>
                <a:latin typeface="Calibri"/>
                <a:cs typeface="Calibri"/>
              </a:rPr>
              <a:t>such</a:t>
            </a:r>
            <a:r>
              <a:rPr sz="1200" spc="495" dirty="0">
                <a:solidFill>
                  <a:srgbClr val="FFFFFF"/>
                </a:solidFill>
                <a:latin typeface="Calibri"/>
                <a:cs typeface="Calibri"/>
              </a:rPr>
              <a:t> </a:t>
            </a:r>
            <a:r>
              <a:rPr sz="1200" dirty="0">
                <a:solidFill>
                  <a:srgbClr val="FFFFFF"/>
                </a:solidFill>
                <a:latin typeface="Calibri"/>
                <a:cs typeface="Calibri"/>
              </a:rPr>
              <a:t>as</a:t>
            </a:r>
            <a:r>
              <a:rPr sz="1200" spc="114" dirty="0">
                <a:solidFill>
                  <a:srgbClr val="FFFFFF"/>
                </a:solidFill>
                <a:latin typeface="Calibri"/>
                <a:cs typeface="Calibri"/>
              </a:rPr>
              <a:t>  </a:t>
            </a:r>
            <a:r>
              <a:rPr sz="1200" dirty="0">
                <a:solidFill>
                  <a:srgbClr val="FFFFFF"/>
                </a:solidFill>
                <a:latin typeface="Calibri"/>
                <a:cs typeface="Calibri"/>
              </a:rPr>
              <a:t>virtual</a:t>
            </a:r>
            <a:r>
              <a:rPr sz="1200" spc="495" dirty="0">
                <a:solidFill>
                  <a:srgbClr val="FFFFFF"/>
                </a:solidFill>
                <a:latin typeface="Calibri"/>
                <a:cs typeface="Calibri"/>
              </a:rPr>
              <a:t> </a:t>
            </a:r>
            <a:r>
              <a:rPr sz="1200" dirty="0">
                <a:solidFill>
                  <a:srgbClr val="FFFFFF"/>
                </a:solidFill>
                <a:latin typeface="Calibri"/>
                <a:cs typeface="Calibri"/>
              </a:rPr>
              <a:t>and</a:t>
            </a:r>
            <a:r>
              <a:rPr sz="1200" spc="490" dirty="0">
                <a:solidFill>
                  <a:srgbClr val="FFFFFF"/>
                </a:solidFill>
                <a:latin typeface="Calibri"/>
                <a:cs typeface="Calibri"/>
              </a:rPr>
              <a:t> </a:t>
            </a:r>
            <a:r>
              <a:rPr sz="1200" spc="-10" dirty="0">
                <a:solidFill>
                  <a:srgbClr val="FFFFFF"/>
                </a:solidFill>
                <a:latin typeface="Calibri"/>
                <a:cs typeface="Calibri"/>
              </a:rPr>
              <a:t>augmented </a:t>
            </a:r>
            <a:r>
              <a:rPr sz="1200" dirty="0">
                <a:solidFill>
                  <a:srgbClr val="FFFFFF"/>
                </a:solidFill>
                <a:latin typeface="Calibri"/>
                <a:cs typeface="Calibri"/>
              </a:rPr>
              <a:t>reality</a:t>
            </a:r>
            <a:r>
              <a:rPr sz="1200" spc="65" dirty="0">
                <a:solidFill>
                  <a:srgbClr val="FFFFFF"/>
                </a:solidFill>
                <a:latin typeface="Calibri"/>
                <a:cs typeface="Calibri"/>
              </a:rPr>
              <a:t> </a:t>
            </a:r>
            <a:r>
              <a:rPr sz="1200" dirty="0">
                <a:solidFill>
                  <a:srgbClr val="FFFFFF"/>
                </a:solidFill>
                <a:latin typeface="Calibri"/>
                <a:cs typeface="Calibri"/>
              </a:rPr>
              <a:t>or</a:t>
            </a:r>
            <a:r>
              <a:rPr sz="1200" spc="55" dirty="0">
                <a:solidFill>
                  <a:srgbClr val="FFFFFF"/>
                </a:solidFill>
                <a:latin typeface="Calibri"/>
                <a:cs typeface="Calibri"/>
              </a:rPr>
              <a:t> </a:t>
            </a:r>
            <a:r>
              <a:rPr sz="1200" dirty="0">
                <a:solidFill>
                  <a:srgbClr val="FFFFFF"/>
                </a:solidFill>
                <a:latin typeface="Calibri"/>
                <a:cs typeface="Calibri"/>
              </a:rPr>
              <a:t>mixed</a:t>
            </a:r>
            <a:r>
              <a:rPr sz="1200" spc="50" dirty="0">
                <a:solidFill>
                  <a:srgbClr val="FFFFFF"/>
                </a:solidFill>
                <a:latin typeface="Calibri"/>
                <a:cs typeface="Calibri"/>
              </a:rPr>
              <a:t> </a:t>
            </a:r>
            <a:r>
              <a:rPr sz="1200" dirty="0">
                <a:solidFill>
                  <a:srgbClr val="FFFFFF"/>
                </a:solidFill>
                <a:latin typeface="Calibri"/>
                <a:cs typeface="Calibri"/>
              </a:rPr>
              <a:t>reality</a:t>
            </a:r>
            <a:r>
              <a:rPr sz="1200" spc="70" dirty="0">
                <a:solidFill>
                  <a:srgbClr val="FFFFFF"/>
                </a:solidFill>
                <a:latin typeface="Calibri"/>
                <a:cs typeface="Calibri"/>
              </a:rPr>
              <a:t> </a:t>
            </a:r>
            <a:r>
              <a:rPr sz="1200" spc="-10" dirty="0">
                <a:solidFill>
                  <a:srgbClr val="FFFFFF"/>
                </a:solidFill>
                <a:latin typeface="Calibri"/>
                <a:cs typeface="Calibri"/>
              </a:rPr>
              <a:t>(VR/AR/MR).</a:t>
            </a:r>
            <a:r>
              <a:rPr sz="1200" spc="70" dirty="0">
                <a:solidFill>
                  <a:srgbClr val="FFFFFF"/>
                </a:solidFill>
                <a:latin typeface="Calibri"/>
                <a:cs typeface="Calibri"/>
              </a:rPr>
              <a:t> </a:t>
            </a:r>
            <a:r>
              <a:rPr sz="1200" dirty="0">
                <a:solidFill>
                  <a:srgbClr val="FFFFFF"/>
                </a:solidFill>
                <a:latin typeface="Calibri"/>
                <a:cs typeface="Calibri"/>
              </a:rPr>
              <a:t>Judges</a:t>
            </a:r>
            <a:r>
              <a:rPr sz="1200" spc="70" dirty="0">
                <a:solidFill>
                  <a:srgbClr val="FFFFFF"/>
                </a:solidFill>
                <a:latin typeface="Calibri"/>
                <a:cs typeface="Calibri"/>
              </a:rPr>
              <a:t> </a:t>
            </a:r>
            <a:r>
              <a:rPr sz="1200" dirty="0">
                <a:solidFill>
                  <a:srgbClr val="FFFFFF"/>
                </a:solidFill>
                <a:latin typeface="Calibri"/>
                <a:cs typeface="Calibri"/>
              </a:rPr>
              <a:t>will</a:t>
            </a:r>
            <a:r>
              <a:rPr sz="1200" spc="55" dirty="0">
                <a:solidFill>
                  <a:srgbClr val="FFFFFF"/>
                </a:solidFill>
                <a:latin typeface="Calibri"/>
                <a:cs typeface="Calibri"/>
              </a:rPr>
              <a:t> </a:t>
            </a:r>
            <a:r>
              <a:rPr sz="1200" dirty="0">
                <a:solidFill>
                  <a:srgbClr val="FFFFFF"/>
                </a:solidFill>
                <a:latin typeface="Calibri"/>
                <a:cs typeface="Calibri"/>
              </a:rPr>
              <a:t>be</a:t>
            </a:r>
            <a:r>
              <a:rPr sz="1200" spc="60" dirty="0">
                <a:solidFill>
                  <a:srgbClr val="FFFFFF"/>
                </a:solidFill>
                <a:latin typeface="Calibri"/>
                <a:cs typeface="Calibri"/>
              </a:rPr>
              <a:t> </a:t>
            </a:r>
            <a:r>
              <a:rPr sz="1200" dirty="0">
                <a:solidFill>
                  <a:srgbClr val="FFFFFF"/>
                </a:solidFill>
                <a:latin typeface="Calibri"/>
                <a:cs typeface="Calibri"/>
              </a:rPr>
              <a:t>looking</a:t>
            </a:r>
            <a:r>
              <a:rPr sz="1200" spc="60" dirty="0">
                <a:solidFill>
                  <a:srgbClr val="FFFFFF"/>
                </a:solidFill>
                <a:latin typeface="Calibri"/>
                <a:cs typeface="Calibri"/>
              </a:rPr>
              <a:t> </a:t>
            </a:r>
            <a:r>
              <a:rPr sz="1200" spc="-25" dirty="0">
                <a:solidFill>
                  <a:srgbClr val="FFFFFF"/>
                </a:solidFill>
                <a:latin typeface="Calibri"/>
                <a:cs typeface="Calibri"/>
              </a:rPr>
              <a:t>to </a:t>
            </a:r>
            <a:r>
              <a:rPr sz="1200" dirty="0">
                <a:solidFill>
                  <a:srgbClr val="FFFFFF"/>
                </a:solidFill>
                <a:latin typeface="Calibri"/>
                <a:cs typeface="Calibri"/>
              </a:rPr>
              <a:t>reward</a:t>
            </a:r>
            <a:r>
              <a:rPr sz="1200" spc="170" dirty="0">
                <a:solidFill>
                  <a:srgbClr val="FFFFFF"/>
                </a:solidFill>
                <a:latin typeface="Calibri"/>
                <a:cs typeface="Calibri"/>
              </a:rPr>
              <a:t> </a:t>
            </a:r>
            <a:r>
              <a:rPr sz="1200" dirty="0">
                <a:solidFill>
                  <a:srgbClr val="FFFFFF"/>
                </a:solidFill>
                <a:latin typeface="Calibri"/>
                <a:cs typeface="Calibri"/>
              </a:rPr>
              <a:t>the</a:t>
            </a:r>
            <a:r>
              <a:rPr sz="1200" spc="185" dirty="0">
                <a:solidFill>
                  <a:srgbClr val="FFFFFF"/>
                </a:solidFill>
                <a:latin typeface="Calibri"/>
                <a:cs typeface="Calibri"/>
              </a:rPr>
              <a:t> </a:t>
            </a:r>
            <a:r>
              <a:rPr sz="1200" dirty="0">
                <a:solidFill>
                  <a:srgbClr val="FFFFFF"/>
                </a:solidFill>
                <a:latin typeface="Calibri"/>
                <a:cs typeface="Calibri"/>
              </a:rPr>
              <a:t>originality</a:t>
            </a:r>
            <a:r>
              <a:rPr sz="1200" spc="190" dirty="0">
                <a:solidFill>
                  <a:srgbClr val="FFFFFF"/>
                </a:solidFill>
                <a:latin typeface="Calibri"/>
                <a:cs typeface="Calibri"/>
              </a:rPr>
              <a:t> </a:t>
            </a:r>
            <a:r>
              <a:rPr sz="1200" dirty="0">
                <a:solidFill>
                  <a:srgbClr val="FFFFFF"/>
                </a:solidFill>
                <a:latin typeface="Calibri"/>
                <a:cs typeface="Calibri"/>
              </a:rPr>
              <a:t>and</a:t>
            </a:r>
            <a:r>
              <a:rPr sz="1200" spc="170" dirty="0">
                <a:solidFill>
                  <a:srgbClr val="FFFFFF"/>
                </a:solidFill>
                <a:latin typeface="Calibri"/>
                <a:cs typeface="Calibri"/>
              </a:rPr>
              <a:t> </a:t>
            </a:r>
            <a:r>
              <a:rPr sz="1200" dirty="0">
                <a:solidFill>
                  <a:srgbClr val="FFFFFF"/>
                </a:solidFill>
                <a:latin typeface="Calibri"/>
                <a:cs typeface="Calibri"/>
              </a:rPr>
              <a:t>creativity</a:t>
            </a:r>
            <a:r>
              <a:rPr sz="1200" spc="195" dirty="0">
                <a:solidFill>
                  <a:srgbClr val="FFFFFF"/>
                </a:solidFill>
                <a:latin typeface="Calibri"/>
                <a:cs typeface="Calibri"/>
              </a:rPr>
              <a:t> </a:t>
            </a:r>
            <a:r>
              <a:rPr sz="1200" dirty="0">
                <a:solidFill>
                  <a:srgbClr val="FFFFFF"/>
                </a:solidFill>
                <a:latin typeface="Calibri"/>
                <a:cs typeface="Calibri"/>
              </a:rPr>
              <a:t>of</a:t>
            </a:r>
            <a:r>
              <a:rPr sz="1200" spc="170" dirty="0">
                <a:solidFill>
                  <a:srgbClr val="FFFFFF"/>
                </a:solidFill>
                <a:latin typeface="Calibri"/>
                <a:cs typeface="Calibri"/>
              </a:rPr>
              <a:t> </a:t>
            </a:r>
            <a:r>
              <a:rPr sz="1200" dirty="0">
                <a:solidFill>
                  <a:srgbClr val="FFFFFF"/>
                </a:solidFill>
                <a:latin typeface="Calibri"/>
                <a:cs typeface="Calibri"/>
              </a:rPr>
              <a:t>the</a:t>
            </a:r>
            <a:r>
              <a:rPr sz="1200" spc="185" dirty="0">
                <a:solidFill>
                  <a:srgbClr val="FFFFFF"/>
                </a:solidFill>
                <a:latin typeface="Calibri"/>
                <a:cs typeface="Calibri"/>
              </a:rPr>
              <a:t> </a:t>
            </a:r>
            <a:r>
              <a:rPr sz="1200" dirty="0">
                <a:solidFill>
                  <a:srgbClr val="FFFFFF"/>
                </a:solidFill>
                <a:latin typeface="Calibri"/>
                <a:cs typeface="Calibri"/>
              </a:rPr>
              <a:t>marketing</a:t>
            </a:r>
            <a:r>
              <a:rPr sz="1200" spc="190" dirty="0">
                <a:solidFill>
                  <a:srgbClr val="FFFFFF"/>
                </a:solidFill>
                <a:latin typeface="Calibri"/>
                <a:cs typeface="Calibri"/>
              </a:rPr>
              <a:t> </a:t>
            </a:r>
            <a:r>
              <a:rPr sz="1200" spc="-10" dirty="0">
                <a:solidFill>
                  <a:srgbClr val="FFFFFF"/>
                </a:solidFill>
                <a:latin typeface="Calibri"/>
                <a:cs typeface="Calibri"/>
              </a:rPr>
              <a:t>video </a:t>
            </a:r>
            <a:r>
              <a:rPr sz="1200" dirty="0">
                <a:solidFill>
                  <a:srgbClr val="FFFFFF"/>
                </a:solidFill>
                <a:latin typeface="Calibri"/>
                <a:cs typeface="Calibri"/>
              </a:rPr>
              <a:t>demonstrated</a:t>
            </a:r>
            <a:r>
              <a:rPr sz="1200" spc="229" dirty="0">
                <a:solidFill>
                  <a:srgbClr val="FFFFFF"/>
                </a:solidFill>
                <a:latin typeface="Calibri"/>
                <a:cs typeface="Calibri"/>
              </a:rPr>
              <a:t> </a:t>
            </a:r>
            <a:r>
              <a:rPr sz="1200" dirty="0">
                <a:solidFill>
                  <a:srgbClr val="FFFFFF"/>
                </a:solidFill>
                <a:latin typeface="Calibri"/>
                <a:cs typeface="Calibri"/>
              </a:rPr>
              <a:t>strong</a:t>
            </a:r>
            <a:r>
              <a:rPr sz="1200" spc="225" dirty="0">
                <a:solidFill>
                  <a:srgbClr val="FFFFFF"/>
                </a:solidFill>
                <a:latin typeface="Calibri"/>
                <a:cs typeface="Calibri"/>
              </a:rPr>
              <a:t> </a:t>
            </a:r>
            <a:r>
              <a:rPr sz="1200" dirty="0">
                <a:solidFill>
                  <a:srgbClr val="FFFFFF"/>
                </a:solidFill>
                <a:latin typeface="Calibri"/>
                <a:cs typeface="Calibri"/>
              </a:rPr>
              <a:t>visual</a:t>
            </a:r>
            <a:r>
              <a:rPr sz="1200" spc="225" dirty="0">
                <a:solidFill>
                  <a:srgbClr val="FFFFFF"/>
                </a:solidFill>
                <a:latin typeface="Calibri"/>
                <a:cs typeface="Calibri"/>
              </a:rPr>
              <a:t> </a:t>
            </a:r>
            <a:r>
              <a:rPr sz="1200" dirty="0">
                <a:solidFill>
                  <a:srgbClr val="FFFFFF"/>
                </a:solidFill>
                <a:latin typeface="Calibri"/>
                <a:cs typeface="Calibri"/>
              </a:rPr>
              <a:t>impact</a:t>
            </a:r>
            <a:r>
              <a:rPr sz="1200" spc="220" dirty="0">
                <a:solidFill>
                  <a:srgbClr val="FFFFFF"/>
                </a:solidFill>
                <a:latin typeface="Calibri"/>
                <a:cs typeface="Calibri"/>
              </a:rPr>
              <a:t> </a:t>
            </a:r>
            <a:r>
              <a:rPr sz="1200" dirty="0">
                <a:solidFill>
                  <a:srgbClr val="FFFFFF"/>
                </a:solidFill>
                <a:latin typeface="Calibri"/>
                <a:cs typeface="Calibri"/>
              </a:rPr>
              <a:t>and</a:t>
            </a:r>
            <a:r>
              <a:rPr sz="1200" spc="225" dirty="0">
                <a:solidFill>
                  <a:srgbClr val="FFFFFF"/>
                </a:solidFill>
                <a:latin typeface="Calibri"/>
                <a:cs typeface="Calibri"/>
              </a:rPr>
              <a:t> </a:t>
            </a:r>
            <a:r>
              <a:rPr sz="1200" dirty="0">
                <a:solidFill>
                  <a:srgbClr val="FFFFFF"/>
                </a:solidFill>
                <a:latin typeface="Calibri"/>
                <a:cs typeface="Calibri"/>
              </a:rPr>
              <a:t>resonated</a:t>
            </a:r>
            <a:r>
              <a:rPr sz="1200" spc="235" dirty="0">
                <a:solidFill>
                  <a:srgbClr val="FFFFFF"/>
                </a:solidFill>
                <a:latin typeface="Calibri"/>
                <a:cs typeface="Calibri"/>
              </a:rPr>
              <a:t> </a:t>
            </a:r>
            <a:r>
              <a:rPr sz="1200" dirty="0">
                <a:solidFill>
                  <a:srgbClr val="FFFFFF"/>
                </a:solidFill>
                <a:latin typeface="Calibri"/>
                <a:cs typeface="Calibri"/>
              </a:rPr>
              <a:t>with</a:t>
            </a:r>
            <a:r>
              <a:rPr sz="1200" spc="204" dirty="0">
                <a:solidFill>
                  <a:srgbClr val="FFFFFF"/>
                </a:solidFill>
                <a:latin typeface="Calibri"/>
                <a:cs typeface="Calibri"/>
              </a:rPr>
              <a:t> </a:t>
            </a:r>
            <a:r>
              <a:rPr sz="1200" spc="-25" dirty="0">
                <a:solidFill>
                  <a:srgbClr val="FFFFFF"/>
                </a:solidFill>
                <a:latin typeface="Calibri"/>
                <a:cs typeface="Calibri"/>
              </a:rPr>
              <a:t>the </a:t>
            </a:r>
            <a:r>
              <a:rPr sz="1200" spc="-20" dirty="0">
                <a:solidFill>
                  <a:srgbClr val="FFFFFF"/>
                </a:solidFill>
                <a:latin typeface="Calibri"/>
                <a:cs typeface="Calibri"/>
              </a:rPr>
              <a:t>targeted</a:t>
            </a:r>
            <a:r>
              <a:rPr sz="1200" spc="-60" dirty="0">
                <a:solidFill>
                  <a:srgbClr val="FFFFFF"/>
                </a:solidFill>
                <a:latin typeface="Calibri"/>
                <a:cs typeface="Calibri"/>
              </a:rPr>
              <a:t> </a:t>
            </a:r>
            <a:r>
              <a:rPr sz="1200" spc="-10" dirty="0">
                <a:solidFill>
                  <a:srgbClr val="FFFFFF"/>
                </a:solidFill>
                <a:latin typeface="Calibri"/>
                <a:cs typeface="Calibri"/>
              </a:rPr>
              <a:t>audience.</a:t>
            </a:r>
            <a:endParaRPr sz="1200">
              <a:latin typeface="Calibri"/>
              <a:cs typeface="Calibri"/>
            </a:endParaRPr>
          </a:p>
        </p:txBody>
      </p:sp>
      <p:sp>
        <p:nvSpPr>
          <p:cNvPr id="4" name="object 4"/>
          <p:cNvSpPr txBox="1"/>
          <p:nvPr/>
        </p:nvSpPr>
        <p:spPr>
          <a:xfrm>
            <a:off x="5561203" y="1114424"/>
            <a:ext cx="3780154" cy="1207770"/>
          </a:xfrm>
          <a:prstGeom prst="rect">
            <a:avLst/>
          </a:prstGeom>
        </p:spPr>
        <p:txBody>
          <a:bodyPr vert="horz" wrap="square" lIns="0" tIns="12700" rIns="0" bIns="0" rtlCol="0">
            <a:spAutoFit/>
          </a:bodyPr>
          <a:lstStyle/>
          <a:p>
            <a:pPr marL="12700" algn="just">
              <a:lnSpc>
                <a:spcPct val="100000"/>
              </a:lnSpc>
              <a:spcBef>
                <a:spcPts val="100"/>
              </a:spcBef>
            </a:pPr>
            <a:r>
              <a:rPr sz="1200" b="1" dirty="0">
                <a:solidFill>
                  <a:srgbClr val="FF0000"/>
                </a:solidFill>
                <a:latin typeface="Calibri"/>
                <a:cs typeface="Calibri"/>
              </a:rPr>
              <a:t>C17.</a:t>
            </a:r>
            <a:r>
              <a:rPr sz="1200" b="1" spc="5" dirty="0">
                <a:solidFill>
                  <a:srgbClr val="FF0000"/>
                </a:solidFill>
                <a:latin typeface="Calibri"/>
                <a:cs typeface="Calibri"/>
              </a:rPr>
              <a:t> </a:t>
            </a:r>
            <a:r>
              <a:rPr sz="1200" b="1" spc="-10" dirty="0">
                <a:solidFill>
                  <a:srgbClr val="FF0000"/>
                </a:solidFill>
                <a:latin typeface="Calibri"/>
                <a:cs typeface="Calibri"/>
              </a:rPr>
              <a:t>Brand</a:t>
            </a:r>
            <a:r>
              <a:rPr sz="1200" b="1" spc="-50" dirty="0">
                <a:solidFill>
                  <a:srgbClr val="FF0000"/>
                </a:solidFill>
                <a:latin typeface="Calibri"/>
                <a:cs typeface="Calibri"/>
              </a:rPr>
              <a:t> </a:t>
            </a:r>
            <a:r>
              <a:rPr sz="1200" b="1" spc="-10" dirty="0">
                <a:solidFill>
                  <a:srgbClr val="FF0000"/>
                </a:solidFill>
                <a:latin typeface="Calibri"/>
                <a:cs typeface="Calibri"/>
              </a:rPr>
              <a:t>Development</a:t>
            </a:r>
            <a:r>
              <a:rPr sz="1200" b="1" spc="-85" dirty="0">
                <a:solidFill>
                  <a:srgbClr val="FF0000"/>
                </a:solidFill>
                <a:latin typeface="Calibri"/>
                <a:cs typeface="Calibri"/>
              </a:rPr>
              <a:t> </a:t>
            </a:r>
            <a:r>
              <a:rPr sz="1200" b="1" spc="-10" dirty="0">
                <a:solidFill>
                  <a:srgbClr val="FF0000"/>
                </a:solidFill>
                <a:latin typeface="Calibri"/>
                <a:cs typeface="Calibri"/>
              </a:rPr>
              <a:t>(Product)</a:t>
            </a:r>
            <a:endParaRPr sz="1200">
              <a:latin typeface="Calibri"/>
              <a:cs typeface="Calibri"/>
            </a:endParaRPr>
          </a:p>
          <a:p>
            <a:pPr>
              <a:lnSpc>
                <a:spcPct val="100000"/>
              </a:lnSpc>
            </a:pPr>
            <a:endParaRPr sz="1200">
              <a:latin typeface="Calibri"/>
              <a:cs typeface="Calibri"/>
            </a:endParaRPr>
          </a:p>
          <a:p>
            <a:pPr marL="12700" marR="5080" algn="just">
              <a:lnSpc>
                <a:spcPct val="111200"/>
              </a:lnSpc>
            </a:pPr>
            <a:r>
              <a:rPr sz="1200" dirty="0">
                <a:solidFill>
                  <a:srgbClr val="FFFFFF"/>
                </a:solidFill>
                <a:latin typeface="Calibri"/>
                <a:cs typeface="Calibri"/>
              </a:rPr>
              <a:t>This</a:t>
            </a:r>
            <a:r>
              <a:rPr sz="1200" spc="195" dirty="0">
                <a:solidFill>
                  <a:srgbClr val="FFFFFF"/>
                </a:solidFill>
                <a:latin typeface="Calibri"/>
                <a:cs typeface="Calibri"/>
              </a:rPr>
              <a:t> </a:t>
            </a:r>
            <a:r>
              <a:rPr sz="1200" dirty="0">
                <a:solidFill>
                  <a:srgbClr val="FFFFFF"/>
                </a:solidFill>
                <a:latin typeface="Calibri"/>
                <a:cs typeface="Calibri"/>
              </a:rPr>
              <a:t>award</a:t>
            </a:r>
            <a:r>
              <a:rPr sz="1200" spc="180" dirty="0">
                <a:solidFill>
                  <a:srgbClr val="FFFFFF"/>
                </a:solidFill>
                <a:latin typeface="Calibri"/>
                <a:cs typeface="Calibri"/>
              </a:rPr>
              <a:t> </a:t>
            </a:r>
            <a:r>
              <a:rPr sz="1200" dirty="0">
                <a:solidFill>
                  <a:srgbClr val="FFFFFF"/>
                </a:solidFill>
                <a:latin typeface="Calibri"/>
                <a:cs typeface="Calibri"/>
              </a:rPr>
              <a:t>recognizes</a:t>
            </a:r>
            <a:r>
              <a:rPr sz="1200" spc="200" dirty="0">
                <a:solidFill>
                  <a:srgbClr val="FFFFFF"/>
                </a:solidFill>
                <a:latin typeface="Calibri"/>
                <a:cs typeface="Calibri"/>
              </a:rPr>
              <a:t> </a:t>
            </a:r>
            <a:r>
              <a:rPr sz="1200" dirty="0">
                <a:solidFill>
                  <a:srgbClr val="FFFFFF"/>
                </a:solidFill>
                <a:latin typeface="Calibri"/>
                <a:cs typeface="Calibri"/>
              </a:rPr>
              <a:t>outstanding</a:t>
            </a:r>
            <a:r>
              <a:rPr sz="1200" spc="195" dirty="0">
                <a:solidFill>
                  <a:srgbClr val="FFFFFF"/>
                </a:solidFill>
                <a:latin typeface="Calibri"/>
                <a:cs typeface="Calibri"/>
              </a:rPr>
              <a:t> </a:t>
            </a:r>
            <a:r>
              <a:rPr sz="1200" dirty="0">
                <a:solidFill>
                  <a:srgbClr val="FFFFFF"/>
                </a:solidFill>
                <a:latin typeface="Calibri"/>
                <a:cs typeface="Calibri"/>
              </a:rPr>
              <a:t>success</a:t>
            </a:r>
            <a:r>
              <a:rPr sz="1200" spc="195" dirty="0">
                <a:solidFill>
                  <a:srgbClr val="FFFFFF"/>
                </a:solidFill>
                <a:latin typeface="Calibri"/>
                <a:cs typeface="Calibri"/>
              </a:rPr>
              <a:t> </a:t>
            </a:r>
            <a:r>
              <a:rPr sz="1200" dirty="0">
                <a:solidFill>
                  <a:srgbClr val="FFFFFF"/>
                </a:solidFill>
                <a:latin typeface="Calibri"/>
                <a:cs typeface="Calibri"/>
              </a:rPr>
              <a:t>in</a:t>
            </a:r>
            <a:r>
              <a:rPr sz="1200" spc="185" dirty="0">
                <a:solidFill>
                  <a:srgbClr val="FFFFFF"/>
                </a:solidFill>
                <a:latin typeface="Calibri"/>
                <a:cs typeface="Calibri"/>
              </a:rPr>
              <a:t> </a:t>
            </a:r>
            <a:r>
              <a:rPr sz="1200" dirty="0">
                <a:solidFill>
                  <a:srgbClr val="FFFFFF"/>
                </a:solidFill>
                <a:latin typeface="Calibri"/>
                <a:cs typeface="Calibri"/>
              </a:rPr>
              <a:t>the</a:t>
            </a:r>
            <a:r>
              <a:rPr sz="1200" spc="185" dirty="0">
                <a:solidFill>
                  <a:srgbClr val="FFFFFF"/>
                </a:solidFill>
                <a:latin typeface="Calibri"/>
                <a:cs typeface="Calibri"/>
              </a:rPr>
              <a:t> </a:t>
            </a:r>
            <a:r>
              <a:rPr sz="1200" spc="-10" dirty="0">
                <a:solidFill>
                  <a:srgbClr val="FFFFFF"/>
                </a:solidFill>
                <a:latin typeface="Calibri"/>
                <a:cs typeface="Calibri"/>
              </a:rPr>
              <a:t>ongoing </a:t>
            </a:r>
            <a:r>
              <a:rPr sz="1200" dirty="0">
                <a:solidFill>
                  <a:srgbClr val="FFFFFF"/>
                </a:solidFill>
                <a:latin typeface="Calibri"/>
                <a:cs typeface="Calibri"/>
              </a:rPr>
              <a:t>development,</a:t>
            </a:r>
            <a:r>
              <a:rPr sz="1200" spc="215" dirty="0">
                <a:solidFill>
                  <a:srgbClr val="FFFFFF"/>
                </a:solidFill>
                <a:latin typeface="Calibri"/>
                <a:cs typeface="Calibri"/>
              </a:rPr>
              <a:t> </a:t>
            </a:r>
            <a:r>
              <a:rPr sz="1200" dirty="0">
                <a:solidFill>
                  <a:srgbClr val="FFFFFF"/>
                </a:solidFill>
                <a:latin typeface="Calibri"/>
                <a:cs typeface="Calibri"/>
              </a:rPr>
              <a:t>repositioning,</a:t>
            </a:r>
            <a:r>
              <a:rPr sz="1200" spc="195" dirty="0">
                <a:solidFill>
                  <a:srgbClr val="FFFFFF"/>
                </a:solidFill>
                <a:latin typeface="Calibri"/>
                <a:cs typeface="Calibri"/>
              </a:rPr>
              <a:t> </a:t>
            </a:r>
            <a:r>
              <a:rPr sz="1200" dirty="0">
                <a:solidFill>
                  <a:srgbClr val="FFFFFF"/>
                </a:solidFill>
                <a:latin typeface="Calibri"/>
                <a:cs typeface="Calibri"/>
              </a:rPr>
              <a:t>reinvigoration</a:t>
            </a:r>
            <a:r>
              <a:rPr sz="1200" spc="204" dirty="0">
                <a:solidFill>
                  <a:srgbClr val="FFFFFF"/>
                </a:solidFill>
                <a:latin typeface="Calibri"/>
                <a:cs typeface="Calibri"/>
              </a:rPr>
              <a:t> </a:t>
            </a:r>
            <a:r>
              <a:rPr sz="1200" dirty="0">
                <a:solidFill>
                  <a:srgbClr val="FFFFFF"/>
                </a:solidFill>
                <a:latin typeface="Calibri"/>
                <a:cs typeface="Calibri"/>
              </a:rPr>
              <a:t>or</a:t>
            </a:r>
            <a:r>
              <a:rPr sz="1200" spc="220" dirty="0">
                <a:solidFill>
                  <a:srgbClr val="FFFFFF"/>
                </a:solidFill>
                <a:latin typeface="Calibri"/>
                <a:cs typeface="Calibri"/>
              </a:rPr>
              <a:t> </a:t>
            </a:r>
            <a:r>
              <a:rPr sz="1200" spc="-20" dirty="0">
                <a:solidFill>
                  <a:srgbClr val="FFFFFF"/>
                </a:solidFill>
                <a:latin typeface="Calibri"/>
                <a:cs typeface="Calibri"/>
              </a:rPr>
              <a:t>re-</a:t>
            </a:r>
            <a:r>
              <a:rPr sz="1200" dirty="0">
                <a:solidFill>
                  <a:srgbClr val="FFFFFF"/>
                </a:solidFill>
                <a:latin typeface="Calibri"/>
                <a:cs typeface="Calibri"/>
              </a:rPr>
              <a:t>launch</a:t>
            </a:r>
            <a:r>
              <a:rPr sz="1200" spc="215" dirty="0">
                <a:solidFill>
                  <a:srgbClr val="FFFFFF"/>
                </a:solidFill>
                <a:latin typeface="Calibri"/>
                <a:cs typeface="Calibri"/>
              </a:rPr>
              <a:t> </a:t>
            </a:r>
            <a:r>
              <a:rPr sz="1200" spc="-25" dirty="0">
                <a:solidFill>
                  <a:srgbClr val="FFFFFF"/>
                </a:solidFill>
                <a:latin typeface="Calibri"/>
                <a:cs typeface="Calibri"/>
              </a:rPr>
              <a:t>of </a:t>
            </a:r>
            <a:r>
              <a:rPr sz="1200" dirty="0">
                <a:solidFill>
                  <a:srgbClr val="FFFFFF"/>
                </a:solidFill>
                <a:latin typeface="Calibri"/>
                <a:cs typeface="Calibri"/>
              </a:rPr>
              <a:t>an</a:t>
            </a:r>
            <a:r>
              <a:rPr sz="1200" spc="220" dirty="0">
                <a:solidFill>
                  <a:srgbClr val="FFFFFF"/>
                </a:solidFill>
                <a:latin typeface="Calibri"/>
                <a:cs typeface="Calibri"/>
              </a:rPr>
              <a:t> </a:t>
            </a:r>
            <a:r>
              <a:rPr sz="1200" dirty="0">
                <a:solidFill>
                  <a:srgbClr val="FFFFFF"/>
                </a:solidFill>
                <a:latin typeface="Calibri"/>
                <a:cs typeface="Calibri"/>
              </a:rPr>
              <a:t>established</a:t>
            </a:r>
            <a:r>
              <a:rPr sz="1200" spc="220" dirty="0">
                <a:solidFill>
                  <a:srgbClr val="FFFFFF"/>
                </a:solidFill>
                <a:latin typeface="Calibri"/>
                <a:cs typeface="Calibri"/>
              </a:rPr>
              <a:t> </a:t>
            </a:r>
            <a:r>
              <a:rPr sz="1200" dirty="0">
                <a:solidFill>
                  <a:srgbClr val="FFFFFF"/>
                </a:solidFill>
                <a:latin typeface="Calibri"/>
                <a:cs typeface="Calibri"/>
              </a:rPr>
              <a:t>consumer</a:t>
            </a:r>
            <a:r>
              <a:rPr sz="1200" spc="220" dirty="0">
                <a:solidFill>
                  <a:srgbClr val="FFFFFF"/>
                </a:solidFill>
                <a:latin typeface="Calibri"/>
                <a:cs typeface="Calibri"/>
              </a:rPr>
              <a:t> </a:t>
            </a:r>
            <a:r>
              <a:rPr sz="1200" dirty="0">
                <a:solidFill>
                  <a:srgbClr val="FFFFFF"/>
                </a:solidFill>
                <a:latin typeface="Calibri"/>
                <a:cs typeface="Calibri"/>
              </a:rPr>
              <a:t>brand</a:t>
            </a:r>
            <a:r>
              <a:rPr sz="1200" spc="225" dirty="0">
                <a:solidFill>
                  <a:srgbClr val="FFFFFF"/>
                </a:solidFill>
                <a:latin typeface="Calibri"/>
                <a:cs typeface="Calibri"/>
              </a:rPr>
              <a:t> </a:t>
            </a:r>
            <a:r>
              <a:rPr sz="1200" dirty="0">
                <a:solidFill>
                  <a:srgbClr val="FFFFFF"/>
                </a:solidFill>
                <a:latin typeface="Calibri"/>
                <a:cs typeface="Calibri"/>
              </a:rPr>
              <a:t>(product)</a:t>
            </a:r>
            <a:r>
              <a:rPr sz="1200" spc="245" dirty="0">
                <a:solidFill>
                  <a:srgbClr val="FFFFFF"/>
                </a:solidFill>
                <a:latin typeface="Calibri"/>
                <a:cs typeface="Calibri"/>
              </a:rPr>
              <a:t> </a:t>
            </a:r>
            <a:r>
              <a:rPr sz="1200" dirty="0">
                <a:solidFill>
                  <a:srgbClr val="FFFFFF"/>
                </a:solidFill>
                <a:latin typeface="Calibri"/>
                <a:cs typeface="Calibri"/>
              </a:rPr>
              <a:t>using</a:t>
            </a:r>
            <a:r>
              <a:rPr sz="1200" spc="220" dirty="0">
                <a:solidFill>
                  <a:srgbClr val="FFFFFF"/>
                </a:solidFill>
                <a:latin typeface="Calibri"/>
                <a:cs typeface="Calibri"/>
              </a:rPr>
              <a:t> </a:t>
            </a:r>
            <a:r>
              <a:rPr sz="1200" dirty="0">
                <a:solidFill>
                  <a:srgbClr val="FFFFFF"/>
                </a:solidFill>
                <a:latin typeface="Calibri"/>
                <a:cs typeface="Calibri"/>
              </a:rPr>
              <a:t>PR</a:t>
            </a:r>
            <a:r>
              <a:rPr sz="1200" spc="240" dirty="0">
                <a:solidFill>
                  <a:srgbClr val="FFFFFF"/>
                </a:solidFill>
                <a:latin typeface="Calibri"/>
                <a:cs typeface="Calibri"/>
              </a:rPr>
              <a:t> </a:t>
            </a:r>
            <a:r>
              <a:rPr sz="1200" spc="-10" dirty="0">
                <a:solidFill>
                  <a:srgbClr val="FFFFFF"/>
                </a:solidFill>
                <a:latin typeface="Calibri"/>
                <a:cs typeface="Calibri"/>
              </a:rPr>
              <a:t>digital </a:t>
            </a:r>
            <a:r>
              <a:rPr sz="1200" spc="-20" dirty="0">
                <a:solidFill>
                  <a:srgbClr val="FFFFFF"/>
                </a:solidFill>
                <a:latin typeface="Calibri"/>
                <a:cs typeface="Calibri"/>
              </a:rPr>
              <a:t>strategies</a:t>
            </a:r>
            <a:r>
              <a:rPr sz="1200" spc="-50" dirty="0">
                <a:solidFill>
                  <a:srgbClr val="FFFFFF"/>
                </a:solidFill>
                <a:latin typeface="Calibri"/>
                <a:cs typeface="Calibri"/>
              </a:rPr>
              <a:t> </a:t>
            </a:r>
            <a:r>
              <a:rPr sz="1200" dirty="0">
                <a:solidFill>
                  <a:srgbClr val="FFFFFF"/>
                </a:solidFill>
                <a:latin typeface="Calibri"/>
                <a:cs typeface="Calibri"/>
              </a:rPr>
              <a:t>across</a:t>
            </a:r>
            <a:r>
              <a:rPr sz="1200" spc="5" dirty="0">
                <a:solidFill>
                  <a:srgbClr val="FFFFFF"/>
                </a:solidFill>
                <a:latin typeface="Calibri"/>
                <a:cs typeface="Calibri"/>
              </a:rPr>
              <a:t> </a:t>
            </a:r>
            <a:r>
              <a:rPr sz="1200" spc="-10" dirty="0">
                <a:solidFill>
                  <a:srgbClr val="FFFFFF"/>
                </a:solidFill>
                <a:latin typeface="Calibri"/>
                <a:cs typeface="Calibri"/>
              </a:rPr>
              <a:t>platforms.</a:t>
            </a:r>
            <a:endParaRPr sz="1200">
              <a:latin typeface="Calibri"/>
              <a:cs typeface="Calibri"/>
            </a:endParaRPr>
          </a:p>
        </p:txBody>
      </p:sp>
      <p:sp>
        <p:nvSpPr>
          <p:cNvPr id="5" name="object 5"/>
          <p:cNvSpPr txBox="1"/>
          <p:nvPr/>
        </p:nvSpPr>
        <p:spPr>
          <a:xfrm>
            <a:off x="5555741" y="2572892"/>
            <a:ext cx="3785235" cy="2623185"/>
          </a:xfrm>
          <a:prstGeom prst="rect">
            <a:avLst/>
          </a:prstGeom>
        </p:spPr>
        <p:txBody>
          <a:bodyPr vert="horz" wrap="square" lIns="0" tIns="12700" rIns="0" bIns="0" rtlCol="0">
            <a:spAutoFit/>
          </a:bodyPr>
          <a:lstStyle/>
          <a:p>
            <a:pPr marL="17780" algn="just">
              <a:lnSpc>
                <a:spcPct val="100000"/>
              </a:lnSpc>
              <a:spcBef>
                <a:spcPts val="100"/>
              </a:spcBef>
            </a:pPr>
            <a:r>
              <a:rPr sz="1200" b="1" dirty="0">
                <a:solidFill>
                  <a:srgbClr val="FF0000"/>
                </a:solidFill>
                <a:latin typeface="Calibri"/>
                <a:cs typeface="Calibri"/>
              </a:rPr>
              <a:t>C18.</a:t>
            </a:r>
            <a:r>
              <a:rPr sz="1200" b="1" spc="5" dirty="0">
                <a:solidFill>
                  <a:srgbClr val="FF0000"/>
                </a:solidFill>
                <a:latin typeface="Calibri"/>
                <a:cs typeface="Calibri"/>
              </a:rPr>
              <a:t> </a:t>
            </a:r>
            <a:r>
              <a:rPr sz="1200" b="1" spc="-10" dirty="0">
                <a:solidFill>
                  <a:srgbClr val="FF0000"/>
                </a:solidFill>
                <a:latin typeface="Calibri"/>
                <a:cs typeface="Calibri"/>
              </a:rPr>
              <a:t>Brand</a:t>
            </a:r>
            <a:r>
              <a:rPr sz="1200" b="1" spc="-25" dirty="0">
                <a:solidFill>
                  <a:srgbClr val="FF0000"/>
                </a:solidFill>
                <a:latin typeface="Calibri"/>
                <a:cs typeface="Calibri"/>
              </a:rPr>
              <a:t> </a:t>
            </a:r>
            <a:r>
              <a:rPr sz="1200" b="1" spc="-10" dirty="0">
                <a:solidFill>
                  <a:srgbClr val="FF0000"/>
                </a:solidFill>
                <a:latin typeface="Calibri"/>
                <a:cs typeface="Calibri"/>
              </a:rPr>
              <a:t>Development</a:t>
            </a:r>
            <a:r>
              <a:rPr sz="1200" b="1" spc="-60" dirty="0">
                <a:solidFill>
                  <a:srgbClr val="FF0000"/>
                </a:solidFill>
                <a:latin typeface="Calibri"/>
                <a:cs typeface="Calibri"/>
              </a:rPr>
              <a:t> </a:t>
            </a:r>
            <a:r>
              <a:rPr sz="1200" b="1" spc="-10" dirty="0">
                <a:solidFill>
                  <a:srgbClr val="FF0000"/>
                </a:solidFill>
                <a:latin typeface="Calibri"/>
                <a:cs typeface="Calibri"/>
              </a:rPr>
              <a:t>(Service)</a:t>
            </a:r>
            <a:endParaRPr sz="1200">
              <a:latin typeface="Calibri"/>
              <a:cs typeface="Calibri"/>
            </a:endParaRPr>
          </a:p>
          <a:p>
            <a:pPr>
              <a:lnSpc>
                <a:spcPct val="100000"/>
              </a:lnSpc>
              <a:spcBef>
                <a:spcPts val="5"/>
              </a:spcBef>
            </a:pPr>
            <a:endParaRPr sz="1200">
              <a:latin typeface="Calibri"/>
              <a:cs typeface="Calibri"/>
            </a:endParaRPr>
          </a:p>
          <a:p>
            <a:pPr marL="17780" marR="5080" algn="just">
              <a:lnSpc>
                <a:spcPct val="110900"/>
              </a:lnSpc>
            </a:pPr>
            <a:r>
              <a:rPr sz="1200" dirty="0">
                <a:solidFill>
                  <a:srgbClr val="FFFFFF"/>
                </a:solidFill>
                <a:latin typeface="Calibri"/>
                <a:cs typeface="Calibri"/>
              </a:rPr>
              <a:t>This</a:t>
            </a:r>
            <a:r>
              <a:rPr sz="1200" spc="180" dirty="0">
                <a:solidFill>
                  <a:srgbClr val="FFFFFF"/>
                </a:solidFill>
                <a:latin typeface="Calibri"/>
                <a:cs typeface="Calibri"/>
              </a:rPr>
              <a:t> </a:t>
            </a:r>
            <a:r>
              <a:rPr sz="1200" dirty="0">
                <a:solidFill>
                  <a:srgbClr val="FFFFFF"/>
                </a:solidFill>
                <a:latin typeface="Calibri"/>
                <a:cs typeface="Calibri"/>
              </a:rPr>
              <a:t>award</a:t>
            </a:r>
            <a:r>
              <a:rPr sz="1200" spc="195" dirty="0">
                <a:solidFill>
                  <a:srgbClr val="FFFFFF"/>
                </a:solidFill>
                <a:latin typeface="Calibri"/>
                <a:cs typeface="Calibri"/>
              </a:rPr>
              <a:t> </a:t>
            </a:r>
            <a:r>
              <a:rPr sz="1200" dirty="0">
                <a:solidFill>
                  <a:srgbClr val="FFFFFF"/>
                </a:solidFill>
                <a:latin typeface="Calibri"/>
                <a:cs typeface="Calibri"/>
              </a:rPr>
              <a:t>recognizes</a:t>
            </a:r>
            <a:r>
              <a:rPr sz="1200" spc="190" dirty="0">
                <a:solidFill>
                  <a:srgbClr val="FFFFFF"/>
                </a:solidFill>
                <a:latin typeface="Calibri"/>
                <a:cs typeface="Calibri"/>
              </a:rPr>
              <a:t> </a:t>
            </a:r>
            <a:r>
              <a:rPr sz="1200" dirty="0">
                <a:solidFill>
                  <a:srgbClr val="FFFFFF"/>
                </a:solidFill>
                <a:latin typeface="Calibri"/>
                <a:cs typeface="Calibri"/>
              </a:rPr>
              <a:t>outstanding</a:t>
            </a:r>
            <a:r>
              <a:rPr sz="1200" spc="195" dirty="0">
                <a:solidFill>
                  <a:srgbClr val="FFFFFF"/>
                </a:solidFill>
                <a:latin typeface="Calibri"/>
                <a:cs typeface="Calibri"/>
              </a:rPr>
              <a:t> </a:t>
            </a:r>
            <a:r>
              <a:rPr sz="1200" dirty="0">
                <a:solidFill>
                  <a:srgbClr val="FFFFFF"/>
                </a:solidFill>
                <a:latin typeface="Calibri"/>
                <a:cs typeface="Calibri"/>
              </a:rPr>
              <a:t>success</a:t>
            </a:r>
            <a:r>
              <a:rPr sz="1200" spc="190" dirty="0">
                <a:solidFill>
                  <a:srgbClr val="FFFFFF"/>
                </a:solidFill>
                <a:latin typeface="Calibri"/>
                <a:cs typeface="Calibri"/>
              </a:rPr>
              <a:t> </a:t>
            </a:r>
            <a:r>
              <a:rPr sz="1200" dirty="0">
                <a:solidFill>
                  <a:srgbClr val="FFFFFF"/>
                </a:solidFill>
                <a:latin typeface="Calibri"/>
                <a:cs typeface="Calibri"/>
              </a:rPr>
              <a:t>in</a:t>
            </a:r>
            <a:r>
              <a:rPr sz="1200" spc="180" dirty="0">
                <a:solidFill>
                  <a:srgbClr val="FFFFFF"/>
                </a:solidFill>
                <a:latin typeface="Calibri"/>
                <a:cs typeface="Calibri"/>
              </a:rPr>
              <a:t> </a:t>
            </a:r>
            <a:r>
              <a:rPr sz="1200" dirty="0">
                <a:solidFill>
                  <a:srgbClr val="FFFFFF"/>
                </a:solidFill>
                <a:latin typeface="Calibri"/>
                <a:cs typeface="Calibri"/>
              </a:rPr>
              <a:t>the</a:t>
            </a:r>
            <a:r>
              <a:rPr sz="1200" spc="180" dirty="0">
                <a:solidFill>
                  <a:srgbClr val="FFFFFF"/>
                </a:solidFill>
                <a:latin typeface="Calibri"/>
                <a:cs typeface="Calibri"/>
              </a:rPr>
              <a:t> </a:t>
            </a:r>
            <a:r>
              <a:rPr sz="1200" spc="-10" dirty="0">
                <a:solidFill>
                  <a:srgbClr val="FFFFFF"/>
                </a:solidFill>
                <a:latin typeface="Calibri"/>
                <a:cs typeface="Calibri"/>
              </a:rPr>
              <a:t>ongoing development,</a:t>
            </a:r>
            <a:r>
              <a:rPr sz="1200" spc="-25" dirty="0">
                <a:solidFill>
                  <a:srgbClr val="FFFFFF"/>
                </a:solidFill>
                <a:latin typeface="Calibri"/>
                <a:cs typeface="Calibri"/>
              </a:rPr>
              <a:t> </a:t>
            </a:r>
            <a:r>
              <a:rPr sz="1200" spc="-10" dirty="0">
                <a:solidFill>
                  <a:srgbClr val="FFFFFF"/>
                </a:solidFill>
                <a:latin typeface="Calibri"/>
                <a:cs typeface="Calibri"/>
              </a:rPr>
              <a:t>repositioning,</a:t>
            </a:r>
            <a:r>
              <a:rPr sz="1200" spc="-20" dirty="0">
                <a:solidFill>
                  <a:srgbClr val="FFFFFF"/>
                </a:solidFill>
                <a:latin typeface="Calibri"/>
                <a:cs typeface="Calibri"/>
              </a:rPr>
              <a:t> reinvigoration</a:t>
            </a:r>
            <a:r>
              <a:rPr sz="1200" spc="-10" dirty="0">
                <a:solidFill>
                  <a:srgbClr val="FFFFFF"/>
                </a:solidFill>
                <a:latin typeface="Calibri"/>
                <a:cs typeface="Calibri"/>
              </a:rPr>
              <a:t> </a:t>
            </a:r>
            <a:r>
              <a:rPr sz="1200" dirty="0">
                <a:solidFill>
                  <a:srgbClr val="FFFFFF"/>
                </a:solidFill>
                <a:latin typeface="Calibri"/>
                <a:cs typeface="Calibri"/>
              </a:rPr>
              <a:t>or</a:t>
            </a:r>
            <a:r>
              <a:rPr sz="1200" spc="-25" dirty="0">
                <a:solidFill>
                  <a:srgbClr val="FFFFFF"/>
                </a:solidFill>
                <a:latin typeface="Calibri"/>
                <a:cs typeface="Calibri"/>
              </a:rPr>
              <a:t> </a:t>
            </a:r>
            <a:r>
              <a:rPr sz="1200" spc="-20" dirty="0">
                <a:solidFill>
                  <a:srgbClr val="FFFFFF"/>
                </a:solidFill>
                <a:latin typeface="Calibri"/>
                <a:cs typeface="Calibri"/>
              </a:rPr>
              <a:t>re-</a:t>
            </a:r>
            <a:r>
              <a:rPr sz="1200" dirty="0">
                <a:solidFill>
                  <a:srgbClr val="FFFFFF"/>
                </a:solidFill>
                <a:latin typeface="Calibri"/>
                <a:cs typeface="Calibri"/>
              </a:rPr>
              <a:t>launch</a:t>
            </a:r>
            <a:r>
              <a:rPr sz="1200" spc="-35" dirty="0">
                <a:solidFill>
                  <a:srgbClr val="FFFFFF"/>
                </a:solidFill>
                <a:latin typeface="Calibri"/>
                <a:cs typeface="Calibri"/>
              </a:rPr>
              <a:t> </a:t>
            </a:r>
            <a:r>
              <a:rPr sz="1200" dirty="0">
                <a:solidFill>
                  <a:srgbClr val="FFFFFF"/>
                </a:solidFill>
                <a:latin typeface="Calibri"/>
                <a:cs typeface="Calibri"/>
              </a:rPr>
              <a:t>of</a:t>
            </a:r>
            <a:r>
              <a:rPr sz="1200" spc="200" dirty="0">
                <a:solidFill>
                  <a:srgbClr val="FFFFFF"/>
                </a:solidFill>
                <a:latin typeface="Calibri"/>
                <a:cs typeface="Calibri"/>
              </a:rPr>
              <a:t> </a:t>
            </a:r>
            <a:r>
              <a:rPr sz="1200" spc="-25" dirty="0">
                <a:solidFill>
                  <a:srgbClr val="FFFFFF"/>
                </a:solidFill>
                <a:latin typeface="Calibri"/>
                <a:cs typeface="Calibri"/>
              </a:rPr>
              <a:t>an </a:t>
            </a:r>
            <a:r>
              <a:rPr sz="1200" spc="-20" dirty="0">
                <a:solidFill>
                  <a:srgbClr val="FFFFFF"/>
                </a:solidFill>
                <a:latin typeface="Calibri"/>
                <a:cs typeface="Calibri"/>
              </a:rPr>
              <a:t>established</a:t>
            </a:r>
            <a:r>
              <a:rPr sz="1200" spc="-45" dirty="0">
                <a:solidFill>
                  <a:srgbClr val="FFFFFF"/>
                </a:solidFill>
                <a:latin typeface="Calibri"/>
                <a:cs typeface="Calibri"/>
              </a:rPr>
              <a:t> </a:t>
            </a:r>
            <a:r>
              <a:rPr sz="1200" spc="-10" dirty="0">
                <a:solidFill>
                  <a:srgbClr val="FFFFFF"/>
                </a:solidFill>
                <a:latin typeface="Calibri"/>
                <a:cs typeface="Calibri"/>
              </a:rPr>
              <a:t>consumer brand</a:t>
            </a:r>
            <a:r>
              <a:rPr sz="1200" spc="-20" dirty="0">
                <a:solidFill>
                  <a:srgbClr val="FFFFFF"/>
                </a:solidFill>
                <a:latin typeface="Calibri"/>
                <a:cs typeface="Calibri"/>
              </a:rPr>
              <a:t> </a:t>
            </a:r>
            <a:r>
              <a:rPr sz="1200" spc="-10" dirty="0">
                <a:solidFill>
                  <a:srgbClr val="FFFFFF"/>
                </a:solidFill>
                <a:latin typeface="Calibri"/>
                <a:cs typeface="Calibri"/>
              </a:rPr>
              <a:t>(service) </a:t>
            </a:r>
            <a:r>
              <a:rPr sz="1200" dirty="0">
                <a:solidFill>
                  <a:srgbClr val="FFFFFF"/>
                </a:solidFill>
                <a:latin typeface="Calibri"/>
                <a:cs typeface="Calibri"/>
              </a:rPr>
              <a:t>using</a:t>
            </a:r>
            <a:r>
              <a:rPr sz="1200" spc="5" dirty="0">
                <a:solidFill>
                  <a:srgbClr val="FFFFFF"/>
                </a:solidFill>
                <a:latin typeface="Calibri"/>
                <a:cs typeface="Calibri"/>
              </a:rPr>
              <a:t> </a:t>
            </a:r>
            <a:r>
              <a:rPr sz="1200" spc="-25" dirty="0">
                <a:solidFill>
                  <a:srgbClr val="FFFFFF"/>
                </a:solidFill>
                <a:latin typeface="Calibri"/>
                <a:cs typeface="Calibri"/>
              </a:rPr>
              <a:t>PR.</a:t>
            </a:r>
            <a:endParaRPr sz="1200">
              <a:latin typeface="Calibri"/>
              <a:cs typeface="Calibri"/>
            </a:endParaRPr>
          </a:p>
          <a:p>
            <a:pPr>
              <a:lnSpc>
                <a:spcPct val="100000"/>
              </a:lnSpc>
              <a:spcBef>
                <a:spcPts val="310"/>
              </a:spcBef>
            </a:pPr>
            <a:endParaRPr sz="1200">
              <a:latin typeface="Calibri"/>
              <a:cs typeface="Calibri"/>
            </a:endParaRPr>
          </a:p>
          <a:p>
            <a:pPr marL="12700" algn="just">
              <a:lnSpc>
                <a:spcPct val="100000"/>
              </a:lnSpc>
            </a:pPr>
            <a:r>
              <a:rPr sz="1200" b="1" dirty="0">
                <a:solidFill>
                  <a:srgbClr val="FF0000"/>
                </a:solidFill>
                <a:latin typeface="Calibri"/>
                <a:cs typeface="Calibri"/>
              </a:rPr>
              <a:t>C19.</a:t>
            </a:r>
            <a:r>
              <a:rPr sz="1200" b="1" spc="15" dirty="0">
                <a:solidFill>
                  <a:srgbClr val="FF0000"/>
                </a:solidFill>
                <a:latin typeface="Calibri"/>
                <a:cs typeface="Calibri"/>
              </a:rPr>
              <a:t> </a:t>
            </a:r>
            <a:r>
              <a:rPr sz="1200" b="1" spc="-10" dirty="0">
                <a:solidFill>
                  <a:srgbClr val="FF0000"/>
                </a:solidFill>
                <a:latin typeface="Calibri"/>
                <a:cs typeface="Calibri"/>
              </a:rPr>
              <a:t>Business-</a:t>
            </a:r>
            <a:r>
              <a:rPr sz="1200" b="1" spc="-25" dirty="0">
                <a:solidFill>
                  <a:srgbClr val="FF0000"/>
                </a:solidFill>
                <a:latin typeface="Calibri"/>
                <a:cs typeface="Calibri"/>
              </a:rPr>
              <a:t>to-</a:t>
            </a:r>
            <a:r>
              <a:rPr sz="1200" b="1" spc="-10" dirty="0">
                <a:solidFill>
                  <a:srgbClr val="FF0000"/>
                </a:solidFill>
                <a:latin typeface="Calibri"/>
                <a:cs typeface="Calibri"/>
              </a:rPr>
              <a:t>Business</a:t>
            </a:r>
            <a:endParaRPr sz="1200">
              <a:latin typeface="Calibri"/>
              <a:cs typeface="Calibri"/>
            </a:endParaRPr>
          </a:p>
          <a:p>
            <a:pPr>
              <a:lnSpc>
                <a:spcPct val="100000"/>
              </a:lnSpc>
              <a:spcBef>
                <a:spcPts val="85"/>
              </a:spcBef>
            </a:pPr>
            <a:endParaRPr sz="1200">
              <a:latin typeface="Calibri"/>
              <a:cs typeface="Calibri"/>
            </a:endParaRPr>
          </a:p>
          <a:p>
            <a:pPr marL="12700" marR="62230" algn="just">
              <a:lnSpc>
                <a:spcPct val="110900"/>
              </a:lnSpc>
            </a:pPr>
            <a:r>
              <a:rPr sz="1200" dirty="0">
                <a:solidFill>
                  <a:srgbClr val="FFFFFF"/>
                </a:solidFill>
                <a:latin typeface="Calibri"/>
                <a:cs typeface="Calibri"/>
              </a:rPr>
              <a:t>This</a:t>
            </a:r>
            <a:r>
              <a:rPr sz="1200" spc="25" dirty="0">
                <a:solidFill>
                  <a:srgbClr val="FFFFFF"/>
                </a:solidFill>
                <a:latin typeface="Calibri"/>
                <a:cs typeface="Calibri"/>
              </a:rPr>
              <a:t> </a:t>
            </a:r>
            <a:r>
              <a:rPr sz="1200" dirty="0">
                <a:solidFill>
                  <a:srgbClr val="FFFFFF"/>
                </a:solidFill>
                <a:latin typeface="Calibri"/>
                <a:cs typeface="Calibri"/>
              </a:rPr>
              <a:t>category</a:t>
            </a:r>
            <a:r>
              <a:rPr sz="1200" spc="25" dirty="0">
                <a:solidFill>
                  <a:srgbClr val="FFFFFF"/>
                </a:solidFill>
                <a:latin typeface="Calibri"/>
                <a:cs typeface="Calibri"/>
              </a:rPr>
              <a:t> </a:t>
            </a:r>
            <a:r>
              <a:rPr sz="1200" spc="-10" dirty="0">
                <a:solidFill>
                  <a:srgbClr val="FFFFFF"/>
                </a:solidFill>
                <a:latin typeface="Calibri"/>
                <a:cs typeface="Calibri"/>
              </a:rPr>
              <a:t>awards</a:t>
            </a:r>
            <a:r>
              <a:rPr sz="1200" spc="-5" dirty="0">
                <a:solidFill>
                  <a:srgbClr val="FFFFFF"/>
                </a:solidFill>
                <a:latin typeface="Calibri"/>
                <a:cs typeface="Calibri"/>
              </a:rPr>
              <a:t> </a:t>
            </a:r>
            <a:r>
              <a:rPr sz="1200" dirty="0">
                <a:solidFill>
                  <a:srgbClr val="FFFFFF"/>
                </a:solidFill>
                <a:latin typeface="Calibri"/>
                <a:cs typeface="Calibri"/>
              </a:rPr>
              <a:t>businesses</a:t>
            </a:r>
            <a:r>
              <a:rPr sz="1200" spc="30" dirty="0">
                <a:solidFill>
                  <a:srgbClr val="FFFFFF"/>
                </a:solidFill>
                <a:latin typeface="Calibri"/>
                <a:cs typeface="Calibri"/>
              </a:rPr>
              <a:t> </a:t>
            </a:r>
            <a:r>
              <a:rPr sz="1200" dirty="0">
                <a:solidFill>
                  <a:srgbClr val="FFFFFF"/>
                </a:solidFill>
                <a:latin typeface="Calibri"/>
                <a:cs typeface="Calibri"/>
              </a:rPr>
              <a:t>where the</a:t>
            </a:r>
            <a:r>
              <a:rPr sz="1200" spc="25" dirty="0">
                <a:solidFill>
                  <a:srgbClr val="FFFFFF"/>
                </a:solidFill>
                <a:latin typeface="Calibri"/>
                <a:cs typeface="Calibri"/>
              </a:rPr>
              <a:t> </a:t>
            </a:r>
            <a:r>
              <a:rPr sz="1200" spc="-10" dirty="0">
                <a:solidFill>
                  <a:srgbClr val="FFFFFF"/>
                </a:solidFill>
                <a:latin typeface="Calibri"/>
                <a:cs typeface="Calibri"/>
              </a:rPr>
              <a:t>target audience </a:t>
            </a:r>
            <a:r>
              <a:rPr sz="1200" dirty="0">
                <a:solidFill>
                  <a:srgbClr val="FFFFFF"/>
                </a:solidFill>
                <a:latin typeface="Calibri"/>
                <a:cs typeface="Calibri"/>
              </a:rPr>
              <a:t>might</a:t>
            </a:r>
            <a:r>
              <a:rPr sz="1200" spc="-10" dirty="0">
                <a:solidFill>
                  <a:srgbClr val="FFFFFF"/>
                </a:solidFill>
                <a:latin typeface="Calibri"/>
                <a:cs typeface="Calibri"/>
              </a:rPr>
              <a:t> </a:t>
            </a:r>
            <a:r>
              <a:rPr sz="1200" dirty="0">
                <a:solidFill>
                  <a:srgbClr val="FFFFFF"/>
                </a:solidFill>
                <a:latin typeface="Calibri"/>
                <a:cs typeface="Calibri"/>
              </a:rPr>
              <a:t>be</a:t>
            </a:r>
            <a:r>
              <a:rPr sz="1200" spc="-15" dirty="0">
                <a:solidFill>
                  <a:srgbClr val="FFFFFF"/>
                </a:solidFill>
                <a:latin typeface="Calibri"/>
                <a:cs typeface="Calibri"/>
              </a:rPr>
              <a:t> </a:t>
            </a:r>
            <a:r>
              <a:rPr sz="1200" dirty="0">
                <a:solidFill>
                  <a:srgbClr val="FFFFFF"/>
                </a:solidFill>
                <a:latin typeface="Calibri"/>
                <a:cs typeface="Calibri"/>
              </a:rPr>
              <a:t>a</a:t>
            </a:r>
            <a:r>
              <a:rPr sz="1200" spc="10" dirty="0">
                <a:solidFill>
                  <a:srgbClr val="FFFFFF"/>
                </a:solidFill>
                <a:latin typeface="Calibri"/>
                <a:cs typeface="Calibri"/>
              </a:rPr>
              <a:t> </a:t>
            </a:r>
            <a:r>
              <a:rPr sz="1200" spc="-10" dirty="0">
                <a:solidFill>
                  <a:srgbClr val="FFFFFF"/>
                </a:solidFill>
                <a:latin typeface="Calibri"/>
                <a:cs typeface="Calibri"/>
              </a:rPr>
              <a:t>niche</a:t>
            </a:r>
            <a:r>
              <a:rPr sz="1200" spc="-30" dirty="0">
                <a:solidFill>
                  <a:srgbClr val="FFFFFF"/>
                </a:solidFill>
                <a:latin typeface="Calibri"/>
                <a:cs typeface="Calibri"/>
              </a:rPr>
              <a:t> </a:t>
            </a:r>
            <a:r>
              <a:rPr sz="1200" dirty="0">
                <a:solidFill>
                  <a:srgbClr val="FFFFFF"/>
                </a:solidFill>
                <a:latin typeface="Calibri"/>
                <a:cs typeface="Calibri"/>
              </a:rPr>
              <a:t>business</a:t>
            </a:r>
            <a:r>
              <a:rPr sz="1200" spc="-5" dirty="0">
                <a:solidFill>
                  <a:srgbClr val="FFFFFF"/>
                </a:solidFill>
                <a:latin typeface="Calibri"/>
                <a:cs typeface="Calibri"/>
              </a:rPr>
              <a:t> </a:t>
            </a:r>
            <a:r>
              <a:rPr sz="1200" dirty="0">
                <a:solidFill>
                  <a:srgbClr val="FFFFFF"/>
                </a:solidFill>
                <a:latin typeface="Calibri"/>
                <a:cs typeface="Calibri"/>
              </a:rPr>
              <a:t>sector</a:t>
            </a:r>
            <a:r>
              <a:rPr sz="1200" spc="-20" dirty="0">
                <a:solidFill>
                  <a:srgbClr val="FFFFFF"/>
                </a:solidFill>
                <a:latin typeface="Calibri"/>
                <a:cs typeface="Calibri"/>
              </a:rPr>
              <a:t> </a:t>
            </a:r>
            <a:r>
              <a:rPr sz="1200" dirty="0">
                <a:solidFill>
                  <a:srgbClr val="FFFFFF"/>
                </a:solidFill>
                <a:latin typeface="Calibri"/>
                <a:cs typeface="Calibri"/>
              </a:rPr>
              <a:t>or</a:t>
            </a:r>
            <a:r>
              <a:rPr sz="1200" spc="-25" dirty="0">
                <a:solidFill>
                  <a:srgbClr val="FFFFFF"/>
                </a:solidFill>
                <a:latin typeface="Calibri"/>
                <a:cs typeface="Calibri"/>
              </a:rPr>
              <a:t> </a:t>
            </a:r>
            <a:r>
              <a:rPr sz="1200" dirty="0">
                <a:solidFill>
                  <a:srgbClr val="FFFFFF"/>
                </a:solidFill>
                <a:latin typeface="Calibri"/>
                <a:cs typeface="Calibri"/>
              </a:rPr>
              <a:t>the</a:t>
            </a:r>
            <a:r>
              <a:rPr sz="1200" spc="10" dirty="0">
                <a:solidFill>
                  <a:srgbClr val="FFFFFF"/>
                </a:solidFill>
                <a:latin typeface="Calibri"/>
                <a:cs typeface="Calibri"/>
              </a:rPr>
              <a:t> </a:t>
            </a:r>
            <a:r>
              <a:rPr sz="1200" spc="-20" dirty="0">
                <a:solidFill>
                  <a:srgbClr val="FFFFFF"/>
                </a:solidFill>
                <a:latin typeface="Calibri"/>
                <a:cs typeface="Calibri"/>
              </a:rPr>
              <a:t>business</a:t>
            </a:r>
            <a:r>
              <a:rPr sz="1200" spc="-5" dirty="0">
                <a:solidFill>
                  <a:srgbClr val="FFFFFF"/>
                </a:solidFill>
                <a:latin typeface="Calibri"/>
                <a:cs typeface="Calibri"/>
              </a:rPr>
              <a:t> </a:t>
            </a:r>
            <a:r>
              <a:rPr sz="1200" spc="-10" dirty="0">
                <a:solidFill>
                  <a:srgbClr val="FFFFFF"/>
                </a:solidFill>
                <a:latin typeface="Calibri"/>
                <a:cs typeface="Calibri"/>
              </a:rPr>
              <a:t>community </a:t>
            </a:r>
            <a:r>
              <a:rPr sz="1200" dirty="0">
                <a:solidFill>
                  <a:srgbClr val="FFFFFF"/>
                </a:solidFill>
                <a:latin typeface="Calibri"/>
                <a:cs typeface="Calibri"/>
              </a:rPr>
              <a:t>at</a:t>
            </a:r>
            <a:r>
              <a:rPr sz="1200" spc="270" dirty="0">
                <a:solidFill>
                  <a:srgbClr val="FFFFFF"/>
                </a:solidFill>
                <a:latin typeface="Calibri"/>
                <a:cs typeface="Calibri"/>
              </a:rPr>
              <a:t> </a:t>
            </a:r>
            <a:r>
              <a:rPr sz="1200" dirty="0">
                <a:solidFill>
                  <a:srgbClr val="FFFFFF"/>
                </a:solidFill>
                <a:latin typeface="Calibri"/>
                <a:cs typeface="Calibri"/>
              </a:rPr>
              <a:t>large.</a:t>
            </a:r>
            <a:r>
              <a:rPr sz="1200" spc="275" dirty="0">
                <a:solidFill>
                  <a:srgbClr val="FFFFFF"/>
                </a:solidFill>
                <a:latin typeface="Calibri"/>
                <a:cs typeface="Calibri"/>
              </a:rPr>
              <a:t> </a:t>
            </a:r>
            <a:r>
              <a:rPr sz="1200" dirty="0">
                <a:solidFill>
                  <a:srgbClr val="FFFFFF"/>
                </a:solidFill>
                <a:latin typeface="Calibri"/>
                <a:cs typeface="Calibri"/>
              </a:rPr>
              <a:t>Entries</a:t>
            </a:r>
            <a:r>
              <a:rPr sz="1200" spc="260" dirty="0">
                <a:solidFill>
                  <a:srgbClr val="FFFFFF"/>
                </a:solidFill>
                <a:latin typeface="Calibri"/>
                <a:cs typeface="Calibri"/>
              </a:rPr>
              <a:t> </a:t>
            </a:r>
            <a:r>
              <a:rPr sz="1200" dirty="0">
                <a:solidFill>
                  <a:srgbClr val="FFFFFF"/>
                </a:solidFill>
                <a:latin typeface="Calibri"/>
                <a:cs typeface="Calibri"/>
              </a:rPr>
              <a:t>that</a:t>
            </a:r>
            <a:r>
              <a:rPr sz="1200" spc="275" dirty="0">
                <a:solidFill>
                  <a:srgbClr val="FFFFFF"/>
                </a:solidFill>
                <a:latin typeface="Calibri"/>
                <a:cs typeface="Calibri"/>
              </a:rPr>
              <a:t> </a:t>
            </a:r>
            <a:r>
              <a:rPr sz="1200" dirty="0">
                <a:solidFill>
                  <a:srgbClr val="FFFFFF"/>
                </a:solidFill>
                <a:latin typeface="Calibri"/>
                <a:cs typeface="Calibri"/>
              </a:rPr>
              <a:t>involve</a:t>
            </a:r>
            <a:r>
              <a:rPr sz="1200" spc="245" dirty="0">
                <a:solidFill>
                  <a:srgbClr val="FFFFFF"/>
                </a:solidFill>
                <a:latin typeface="Calibri"/>
                <a:cs typeface="Calibri"/>
              </a:rPr>
              <a:t> </a:t>
            </a:r>
            <a:r>
              <a:rPr sz="1200" dirty="0">
                <a:solidFill>
                  <a:srgbClr val="FFFFFF"/>
                </a:solidFill>
                <a:latin typeface="Calibri"/>
                <a:cs typeface="Calibri"/>
              </a:rPr>
              <a:t>switching</a:t>
            </a:r>
            <a:r>
              <a:rPr sz="1200" spc="260" dirty="0">
                <a:solidFill>
                  <a:srgbClr val="FFFFFF"/>
                </a:solidFill>
                <a:latin typeface="Calibri"/>
                <a:cs typeface="Calibri"/>
              </a:rPr>
              <a:t> </a:t>
            </a:r>
            <a:r>
              <a:rPr sz="1200" dirty="0">
                <a:solidFill>
                  <a:srgbClr val="FFFFFF"/>
                </a:solidFill>
                <a:latin typeface="Calibri"/>
                <a:cs typeface="Calibri"/>
              </a:rPr>
              <a:t>to</a:t>
            </a:r>
            <a:r>
              <a:rPr sz="1200" spc="260" dirty="0">
                <a:solidFill>
                  <a:srgbClr val="FFFFFF"/>
                </a:solidFill>
                <a:latin typeface="Calibri"/>
                <a:cs typeface="Calibri"/>
              </a:rPr>
              <a:t> </a:t>
            </a:r>
            <a:r>
              <a:rPr sz="1200" dirty="0">
                <a:solidFill>
                  <a:srgbClr val="FFFFFF"/>
                </a:solidFill>
                <a:latin typeface="Calibri"/>
                <a:cs typeface="Calibri"/>
              </a:rPr>
              <a:t>the</a:t>
            </a:r>
            <a:r>
              <a:rPr sz="1200" spc="270" dirty="0">
                <a:solidFill>
                  <a:srgbClr val="FFFFFF"/>
                </a:solidFill>
                <a:latin typeface="Calibri"/>
                <a:cs typeface="Calibri"/>
              </a:rPr>
              <a:t> </a:t>
            </a:r>
            <a:r>
              <a:rPr sz="1200" spc="-10" dirty="0">
                <a:solidFill>
                  <a:srgbClr val="FFFFFF"/>
                </a:solidFill>
                <a:latin typeface="Calibri"/>
                <a:cs typeface="Calibri"/>
              </a:rPr>
              <a:t>consumer </a:t>
            </a:r>
            <a:r>
              <a:rPr sz="1200" spc="-25" dirty="0">
                <a:solidFill>
                  <a:srgbClr val="FFFFFF"/>
                </a:solidFill>
                <a:latin typeface="Calibri"/>
                <a:cs typeface="Calibri"/>
              </a:rPr>
              <a:t>market</a:t>
            </a:r>
            <a:r>
              <a:rPr sz="1200" spc="-5" dirty="0">
                <a:solidFill>
                  <a:srgbClr val="FFFFFF"/>
                </a:solidFill>
                <a:latin typeface="Calibri"/>
                <a:cs typeface="Calibri"/>
              </a:rPr>
              <a:t> </a:t>
            </a:r>
            <a:r>
              <a:rPr sz="1200" dirty="0">
                <a:solidFill>
                  <a:srgbClr val="FFFFFF"/>
                </a:solidFill>
                <a:latin typeface="Calibri"/>
                <a:cs typeface="Calibri"/>
              </a:rPr>
              <a:t>should be</a:t>
            </a:r>
            <a:r>
              <a:rPr sz="1200" spc="10" dirty="0">
                <a:solidFill>
                  <a:srgbClr val="FFFFFF"/>
                </a:solidFill>
                <a:latin typeface="Calibri"/>
                <a:cs typeface="Calibri"/>
              </a:rPr>
              <a:t> </a:t>
            </a:r>
            <a:r>
              <a:rPr sz="1200" spc="-20" dirty="0">
                <a:solidFill>
                  <a:srgbClr val="FFFFFF"/>
                </a:solidFill>
                <a:latin typeface="Calibri"/>
                <a:cs typeface="Calibri"/>
              </a:rPr>
              <a:t>entered</a:t>
            </a:r>
            <a:r>
              <a:rPr sz="1200" spc="5" dirty="0">
                <a:solidFill>
                  <a:srgbClr val="FFFFFF"/>
                </a:solidFill>
                <a:latin typeface="Calibri"/>
                <a:cs typeface="Calibri"/>
              </a:rPr>
              <a:t> </a:t>
            </a:r>
            <a:r>
              <a:rPr sz="1200" dirty="0">
                <a:solidFill>
                  <a:srgbClr val="FFFFFF"/>
                </a:solidFill>
                <a:latin typeface="Calibri"/>
                <a:cs typeface="Calibri"/>
              </a:rPr>
              <a:t>in either the</a:t>
            </a:r>
            <a:r>
              <a:rPr sz="1200" spc="15" dirty="0">
                <a:solidFill>
                  <a:srgbClr val="FFFFFF"/>
                </a:solidFill>
                <a:latin typeface="Calibri"/>
                <a:cs typeface="Calibri"/>
              </a:rPr>
              <a:t> </a:t>
            </a:r>
            <a:r>
              <a:rPr sz="1200" dirty="0">
                <a:solidFill>
                  <a:srgbClr val="FFFFFF"/>
                </a:solidFill>
                <a:latin typeface="Calibri"/>
                <a:cs typeface="Calibri"/>
              </a:rPr>
              <a:t>Consumer Launch</a:t>
            </a:r>
            <a:r>
              <a:rPr sz="1200" spc="5" dirty="0">
                <a:solidFill>
                  <a:srgbClr val="FFFFFF"/>
                </a:solidFill>
                <a:latin typeface="Calibri"/>
                <a:cs typeface="Calibri"/>
              </a:rPr>
              <a:t> </a:t>
            </a:r>
            <a:r>
              <a:rPr sz="1200" spc="-25" dirty="0">
                <a:solidFill>
                  <a:srgbClr val="FFFFFF"/>
                </a:solidFill>
                <a:latin typeface="Calibri"/>
                <a:cs typeface="Calibri"/>
              </a:rPr>
              <a:t>or </a:t>
            </a:r>
            <a:r>
              <a:rPr sz="1200" dirty="0">
                <a:solidFill>
                  <a:srgbClr val="FFFFFF"/>
                </a:solidFill>
                <a:latin typeface="Calibri"/>
                <a:cs typeface="Calibri"/>
              </a:rPr>
              <a:t>the</a:t>
            </a:r>
            <a:r>
              <a:rPr sz="1200" spc="215" dirty="0">
                <a:solidFill>
                  <a:srgbClr val="FFFFFF"/>
                </a:solidFill>
                <a:latin typeface="Calibri"/>
                <a:cs typeface="Calibri"/>
              </a:rPr>
              <a:t> </a:t>
            </a:r>
            <a:r>
              <a:rPr sz="1200" spc="-20" dirty="0">
                <a:solidFill>
                  <a:srgbClr val="FFFFFF"/>
                </a:solidFill>
                <a:latin typeface="Calibri"/>
                <a:cs typeface="Calibri"/>
              </a:rPr>
              <a:t>Product</a:t>
            </a:r>
            <a:r>
              <a:rPr sz="1200" dirty="0">
                <a:solidFill>
                  <a:srgbClr val="FFFFFF"/>
                </a:solidFill>
                <a:latin typeface="Calibri"/>
                <a:cs typeface="Calibri"/>
              </a:rPr>
              <a:t> Brand</a:t>
            </a:r>
            <a:r>
              <a:rPr sz="1200" spc="235" dirty="0">
                <a:solidFill>
                  <a:srgbClr val="FFFFFF"/>
                </a:solidFill>
                <a:latin typeface="Calibri"/>
                <a:cs typeface="Calibri"/>
              </a:rPr>
              <a:t> </a:t>
            </a:r>
            <a:r>
              <a:rPr sz="1200" spc="-10" dirty="0">
                <a:solidFill>
                  <a:srgbClr val="FFFFFF"/>
                </a:solidFill>
                <a:latin typeface="Calibri"/>
                <a:cs typeface="Calibri"/>
              </a:rPr>
              <a:t>Development</a:t>
            </a:r>
            <a:r>
              <a:rPr sz="1200" spc="-150" dirty="0">
                <a:solidFill>
                  <a:srgbClr val="FFFFFF"/>
                </a:solidFill>
                <a:latin typeface="Calibri"/>
                <a:cs typeface="Calibri"/>
              </a:rPr>
              <a:t> </a:t>
            </a:r>
            <a:r>
              <a:rPr sz="1200" spc="-10" dirty="0">
                <a:solidFill>
                  <a:srgbClr val="FFFFFF"/>
                </a:solidFill>
                <a:latin typeface="Calibri"/>
                <a:cs typeface="Calibri"/>
              </a:rPr>
              <a:t>categories.</a:t>
            </a:r>
            <a:endParaRPr sz="1200">
              <a:latin typeface="Calibri"/>
              <a:cs typeface="Calibri"/>
            </a:endParaRPr>
          </a:p>
        </p:txBody>
      </p:sp>
      <p:sp>
        <p:nvSpPr>
          <p:cNvPr id="6" name="object 6"/>
          <p:cNvSpPr txBox="1">
            <a:spLocks noGrp="1"/>
          </p:cNvSpPr>
          <p:nvPr>
            <p:ph type="title"/>
          </p:nvPr>
        </p:nvSpPr>
        <p:spPr>
          <a:xfrm>
            <a:off x="832510" y="384428"/>
            <a:ext cx="5090160" cy="453390"/>
          </a:xfrm>
          <a:prstGeom prst="rect">
            <a:avLst/>
          </a:prstGeom>
        </p:spPr>
        <p:txBody>
          <a:bodyPr vert="horz" wrap="square" lIns="0" tIns="13335" rIns="0" bIns="0" rtlCol="0">
            <a:spAutoFit/>
          </a:bodyPr>
          <a:lstStyle/>
          <a:p>
            <a:pPr marL="12700">
              <a:lnSpc>
                <a:spcPct val="100000"/>
              </a:lnSpc>
              <a:spcBef>
                <a:spcPts val="105"/>
              </a:spcBef>
            </a:pPr>
            <a:r>
              <a:rPr spc="-25" dirty="0"/>
              <a:t>CATEGORIES:</a:t>
            </a:r>
            <a:r>
              <a:rPr spc="-110" dirty="0"/>
              <a:t> </a:t>
            </a:r>
            <a:r>
              <a:rPr spc="-25" dirty="0"/>
              <a:t>CAMPAIGN</a:t>
            </a:r>
            <a:r>
              <a:rPr spc="-90" dirty="0"/>
              <a:t> </a:t>
            </a:r>
            <a:r>
              <a:rPr spc="-10" dirty="0"/>
              <a:t>AWARDS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53236" y="1008125"/>
            <a:ext cx="3890010" cy="2113280"/>
          </a:xfrm>
          <a:prstGeom prst="rect">
            <a:avLst/>
          </a:prstGeom>
        </p:spPr>
        <p:txBody>
          <a:bodyPr vert="horz" wrap="square" lIns="0" tIns="12700" rIns="0" bIns="0" rtlCol="0">
            <a:spAutoFit/>
          </a:bodyPr>
          <a:lstStyle/>
          <a:p>
            <a:pPr marL="12700" algn="just">
              <a:lnSpc>
                <a:spcPct val="100000"/>
              </a:lnSpc>
              <a:spcBef>
                <a:spcPts val="100"/>
              </a:spcBef>
            </a:pPr>
            <a:r>
              <a:rPr sz="1200" b="1" dirty="0">
                <a:solidFill>
                  <a:srgbClr val="FF0000"/>
                </a:solidFill>
                <a:latin typeface="Calibri"/>
                <a:cs typeface="Calibri"/>
              </a:rPr>
              <a:t>C20.</a:t>
            </a:r>
            <a:r>
              <a:rPr sz="1200" b="1" spc="85" dirty="0">
                <a:solidFill>
                  <a:srgbClr val="FF0000"/>
                </a:solidFill>
                <a:latin typeface="Calibri"/>
                <a:cs typeface="Calibri"/>
              </a:rPr>
              <a:t> </a:t>
            </a:r>
            <a:r>
              <a:rPr sz="1200" b="1" spc="-20" dirty="0">
                <a:solidFill>
                  <a:srgbClr val="FF0000"/>
                </a:solidFill>
                <a:latin typeface="Calibri"/>
                <a:cs typeface="Calibri"/>
              </a:rPr>
              <a:t>Cause-</a:t>
            </a:r>
            <a:r>
              <a:rPr sz="1200" b="1" spc="-40" dirty="0">
                <a:solidFill>
                  <a:srgbClr val="FF0000"/>
                </a:solidFill>
                <a:latin typeface="Calibri"/>
                <a:cs typeface="Calibri"/>
              </a:rPr>
              <a:t>Related</a:t>
            </a:r>
            <a:r>
              <a:rPr sz="1200" b="1" spc="-114" dirty="0">
                <a:solidFill>
                  <a:srgbClr val="FF0000"/>
                </a:solidFill>
                <a:latin typeface="Calibri"/>
                <a:cs typeface="Calibri"/>
              </a:rPr>
              <a:t> </a:t>
            </a:r>
            <a:r>
              <a:rPr sz="1200" b="1" dirty="0">
                <a:solidFill>
                  <a:srgbClr val="FF0000"/>
                </a:solidFill>
                <a:latin typeface="Calibri"/>
                <a:cs typeface="Calibri"/>
              </a:rPr>
              <a:t>-</a:t>
            </a:r>
            <a:r>
              <a:rPr sz="1200" b="1" spc="10" dirty="0">
                <a:solidFill>
                  <a:srgbClr val="FF0000"/>
                </a:solidFill>
                <a:latin typeface="Calibri"/>
                <a:cs typeface="Calibri"/>
              </a:rPr>
              <a:t> </a:t>
            </a:r>
            <a:r>
              <a:rPr sz="1200" b="1" spc="-20" dirty="0">
                <a:solidFill>
                  <a:srgbClr val="FF0000"/>
                </a:solidFill>
                <a:latin typeface="Calibri"/>
                <a:cs typeface="Calibri"/>
              </a:rPr>
              <a:t>Diversity</a:t>
            </a:r>
            <a:r>
              <a:rPr sz="1200" b="1" spc="-135" dirty="0">
                <a:solidFill>
                  <a:srgbClr val="FF0000"/>
                </a:solidFill>
                <a:latin typeface="Calibri"/>
                <a:cs typeface="Calibri"/>
              </a:rPr>
              <a:t> </a:t>
            </a:r>
            <a:r>
              <a:rPr sz="1200" b="1" dirty="0">
                <a:solidFill>
                  <a:srgbClr val="FF0000"/>
                </a:solidFill>
                <a:latin typeface="Calibri"/>
                <a:cs typeface="Calibri"/>
              </a:rPr>
              <a:t>&amp;</a:t>
            </a:r>
            <a:r>
              <a:rPr sz="1200" b="1" spc="40" dirty="0">
                <a:solidFill>
                  <a:srgbClr val="FF0000"/>
                </a:solidFill>
                <a:latin typeface="Calibri"/>
                <a:cs typeface="Calibri"/>
              </a:rPr>
              <a:t> </a:t>
            </a:r>
            <a:r>
              <a:rPr sz="1200" b="1" spc="-10" dirty="0">
                <a:solidFill>
                  <a:srgbClr val="FF0000"/>
                </a:solidFill>
                <a:latin typeface="Calibri"/>
                <a:cs typeface="Calibri"/>
              </a:rPr>
              <a:t>Inclusion</a:t>
            </a:r>
            <a:endParaRPr sz="1200">
              <a:latin typeface="Calibri"/>
              <a:cs typeface="Calibri"/>
            </a:endParaRPr>
          </a:p>
          <a:p>
            <a:pPr>
              <a:lnSpc>
                <a:spcPct val="100000"/>
              </a:lnSpc>
              <a:spcBef>
                <a:spcPts val="275"/>
              </a:spcBef>
            </a:pPr>
            <a:endParaRPr sz="1200">
              <a:latin typeface="Calibri"/>
              <a:cs typeface="Calibri"/>
            </a:endParaRPr>
          </a:p>
          <a:p>
            <a:pPr marL="12700" marR="5080" algn="just">
              <a:lnSpc>
                <a:spcPct val="114999"/>
              </a:lnSpc>
              <a:spcBef>
                <a:spcPts val="5"/>
              </a:spcBef>
            </a:pPr>
            <a:r>
              <a:rPr sz="1200" dirty="0">
                <a:solidFill>
                  <a:srgbClr val="FFFFFF"/>
                </a:solidFill>
                <a:latin typeface="Calibri"/>
                <a:cs typeface="Calibri"/>
              </a:rPr>
              <a:t>This</a:t>
            </a:r>
            <a:r>
              <a:rPr sz="1200" spc="75" dirty="0">
                <a:solidFill>
                  <a:srgbClr val="FFFFFF"/>
                </a:solidFill>
                <a:latin typeface="Calibri"/>
                <a:cs typeface="Calibri"/>
              </a:rPr>
              <a:t> </a:t>
            </a:r>
            <a:r>
              <a:rPr sz="1200" dirty="0">
                <a:solidFill>
                  <a:srgbClr val="FFFFFF"/>
                </a:solidFill>
                <a:latin typeface="Calibri"/>
                <a:cs typeface="Calibri"/>
              </a:rPr>
              <a:t>category</a:t>
            </a:r>
            <a:r>
              <a:rPr sz="1200" spc="70" dirty="0">
                <a:solidFill>
                  <a:srgbClr val="FFFFFF"/>
                </a:solidFill>
                <a:latin typeface="Calibri"/>
                <a:cs typeface="Calibri"/>
              </a:rPr>
              <a:t> </a:t>
            </a:r>
            <a:r>
              <a:rPr sz="1200" spc="-20" dirty="0">
                <a:solidFill>
                  <a:srgbClr val="FFFFFF"/>
                </a:solidFill>
                <a:latin typeface="Calibri"/>
                <a:cs typeface="Calibri"/>
              </a:rPr>
              <a:t>recognizes</a:t>
            </a:r>
            <a:r>
              <a:rPr sz="1200" spc="55" dirty="0">
                <a:solidFill>
                  <a:srgbClr val="FFFFFF"/>
                </a:solidFill>
                <a:latin typeface="Calibri"/>
                <a:cs typeface="Calibri"/>
              </a:rPr>
              <a:t> </a:t>
            </a:r>
            <a:r>
              <a:rPr sz="1200" dirty="0">
                <a:solidFill>
                  <a:srgbClr val="FFFFFF"/>
                </a:solidFill>
                <a:latin typeface="Calibri"/>
                <a:cs typeface="Calibri"/>
              </a:rPr>
              <a:t>campaigns</a:t>
            </a:r>
            <a:r>
              <a:rPr sz="1200" spc="60" dirty="0">
                <a:solidFill>
                  <a:srgbClr val="FFFFFF"/>
                </a:solidFill>
                <a:latin typeface="Calibri"/>
                <a:cs typeface="Calibri"/>
              </a:rPr>
              <a:t> </a:t>
            </a:r>
            <a:r>
              <a:rPr sz="1200" dirty="0">
                <a:solidFill>
                  <a:srgbClr val="FFFFFF"/>
                </a:solidFill>
                <a:latin typeface="Calibri"/>
                <a:cs typeface="Calibri"/>
              </a:rPr>
              <a:t>that</a:t>
            </a:r>
            <a:r>
              <a:rPr sz="1200" spc="80" dirty="0">
                <a:solidFill>
                  <a:srgbClr val="FFFFFF"/>
                </a:solidFill>
                <a:latin typeface="Calibri"/>
                <a:cs typeface="Calibri"/>
              </a:rPr>
              <a:t> </a:t>
            </a:r>
            <a:r>
              <a:rPr sz="1200" dirty="0">
                <a:solidFill>
                  <a:srgbClr val="FFFFFF"/>
                </a:solidFill>
                <a:latin typeface="Calibri"/>
                <a:cs typeface="Calibri"/>
              </a:rPr>
              <a:t>raise</a:t>
            </a:r>
            <a:r>
              <a:rPr sz="1200" spc="30" dirty="0">
                <a:solidFill>
                  <a:srgbClr val="FFFFFF"/>
                </a:solidFill>
                <a:latin typeface="Calibri"/>
                <a:cs typeface="Calibri"/>
              </a:rPr>
              <a:t> </a:t>
            </a:r>
            <a:r>
              <a:rPr sz="1200" dirty="0">
                <a:solidFill>
                  <a:srgbClr val="FFFFFF"/>
                </a:solidFill>
                <a:latin typeface="Calibri"/>
                <a:cs typeface="Calibri"/>
              </a:rPr>
              <a:t>awareness</a:t>
            </a:r>
            <a:r>
              <a:rPr sz="1200" spc="80" dirty="0">
                <a:solidFill>
                  <a:srgbClr val="FFFFFF"/>
                </a:solidFill>
                <a:latin typeface="Calibri"/>
                <a:cs typeface="Calibri"/>
              </a:rPr>
              <a:t> </a:t>
            </a:r>
            <a:r>
              <a:rPr sz="1200" dirty="0">
                <a:solidFill>
                  <a:srgbClr val="FFFFFF"/>
                </a:solidFill>
                <a:latin typeface="Calibri"/>
                <a:cs typeface="Calibri"/>
              </a:rPr>
              <a:t>of</a:t>
            </a:r>
            <a:r>
              <a:rPr sz="1200" spc="65" dirty="0">
                <a:solidFill>
                  <a:srgbClr val="FFFFFF"/>
                </a:solidFill>
                <a:latin typeface="Calibri"/>
                <a:cs typeface="Calibri"/>
              </a:rPr>
              <a:t> </a:t>
            </a:r>
            <a:r>
              <a:rPr sz="1200" spc="-50" dirty="0">
                <a:solidFill>
                  <a:srgbClr val="FFFFFF"/>
                </a:solidFill>
                <a:latin typeface="Calibri"/>
                <a:cs typeface="Calibri"/>
              </a:rPr>
              <a:t>a </a:t>
            </a:r>
            <a:r>
              <a:rPr sz="1200" dirty="0">
                <a:solidFill>
                  <a:srgbClr val="FFFFFF"/>
                </a:solidFill>
                <a:latin typeface="Calibri"/>
                <a:cs typeface="Calibri"/>
              </a:rPr>
              <a:t>cause</a:t>
            </a:r>
            <a:r>
              <a:rPr sz="1200" spc="-55" dirty="0">
                <a:solidFill>
                  <a:srgbClr val="FFFFFF"/>
                </a:solidFill>
                <a:latin typeface="Calibri"/>
                <a:cs typeface="Calibri"/>
              </a:rPr>
              <a:t> </a:t>
            </a:r>
            <a:r>
              <a:rPr sz="1200" dirty="0">
                <a:solidFill>
                  <a:srgbClr val="FFFFFF"/>
                </a:solidFill>
                <a:latin typeface="Calibri"/>
                <a:cs typeface="Calibri"/>
              </a:rPr>
              <a:t>or</a:t>
            </a:r>
            <a:r>
              <a:rPr sz="1200" spc="-40" dirty="0">
                <a:solidFill>
                  <a:srgbClr val="FFFFFF"/>
                </a:solidFill>
                <a:latin typeface="Calibri"/>
                <a:cs typeface="Calibri"/>
              </a:rPr>
              <a:t> </a:t>
            </a:r>
            <a:r>
              <a:rPr sz="1200" dirty="0">
                <a:solidFill>
                  <a:srgbClr val="FFFFFF"/>
                </a:solidFill>
                <a:latin typeface="Calibri"/>
                <a:cs typeface="Calibri"/>
              </a:rPr>
              <a:t>issue</a:t>
            </a:r>
            <a:r>
              <a:rPr sz="1200" spc="-25" dirty="0">
                <a:solidFill>
                  <a:srgbClr val="FFFFFF"/>
                </a:solidFill>
                <a:latin typeface="Calibri"/>
                <a:cs typeface="Calibri"/>
              </a:rPr>
              <a:t> </a:t>
            </a:r>
            <a:r>
              <a:rPr sz="1200" dirty="0">
                <a:solidFill>
                  <a:srgbClr val="FFFFFF"/>
                </a:solidFill>
                <a:latin typeface="Calibri"/>
                <a:cs typeface="Calibri"/>
              </a:rPr>
              <a:t>that</a:t>
            </a:r>
            <a:r>
              <a:rPr sz="1200" spc="-25" dirty="0">
                <a:solidFill>
                  <a:srgbClr val="FFFFFF"/>
                </a:solidFill>
                <a:latin typeface="Calibri"/>
                <a:cs typeface="Calibri"/>
              </a:rPr>
              <a:t> </a:t>
            </a:r>
            <a:r>
              <a:rPr sz="1200" dirty="0">
                <a:solidFill>
                  <a:srgbClr val="FFFFFF"/>
                </a:solidFill>
                <a:latin typeface="Calibri"/>
                <a:cs typeface="Calibri"/>
              </a:rPr>
              <a:t>is</a:t>
            </a:r>
            <a:r>
              <a:rPr sz="1200" spc="-20" dirty="0">
                <a:solidFill>
                  <a:srgbClr val="FFFFFF"/>
                </a:solidFill>
                <a:latin typeface="Calibri"/>
                <a:cs typeface="Calibri"/>
              </a:rPr>
              <a:t> </a:t>
            </a:r>
            <a:r>
              <a:rPr sz="1200" spc="-35" dirty="0">
                <a:solidFill>
                  <a:srgbClr val="FFFFFF"/>
                </a:solidFill>
                <a:latin typeface="Calibri"/>
                <a:cs typeface="Calibri"/>
              </a:rPr>
              <a:t>relevant </a:t>
            </a:r>
            <a:r>
              <a:rPr sz="1200" dirty="0">
                <a:solidFill>
                  <a:srgbClr val="FFFFFF"/>
                </a:solidFill>
                <a:latin typeface="Calibri"/>
                <a:cs typeface="Calibri"/>
              </a:rPr>
              <a:t>to</a:t>
            </a:r>
            <a:r>
              <a:rPr sz="1200" spc="-40" dirty="0">
                <a:solidFill>
                  <a:srgbClr val="FFFFFF"/>
                </a:solidFill>
                <a:latin typeface="Calibri"/>
                <a:cs typeface="Calibri"/>
              </a:rPr>
              <a:t> </a:t>
            </a:r>
            <a:r>
              <a:rPr sz="1200" dirty="0">
                <a:solidFill>
                  <a:srgbClr val="FFFFFF"/>
                </a:solidFill>
                <a:latin typeface="Calibri"/>
                <a:cs typeface="Calibri"/>
              </a:rPr>
              <a:t>the</a:t>
            </a:r>
            <a:r>
              <a:rPr sz="1200" spc="-5" dirty="0">
                <a:solidFill>
                  <a:srgbClr val="FFFFFF"/>
                </a:solidFill>
                <a:latin typeface="Calibri"/>
                <a:cs typeface="Calibri"/>
              </a:rPr>
              <a:t> </a:t>
            </a:r>
            <a:r>
              <a:rPr sz="1200" dirty="0">
                <a:solidFill>
                  <a:srgbClr val="FFFFFF"/>
                </a:solidFill>
                <a:latin typeface="Calibri"/>
                <a:cs typeface="Calibri"/>
              </a:rPr>
              <a:t>public</a:t>
            </a:r>
            <a:r>
              <a:rPr sz="1200" spc="-10" dirty="0">
                <a:solidFill>
                  <a:srgbClr val="FFFFFF"/>
                </a:solidFill>
                <a:latin typeface="Calibri"/>
                <a:cs typeface="Calibri"/>
              </a:rPr>
              <a:t> </a:t>
            </a:r>
            <a:r>
              <a:rPr sz="1200" dirty="0">
                <a:solidFill>
                  <a:srgbClr val="FFFFFF"/>
                </a:solidFill>
                <a:latin typeface="Calibri"/>
                <a:cs typeface="Calibri"/>
              </a:rPr>
              <a:t>-</a:t>
            </a:r>
            <a:r>
              <a:rPr sz="1200" spc="-35" dirty="0">
                <a:solidFill>
                  <a:srgbClr val="FFFFFF"/>
                </a:solidFill>
                <a:latin typeface="Calibri"/>
                <a:cs typeface="Calibri"/>
              </a:rPr>
              <a:t> </a:t>
            </a:r>
            <a:r>
              <a:rPr sz="1200" dirty="0">
                <a:solidFill>
                  <a:srgbClr val="FFFFFF"/>
                </a:solidFill>
                <a:latin typeface="Calibri"/>
                <a:cs typeface="Calibri"/>
              </a:rPr>
              <a:t>but</a:t>
            </a:r>
            <a:r>
              <a:rPr sz="1200" spc="-25" dirty="0">
                <a:solidFill>
                  <a:srgbClr val="FFFFFF"/>
                </a:solidFill>
                <a:latin typeface="Calibri"/>
                <a:cs typeface="Calibri"/>
              </a:rPr>
              <a:t> </a:t>
            </a:r>
            <a:r>
              <a:rPr sz="1200" dirty="0">
                <a:solidFill>
                  <a:srgbClr val="FFFFFF"/>
                </a:solidFill>
                <a:latin typeface="Calibri"/>
                <a:cs typeface="Calibri"/>
              </a:rPr>
              <a:t>does</a:t>
            </a:r>
            <a:r>
              <a:rPr sz="1200" spc="-20" dirty="0">
                <a:solidFill>
                  <a:srgbClr val="FFFFFF"/>
                </a:solidFill>
                <a:latin typeface="Calibri"/>
                <a:cs typeface="Calibri"/>
              </a:rPr>
              <a:t> </a:t>
            </a:r>
            <a:r>
              <a:rPr sz="1200" dirty="0">
                <a:solidFill>
                  <a:srgbClr val="FFFFFF"/>
                </a:solidFill>
                <a:latin typeface="Calibri"/>
                <a:cs typeface="Calibri"/>
              </a:rPr>
              <a:t>not </a:t>
            </a:r>
            <a:r>
              <a:rPr sz="1200" spc="-25" dirty="0">
                <a:solidFill>
                  <a:srgbClr val="FFFFFF"/>
                </a:solidFill>
                <a:latin typeface="Calibri"/>
                <a:cs typeface="Calibri"/>
              </a:rPr>
              <a:t>fall</a:t>
            </a:r>
            <a:r>
              <a:rPr sz="1200" spc="-45" dirty="0">
                <a:solidFill>
                  <a:srgbClr val="FFFFFF"/>
                </a:solidFill>
                <a:latin typeface="Calibri"/>
                <a:cs typeface="Calibri"/>
              </a:rPr>
              <a:t> </a:t>
            </a:r>
            <a:r>
              <a:rPr sz="1200" spc="-25" dirty="0">
                <a:solidFill>
                  <a:srgbClr val="FFFFFF"/>
                </a:solidFill>
                <a:latin typeface="Calibri"/>
                <a:cs typeface="Calibri"/>
              </a:rPr>
              <a:t>in </a:t>
            </a:r>
            <a:r>
              <a:rPr sz="1200" dirty="0">
                <a:solidFill>
                  <a:srgbClr val="FFFFFF"/>
                </a:solidFill>
                <a:latin typeface="Calibri"/>
                <a:cs typeface="Calibri"/>
              </a:rPr>
              <a:t>the</a:t>
            </a:r>
            <a:r>
              <a:rPr sz="1200" spc="150" dirty="0">
                <a:solidFill>
                  <a:srgbClr val="FFFFFF"/>
                </a:solidFill>
                <a:latin typeface="Calibri"/>
                <a:cs typeface="Calibri"/>
              </a:rPr>
              <a:t> </a:t>
            </a:r>
            <a:r>
              <a:rPr sz="1200" dirty="0">
                <a:solidFill>
                  <a:srgbClr val="FFFFFF"/>
                </a:solidFill>
                <a:latin typeface="Calibri"/>
                <a:cs typeface="Calibri"/>
              </a:rPr>
              <a:t>category</a:t>
            </a:r>
            <a:r>
              <a:rPr sz="1200" spc="140" dirty="0">
                <a:solidFill>
                  <a:srgbClr val="FFFFFF"/>
                </a:solidFill>
                <a:latin typeface="Calibri"/>
                <a:cs typeface="Calibri"/>
              </a:rPr>
              <a:t> </a:t>
            </a:r>
            <a:r>
              <a:rPr sz="1200" dirty="0">
                <a:solidFill>
                  <a:srgbClr val="FFFFFF"/>
                </a:solidFill>
                <a:latin typeface="Calibri"/>
                <a:cs typeface="Calibri"/>
              </a:rPr>
              <a:t>of</a:t>
            </a:r>
            <a:r>
              <a:rPr sz="1200" spc="145" dirty="0">
                <a:solidFill>
                  <a:srgbClr val="FFFFFF"/>
                </a:solidFill>
                <a:latin typeface="Calibri"/>
                <a:cs typeface="Calibri"/>
              </a:rPr>
              <a:t> </a:t>
            </a:r>
            <a:r>
              <a:rPr sz="1200" spc="-10" dirty="0">
                <a:solidFill>
                  <a:srgbClr val="FFFFFF"/>
                </a:solidFill>
                <a:latin typeface="Calibri"/>
                <a:cs typeface="Calibri"/>
              </a:rPr>
              <a:t>‘equality</a:t>
            </a:r>
            <a:r>
              <a:rPr sz="1200" spc="110" dirty="0">
                <a:solidFill>
                  <a:srgbClr val="FFFFFF"/>
                </a:solidFill>
                <a:latin typeface="Calibri"/>
                <a:cs typeface="Calibri"/>
              </a:rPr>
              <a:t> </a:t>
            </a:r>
            <a:r>
              <a:rPr sz="1200" dirty="0">
                <a:solidFill>
                  <a:srgbClr val="FFFFFF"/>
                </a:solidFill>
                <a:latin typeface="Calibri"/>
                <a:cs typeface="Calibri"/>
              </a:rPr>
              <a:t>&amp;</a:t>
            </a:r>
            <a:r>
              <a:rPr sz="1200" spc="165" dirty="0">
                <a:solidFill>
                  <a:srgbClr val="FFFFFF"/>
                </a:solidFill>
                <a:latin typeface="Calibri"/>
                <a:cs typeface="Calibri"/>
              </a:rPr>
              <a:t> </a:t>
            </a:r>
            <a:r>
              <a:rPr sz="1200" dirty="0">
                <a:solidFill>
                  <a:srgbClr val="FFFFFF"/>
                </a:solidFill>
                <a:latin typeface="Calibri"/>
                <a:cs typeface="Calibri"/>
              </a:rPr>
              <a:t>inclusion’</a:t>
            </a:r>
            <a:r>
              <a:rPr sz="1200" spc="120" dirty="0">
                <a:solidFill>
                  <a:srgbClr val="FFFFFF"/>
                </a:solidFill>
                <a:latin typeface="Calibri"/>
                <a:cs typeface="Calibri"/>
              </a:rPr>
              <a:t> </a:t>
            </a:r>
            <a:r>
              <a:rPr sz="1200" dirty="0">
                <a:solidFill>
                  <a:srgbClr val="FFFFFF"/>
                </a:solidFill>
                <a:latin typeface="Calibri"/>
                <a:cs typeface="Calibri"/>
              </a:rPr>
              <a:t>-</a:t>
            </a:r>
            <a:r>
              <a:rPr sz="1200" spc="135" dirty="0">
                <a:solidFill>
                  <a:srgbClr val="FFFFFF"/>
                </a:solidFill>
                <a:latin typeface="Calibri"/>
                <a:cs typeface="Calibri"/>
              </a:rPr>
              <a:t> </a:t>
            </a:r>
            <a:r>
              <a:rPr sz="1200" dirty="0">
                <a:solidFill>
                  <a:srgbClr val="FFFFFF"/>
                </a:solidFill>
                <a:latin typeface="Calibri"/>
                <a:cs typeface="Calibri"/>
              </a:rPr>
              <a:t>and</a:t>
            </a:r>
            <a:r>
              <a:rPr sz="1200" spc="160" dirty="0">
                <a:solidFill>
                  <a:srgbClr val="FFFFFF"/>
                </a:solidFill>
                <a:latin typeface="Calibri"/>
                <a:cs typeface="Calibri"/>
              </a:rPr>
              <a:t> </a:t>
            </a:r>
            <a:r>
              <a:rPr sz="1200" dirty="0">
                <a:solidFill>
                  <a:srgbClr val="FFFFFF"/>
                </a:solidFill>
                <a:latin typeface="Calibri"/>
                <a:cs typeface="Calibri"/>
              </a:rPr>
              <a:t>promote</a:t>
            </a:r>
            <a:r>
              <a:rPr sz="1200" spc="130" dirty="0">
                <a:solidFill>
                  <a:srgbClr val="FFFFFF"/>
                </a:solidFill>
                <a:latin typeface="Calibri"/>
                <a:cs typeface="Calibri"/>
              </a:rPr>
              <a:t> </a:t>
            </a:r>
            <a:r>
              <a:rPr sz="1200" dirty="0">
                <a:solidFill>
                  <a:srgbClr val="FFFFFF"/>
                </a:solidFill>
                <a:latin typeface="Calibri"/>
                <a:cs typeface="Calibri"/>
              </a:rPr>
              <a:t>it</a:t>
            </a:r>
            <a:r>
              <a:rPr sz="1200" spc="155" dirty="0">
                <a:solidFill>
                  <a:srgbClr val="FFFFFF"/>
                </a:solidFill>
                <a:latin typeface="Calibri"/>
                <a:cs typeface="Calibri"/>
              </a:rPr>
              <a:t> </a:t>
            </a:r>
            <a:r>
              <a:rPr sz="1200" dirty="0">
                <a:solidFill>
                  <a:srgbClr val="FFFFFF"/>
                </a:solidFill>
                <a:latin typeface="Calibri"/>
                <a:cs typeface="Calibri"/>
              </a:rPr>
              <a:t>in</a:t>
            </a:r>
            <a:r>
              <a:rPr sz="1200" spc="140" dirty="0">
                <a:solidFill>
                  <a:srgbClr val="FFFFFF"/>
                </a:solidFill>
                <a:latin typeface="Calibri"/>
                <a:cs typeface="Calibri"/>
              </a:rPr>
              <a:t> </a:t>
            </a:r>
            <a:r>
              <a:rPr sz="1200" spc="-25" dirty="0">
                <a:solidFill>
                  <a:srgbClr val="FFFFFF"/>
                </a:solidFill>
                <a:latin typeface="Calibri"/>
                <a:cs typeface="Calibri"/>
              </a:rPr>
              <a:t>an </a:t>
            </a:r>
            <a:r>
              <a:rPr sz="1200" spc="-10" dirty="0">
                <a:solidFill>
                  <a:srgbClr val="FFFFFF"/>
                </a:solidFill>
                <a:latin typeface="Calibri"/>
                <a:cs typeface="Calibri"/>
              </a:rPr>
              <a:t>effective</a:t>
            </a:r>
            <a:r>
              <a:rPr sz="1200" spc="-20" dirty="0">
                <a:solidFill>
                  <a:srgbClr val="FFFFFF"/>
                </a:solidFill>
                <a:latin typeface="Calibri"/>
                <a:cs typeface="Calibri"/>
              </a:rPr>
              <a:t> </a:t>
            </a:r>
            <a:r>
              <a:rPr sz="1200" spc="-85" dirty="0">
                <a:solidFill>
                  <a:srgbClr val="FFFFFF"/>
                </a:solidFill>
                <a:latin typeface="Calibri"/>
                <a:cs typeface="Calibri"/>
              </a:rPr>
              <a:t>way.</a:t>
            </a:r>
            <a:r>
              <a:rPr sz="1200" spc="15" dirty="0">
                <a:solidFill>
                  <a:srgbClr val="FFFFFF"/>
                </a:solidFill>
                <a:latin typeface="Calibri"/>
                <a:cs typeface="Calibri"/>
              </a:rPr>
              <a:t> </a:t>
            </a:r>
            <a:r>
              <a:rPr sz="1200" dirty="0">
                <a:solidFill>
                  <a:srgbClr val="FFFFFF"/>
                </a:solidFill>
                <a:latin typeface="Calibri"/>
                <a:cs typeface="Calibri"/>
              </a:rPr>
              <a:t>Judges</a:t>
            </a:r>
            <a:r>
              <a:rPr sz="1200" spc="50" dirty="0">
                <a:solidFill>
                  <a:srgbClr val="FFFFFF"/>
                </a:solidFill>
                <a:latin typeface="Calibri"/>
                <a:cs typeface="Calibri"/>
              </a:rPr>
              <a:t> </a:t>
            </a:r>
            <a:r>
              <a:rPr sz="1200" dirty="0">
                <a:solidFill>
                  <a:srgbClr val="FFFFFF"/>
                </a:solidFill>
                <a:latin typeface="Calibri"/>
                <a:cs typeface="Calibri"/>
              </a:rPr>
              <a:t>will</a:t>
            </a:r>
            <a:r>
              <a:rPr sz="1200" spc="5" dirty="0">
                <a:solidFill>
                  <a:srgbClr val="FFFFFF"/>
                </a:solidFill>
                <a:latin typeface="Calibri"/>
                <a:cs typeface="Calibri"/>
              </a:rPr>
              <a:t> </a:t>
            </a:r>
            <a:r>
              <a:rPr sz="1200" dirty="0">
                <a:solidFill>
                  <a:srgbClr val="FFFFFF"/>
                </a:solidFill>
                <a:latin typeface="Calibri"/>
                <a:cs typeface="Calibri"/>
              </a:rPr>
              <a:t>be</a:t>
            </a:r>
            <a:r>
              <a:rPr sz="1200" spc="40" dirty="0">
                <a:solidFill>
                  <a:srgbClr val="FFFFFF"/>
                </a:solidFill>
                <a:latin typeface="Calibri"/>
                <a:cs typeface="Calibri"/>
              </a:rPr>
              <a:t> </a:t>
            </a:r>
            <a:r>
              <a:rPr sz="1200" dirty="0">
                <a:solidFill>
                  <a:srgbClr val="FFFFFF"/>
                </a:solidFill>
                <a:latin typeface="Calibri"/>
                <a:cs typeface="Calibri"/>
              </a:rPr>
              <a:t>looking</a:t>
            </a:r>
            <a:r>
              <a:rPr sz="1200" spc="25" dirty="0">
                <a:solidFill>
                  <a:srgbClr val="FFFFFF"/>
                </a:solidFill>
                <a:latin typeface="Calibri"/>
                <a:cs typeface="Calibri"/>
              </a:rPr>
              <a:t> </a:t>
            </a:r>
            <a:r>
              <a:rPr sz="1200" dirty="0">
                <a:solidFill>
                  <a:srgbClr val="FFFFFF"/>
                </a:solidFill>
                <a:latin typeface="Calibri"/>
                <a:cs typeface="Calibri"/>
              </a:rPr>
              <a:t>for</a:t>
            </a:r>
            <a:r>
              <a:rPr sz="1200" spc="15" dirty="0">
                <a:solidFill>
                  <a:srgbClr val="FFFFFF"/>
                </a:solidFill>
                <a:latin typeface="Calibri"/>
                <a:cs typeface="Calibri"/>
              </a:rPr>
              <a:t> </a:t>
            </a:r>
            <a:r>
              <a:rPr sz="1200" dirty="0">
                <a:solidFill>
                  <a:srgbClr val="FFFFFF"/>
                </a:solidFill>
                <a:latin typeface="Calibri"/>
                <a:cs typeface="Calibri"/>
              </a:rPr>
              <a:t>original</a:t>
            </a:r>
            <a:r>
              <a:rPr sz="1200" spc="10" dirty="0">
                <a:solidFill>
                  <a:srgbClr val="FFFFFF"/>
                </a:solidFill>
                <a:latin typeface="Calibri"/>
                <a:cs typeface="Calibri"/>
              </a:rPr>
              <a:t> </a:t>
            </a:r>
            <a:r>
              <a:rPr sz="1200" spc="-10" dirty="0">
                <a:solidFill>
                  <a:srgbClr val="FFFFFF"/>
                </a:solidFill>
                <a:latin typeface="Calibri"/>
                <a:cs typeface="Calibri"/>
              </a:rPr>
              <a:t>creative</a:t>
            </a:r>
            <a:r>
              <a:rPr sz="1200" spc="5" dirty="0">
                <a:solidFill>
                  <a:srgbClr val="FFFFFF"/>
                </a:solidFill>
                <a:latin typeface="Calibri"/>
                <a:cs typeface="Calibri"/>
              </a:rPr>
              <a:t> </a:t>
            </a:r>
            <a:r>
              <a:rPr sz="1200" spc="-10" dirty="0">
                <a:solidFill>
                  <a:srgbClr val="FFFFFF"/>
                </a:solidFill>
                <a:latin typeface="Calibri"/>
                <a:cs typeface="Calibri"/>
              </a:rPr>
              <a:t>ideas. </a:t>
            </a:r>
            <a:r>
              <a:rPr sz="1200" dirty="0">
                <a:solidFill>
                  <a:srgbClr val="FFFFFF"/>
                </a:solidFill>
                <a:latin typeface="Calibri"/>
                <a:cs typeface="Calibri"/>
              </a:rPr>
              <a:t>Ideally</a:t>
            </a:r>
            <a:r>
              <a:rPr sz="1200" spc="195" dirty="0">
                <a:solidFill>
                  <a:srgbClr val="FFFFFF"/>
                </a:solidFill>
                <a:latin typeface="Calibri"/>
                <a:cs typeface="Calibri"/>
              </a:rPr>
              <a:t>  </a:t>
            </a:r>
            <a:r>
              <a:rPr sz="1200" dirty="0">
                <a:solidFill>
                  <a:srgbClr val="FFFFFF"/>
                </a:solidFill>
                <a:latin typeface="Calibri"/>
                <a:cs typeface="Calibri"/>
              </a:rPr>
              <a:t>the</a:t>
            </a:r>
            <a:r>
              <a:rPr sz="1200" spc="180" dirty="0">
                <a:solidFill>
                  <a:srgbClr val="FFFFFF"/>
                </a:solidFill>
                <a:latin typeface="Calibri"/>
                <a:cs typeface="Calibri"/>
              </a:rPr>
              <a:t>  </a:t>
            </a:r>
            <a:r>
              <a:rPr sz="1200" dirty="0">
                <a:solidFill>
                  <a:srgbClr val="FFFFFF"/>
                </a:solidFill>
                <a:latin typeface="Calibri"/>
                <a:cs typeface="Calibri"/>
              </a:rPr>
              <a:t>campaign</a:t>
            </a:r>
            <a:r>
              <a:rPr sz="1200" spc="195" dirty="0">
                <a:solidFill>
                  <a:srgbClr val="FFFFFF"/>
                </a:solidFill>
                <a:latin typeface="Calibri"/>
                <a:cs typeface="Calibri"/>
              </a:rPr>
              <a:t>  </a:t>
            </a:r>
            <a:r>
              <a:rPr sz="1200" dirty="0">
                <a:solidFill>
                  <a:srgbClr val="FFFFFF"/>
                </a:solidFill>
                <a:latin typeface="Calibri"/>
                <a:cs typeface="Calibri"/>
              </a:rPr>
              <a:t>will</a:t>
            </a:r>
            <a:r>
              <a:rPr sz="1200" spc="170" dirty="0">
                <a:solidFill>
                  <a:srgbClr val="FFFFFF"/>
                </a:solidFill>
                <a:latin typeface="Calibri"/>
                <a:cs typeface="Calibri"/>
              </a:rPr>
              <a:t>  </a:t>
            </a:r>
            <a:r>
              <a:rPr sz="1200" dirty="0">
                <a:solidFill>
                  <a:srgbClr val="FFFFFF"/>
                </a:solidFill>
                <a:latin typeface="Calibri"/>
                <a:cs typeface="Calibri"/>
              </a:rPr>
              <a:t>raise</a:t>
            </a:r>
            <a:r>
              <a:rPr sz="1200" spc="180" dirty="0">
                <a:solidFill>
                  <a:srgbClr val="FFFFFF"/>
                </a:solidFill>
                <a:latin typeface="Calibri"/>
                <a:cs typeface="Calibri"/>
              </a:rPr>
              <a:t>  </a:t>
            </a:r>
            <a:r>
              <a:rPr sz="1200" dirty="0">
                <a:solidFill>
                  <a:srgbClr val="FFFFFF"/>
                </a:solidFill>
                <a:latin typeface="Calibri"/>
                <a:cs typeface="Calibri"/>
              </a:rPr>
              <a:t>awareness,</a:t>
            </a:r>
            <a:r>
              <a:rPr sz="1200" spc="170" dirty="0">
                <a:solidFill>
                  <a:srgbClr val="FFFFFF"/>
                </a:solidFill>
                <a:latin typeface="Calibri"/>
                <a:cs typeface="Calibri"/>
              </a:rPr>
              <a:t>  </a:t>
            </a:r>
            <a:r>
              <a:rPr sz="1200" dirty="0">
                <a:solidFill>
                  <a:srgbClr val="FFFFFF"/>
                </a:solidFill>
                <a:latin typeface="Calibri"/>
                <a:cs typeface="Calibri"/>
              </a:rPr>
              <a:t>or</a:t>
            </a:r>
            <a:r>
              <a:rPr sz="1200" spc="185" dirty="0">
                <a:solidFill>
                  <a:srgbClr val="FFFFFF"/>
                </a:solidFill>
                <a:latin typeface="Calibri"/>
                <a:cs typeface="Calibri"/>
              </a:rPr>
              <a:t>  </a:t>
            </a:r>
            <a:r>
              <a:rPr sz="1200" spc="-10" dirty="0">
                <a:solidFill>
                  <a:srgbClr val="FFFFFF"/>
                </a:solidFill>
                <a:latin typeface="Calibri"/>
                <a:cs typeface="Calibri"/>
              </a:rPr>
              <a:t>positive </a:t>
            </a:r>
            <a:r>
              <a:rPr sz="1200" dirty="0">
                <a:solidFill>
                  <a:srgbClr val="FFFFFF"/>
                </a:solidFill>
                <a:latin typeface="Calibri"/>
                <a:cs typeface="Calibri"/>
              </a:rPr>
              <a:t>sentiment,</a:t>
            </a:r>
            <a:r>
              <a:rPr sz="1200" spc="455" dirty="0">
                <a:solidFill>
                  <a:srgbClr val="FFFFFF"/>
                </a:solidFill>
                <a:latin typeface="Calibri"/>
                <a:cs typeface="Calibri"/>
              </a:rPr>
              <a:t> </a:t>
            </a:r>
            <a:r>
              <a:rPr sz="1200" dirty="0">
                <a:solidFill>
                  <a:srgbClr val="FFFFFF"/>
                </a:solidFill>
                <a:latin typeface="Calibri"/>
                <a:cs typeface="Calibri"/>
              </a:rPr>
              <a:t>towards</a:t>
            </a:r>
            <a:r>
              <a:rPr sz="1200" spc="475" dirty="0">
                <a:solidFill>
                  <a:srgbClr val="FFFFFF"/>
                </a:solidFill>
                <a:latin typeface="Calibri"/>
                <a:cs typeface="Calibri"/>
              </a:rPr>
              <a:t> </a:t>
            </a:r>
            <a:r>
              <a:rPr sz="1200" dirty="0">
                <a:solidFill>
                  <a:srgbClr val="FFFFFF"/>
                </a:solidFill>
                <a:latin typeface="Calibri"/>
                <a:cs typeface="Calibri"/>
              </a:rPr>
              <a:t>the</a:t>
            </a:r>
            <a:r>
              <a:rPr sz="1200" spc="470" dirty="0">
                <a:solidFill>
                  <a:srgbClr val="FFFFFF"/>
                </a:solidFill>
                <a:latin typeface="Calibri"/>
                <a:cs typeface="Calibri"/>
              </a:rPr>
              <a:t> </a:t>
            </a:r>
            <a:r>
              <a:rPr sz="1200" dirty="0">
                <a:solidFill>
                  <a:srgbClr val="FFFFFF"/>
                </a:solidFill>
                <a:latin typeface="Calibri"/>
                <a:cs typeface="Calibri"/>
              </a:rPr>
              <a:t>cause/issue,</a:t>
            </a:r>
            <a:r>
              <a:rPr sz="1200" spc="465" dirty="0">
                <a:solidFill>
                  <a:srgbClr val="FFFFFF"/>
                </a:solidFill>
                <a:latin typeface="Calibri"/>
                <a:cs typeface="Calibri"/>
              </a:rPr>
              <a:t> </a:t>
            </a:r>
            <a:r>
              <a:rPr sz="1200" dirty="0">
                <a:solidFill>
                  <a:srgbClr val="FFFFFF"/>
                </a:solidFill>
                <a:latin typeface="Calibri"/>
                <a:cs typeface="Calibri"/>
              </a:rPr>
              <a:t>and/or</a:t>
            </a:r>
            <a:r>
              <a:rPr sz="1200" spc="475" dirty="0">
                <a:solidFill>
                  <a:srgbClr val="FFFFFF"/>
                </a:solidFill>
                <a:latin typeface="Calibri"/>
                <a:cs typeface="Calibri"/>
              </a:rPr>
              <a:t> </a:t>
            </a:r>
            <a:r>
              <a:rPr sz="1200" dirty="0">
                <a:solidFill>
                  <a:srgbClr val="FFFFFF"/>
                </a:solidFill>
                <a:latin typeface="Calibri"/>
                <a:cs typeface="Calibri"/>
              </a:rPr>
              <a:t>help</a:t>
            </a:r>
            <a:r>
              <a:rPr sz="1200" spc="455" dirty="0">
                <a:solidFill>
                  <a:srgbClr val="FFFFFF"/>
                </a:solidFill>
                <a:latin typeface="Calibri"/>
                <a:cs typeface="Calibri"/>
              </a:rPr>
              <a:t> </a:t>
            </a:r>
            <a:r>
              <a:rPr sz="1200" spc="-10" dirty="0">
                <a:solidFill>
                  <a:srgbClr val="FFFFFF"/>
                </a:solidFill>
                <a:latin typeface="Calibri"/>
                <a:cs typeface="Calibri"/>
              </a:rPr>
              <a:t>change </a:t>
            </a:r>
            <a:r>
              <a:rPr sz="1200" spc="-35" dirty="0">
                <a:solidFill>
                  <a:srgbClr val="FFFFFF"/>
                </a:solidFill>
                <a:latin typeface="Calibri"/>
                <a:cs typeface="Calibri"/>
              </a:rPr>
              <a:t>behavior.</a:t>
            </a:r>
            <a:r>
              <a:rPr sz="1200" spc="170" dirty="0">
                <a:solidFill>
                  <a:srgbClr val="FFFFFF"/>
                </a:solidFill>
                <a:latin typeface="Calibri"/>
                <a:cs typeface="Calibri"/>
              </a:rPr>
              <a:t> </a:t>
            </a:r>
            <a:r>
              <a:rPr sz="1200" dirty="0">
                <a:solidFill>
                  <a:srgbClr val="FFFFFF"/>
                </a:solidFill>
                <a:latin typeface="Calibri"/>
                <a:cs typeface="Calibri"/>
              </a:rPr>
              <a:t>The</a:t>
            </a:r>
            <a:r>
              <a:rPr sz="1200" spc="165" dirty="0">
                <a:solidFill>
                  <a:srgbClr val="FFFFFF"/>
                </a:solidFill>
                <a:latin typeface="Calibri"/>
                <a:cs typeface="Calibri"/>
              </a:rPr>
              <a:t> </a:t>
            </a:r>
            <a:r>
              <a:rPr sz="1200" dirty="0">
                <a:solidFill>
                  <a:srgbClr val="FFFFFF"/>
                </a:solidFill>
                <a:latin typeface="Calibri"/>
                <a:cs typeface="Calibri"/>
              </a:rPr>
              <a:t>winning</a:t>
            </a:r>
            <a:r>
              <a:rPr sz="1200" spc="175" dirty="0">
                <a:solidFill>
                  <a:srgbClr val="FFFFFF"/>
                </a:solidFill>
                <a:latin typeface="Calibri"/>
                <a:cs typeface="Calibri"/>
              </a:rPr>
              <a:t> </a:t>
            </a:r>
            <a:r>
              <a:rPr sz="1200" dirty="0">
                <a:solidFill>
                  <a:srgbClr val="FFFFFF"/>
                </a:solidFill>
                <a:latin typeface="Calibri"/>
                <a:cs typeface="Calibri"/>
              </a:rPr>
              <a:t>campaign</a:t>
            </a:r>
            <a:r>
              <a:rPr sz="1200" spc="160" dirty="0">
                <a:solidFill>
                  <a:srgbClr val="FFFFFF"/>
                </a:solidFill>
                <a:latin typeface="Calibri"/>
                <a:cs typeface="Calibri"/>
              </a:rPr>
              <a:t> </a:t>
            </a:r>
            <a:r>
              <a:rPr sz="1200" dirty="0">
                <a:solidFill>
                  <a:srgbClr val="FFFFFF"/>
                </a:solidFill>
                <a:latin typeface="Calibri"/>
                <a:cs typeface="Calibri"/>
              </a:rPr>
              <a:t>will</a:t>
            </a:r>
            <a:r>
              <a:rPr sz="1200" spc="155" dirty="0">
                <a:solidFill>
                  <a:srgbClr val="FFFFFF"/>
                </a:solidFill>
                <a:latin typeface="Calibri"/>
                <a:cs typeface="Calibri"/>
              </a:rPr>
              <a:t> </a:t>
            </a:r>
            <a:r>
              <a:rPr sz="1200" dirty="0">
                <a:solidFill>
                  <a:srgbClr val="FFFFFF"/>
                </a:solidFill>
                <a:latin typeface="Calibri"/>
                <a:cs typeface="Calibri"/>
              </a:rPr>
              <a:t>be</a:t>
            </a:r>
            <a:r>
              <a:rPr sz="1200" spc="185" dirty="0">
                <a:solidFill>
                  <a:srgbClr val="FFFFFF"/>
                </a:solidFill>
                <a:latin typeface="Calibri"/>
                <a:cs typeface="Calibri"/>
              </a:rPr>
              <a:t> </a:t>
            </a:r>
            <a:r>
              <a:rPr sz="1200" dirty="0">
                <a:solidFill>
                  <a:srgbClr val="FFFFFF"/>
                </a:solidFill>
                <a:latin typeface="Calibri"/>
                <a:cs typeface="Calibri"/>
              </a:rPr>
              <a:t>expected</a:t>
            </a:r>
            <a:r>
              <a:rPr sz="1200" spc="160" dirty="0">
                <a:solidFill>
                  <a:srgbClr val="FFFFFF"/>
                </a:solidFill>
                <a:latin typeface="Calibri"/>
                <a:cs typeface="Calibri"/>
              </a:rPr>
              <a:t> </a:t>
            </a:r>
            <a:r>
              <a:rPr sz="1200" dirty="0">
                <a:solidFill>
                  <a:srgbClr val="FFFFFF"/>
                </a:solidFill>
                <a:latin typeface="Calibri"/>
                <a:cs typeface="Calibri"/>
              </a:rPr>
              <a:t>to</a:t>
            </a:r>
            <a:r>
              <a:rPr sz="1200" spc="155" dirty="0">
                <a:solidFill>
                  <a:srgbClr val="FFFFFF"/>
                </a:solidFill>
                <a:latin typeface="Calibri"/>
                <a:cs typeface="Calibri"/>
              </a:rPr>
              <a:t> </a:t>
            </a:r>
            <a:r>
              <a:rPr sz="1200" spc="-10" dirty="0">
                <a:solidFill>
                  <a:srgbClr val="FFFFFF"/>
                </a:solidFill>
                <a:latin typeface="Calibri"/>
                <a:cs typeface="Calibri"/>
              </a:rPr>
              <a:t>provide </a:t>
            </a:r>
            <a:r>
              <a:rPr sz="1200" spc="-30" dirty="0">
                <a:solidFill>
                  <a:srgbClr val="FFFFFF"/>
                </a:solidFill>
                <a:latin typeface="Calibri"/>
                <a:cs typeface="Calibri"/>
              </a:rPr>
              <a:t>data</a:t>
            </a:r>
            <a:r>
              <a:rPr sz="1200" spc="-80" dirty="0">
                <a:solidFill>
                  <a:srgbClr val="FFFFFF"/>
                </a:solidFill>
                <a:latin typeface="Calibri"/>
                <a:cs typeface="Calibri"/>
              </a:rPr>
              <a:t> </a:t>
            </a:r>
            <a:r>
              <a:rPr sz="1200" dirty="0">
                <a:solidFill>
                  <a:srgbClr val="FFFFFF"/>
                </a:solidFill>
                <a:latin typeface="Calibri"/>
                <a:cs typeface="Calibri"/>
              </a:rPr>
              <a:t>to</a:t>
            </a:r>
            <a:r>
              <a:rPr sz="1200" spc="-70" dirty="0">
                <a:solidFill>
                  <a:srgbClr val="FFFFFF"/>
                </a:solidFill>
                <a:latin typeface="Calibri"/>
                <a:cs typeface="Calibri"/>
              </a:rPr>
              <a:t> </a:t>
            </a:r>
            <a:r>
              <a:rPr sz="1200" spc="-20" dirty="0">
                <a:solidFill>
                  <a:srgbClr val="FFFFFF"/>
                </a:solidFill>
                <a:latin typeface="Calibri"/>
                <a:cs typeface="Calibri"/>
              </a:rPr>
              <a:t>support</a:t>
            </a:r>
            <a:r>
              <a:rPr sz="1200" spc="-50" dirty="0">
                <a:solidFill>
                  <a:srgbClr val="FFFFFF"/>
                </a:solidFill>
                <a:latin typeface="Calibri"/>
                <a:cs typeface="Calibri"/>
              </a:rPr>
              <a:t> </a:t>
            </a:r>
            <a:r>
              <a:rPr sz="1200" dirty="0">
                <a:solidFill>
                  <a:srgbClr val="FFFFFF"/>
                </a:solidFill>
                <a:latin typeface="Calibri"/>
                <a:cs typeface="Calibri"/>
              </a:rPr>
              <a:t>its</a:t>
            </a:r>
            <a:r>
              <a:rPr sz="1200" spc="-40" dirty="0">
                <a:solidFill>
                  <a:srgbClr val="FFFFFF"/>
                </a:solidFill>
                <a:latin typeface="Calibri"/>
                <a:cs typeface="Calibri"/>
              </a:rPr>
              <a:t> </a:t>
            </a:r>
            <a:r>
              <a:rPr sz="1200" dirty="0">
                <a:solidFill>
                  <a:srgbClr val="FFFFFF"/>
                </a:solidFill>
                <a:latin typeface="Calibri"/>
                <a:cs typeface="Calibri"/>
              </a:rPr>
              <a:t>claims, </a:t>
            </a:r>
            <a:r>
              <a:rPr sz="1200" spc="-20" dirty="0">
                <a:solidFill>
                  <a:srgbClr val="FFFFFF"/>
                </a:solidFill>
                <a:latin typeface="Calibri"/>
                <a:cs typeface="Calibri"/>
              </a:rPr>
              <a:t>where</a:t>
            </a:r>
            <a:r>
              <a:rPr sz="1200" spc="5" dirty="0">
                <a:solidFill>
                  <a:srgbClr val="FFFFFF"/>
                </a:solidFill>
                <a:latin typeface="Calibri"/>
                <a:cs typeface="Calibri"/>
              </a:rPr>
              <a:t> </a:t>
            </a:r>
            <a:r>
              <a:rPr sz="1200" spc="-10" dirty="0">
                <a:solidFill>
                  <a:srgbClr val="FFFFFF"/>
                </a:solidFill>
                <a:latin typeface="Calibri"/>
                <a:cs typeface="Calibri"/>
              </a:rPr>
              <a:t>appropriate.</a:t>
            </a:r>
            <a:endParaRPr sz="1200">
              <a:latin typeface="Calibri"/>
              <a:cs typeface="Calibri"/>
            </a:endParaRPr>
          </a:p>
        </p:txBody>
      </p:sp>
      <p:sp>
        <p:nvSpPr>
          <p:cNvPr id="3" name="object 3"/>
          <p:cNvSpPr txBox="1"/>
          <p:nvPr/>
        </p:nvSpPr>
        <p:spPr>
          <a:xfrm>
            <a:off x="841044" y="3327653"/>
            <a:ext cx="3902075" cy="2041525"/>
          </a:xfrm>
          <a:prstGeom prst="rect">
            <a:avLst/>
          </a:prstGeom>
        </p:spPr>
        <p:txBody>
          <a:bodyPr vert="horz" wrap="square" lIns="0" tIns="12700" rIns="0" bIns="0" rtlCol="0">
            <a:spAutoFit/>
          </a:bodyPr>
          <a:lstStyle/>
          <a:p>
            <a:pPr marL="12700" algn="just">
              <a:lnSpc>
                <a:spcPct val="100000"/>
              </a:lnSpc>
              <a:spcBef>
                <a:spcPts val="100"/>
              </a:spcBef>
            </a:pPr>
            <a:r>
              <a:rPr sz="1200" b="1" dirty="0">
                <a:solidFill>
                  <a:srgbClr val="FF0000"/>
                </a:solidFill>
                <a:latin typeface="Calibri"/>
                <a:cs typeface="Calibri"/>
              </a:rPr>
              <a:t>C21.</a:t>
            </a:r>
            <a:r>
              <a:rPr sz="1200" b="1" spc="35" dirty="0">
                <a:solidFill>
                  <a:srgbClr val="FF0000"/>
                </a:solidFill>
                <a:latin typeface="Calibri"/>
                <a:cs typeface="Calibri"/>
              </a:rPr>
              <a:t> </a:t>
            </a:r>
            <a:r>
              <a:rPr sz="1200" b="1" spc="-10" dirty="0">
                <a:solidFill>
                  <a:srgbClr val="FF0000"/>
                </a:solidFill>
                <a:latin typeface="Calibri"/>
                <a:cs typeface="Calibri"/>
              </a:rPr>
              <a:t>Cause-</a:t>
            </a:r>
            <a:r>
              <a:rPr sz="1200" b="1" spc="-30" dirty="0">
                <a:solidFill>
                  <a:srgbClr val="FF0000"/>
                </a:solidFill>
                <a:latin typeface="Calibri"/>
                <a:cs typeface="Calibri"/>
              </a:rPr>
              <a:t>Related</a:t>
            </a:r>
            <a:r>
              <a:rPr sz="1200" b="1" spc="-75" dirty="0">
                <a:solidFill>
                  <a:srgbClr val="FF0000"/>
                </a:solidFill>
                <a:latin typeface="Calibri"/>
                <a:cs typeface="Calibri"/>
              </a:rPr>
              <a:t> </a:t>
            </a:r>
            <a:r>
              <a:rPr sz="1200" b="1" dirty="0">
                <a:solidFill>
                  <a:srgbClr val="FF0000"/>
                </a:solidFill>
                <a:latin typeface="Calibri"/>
                <a:cs typeface="Calibri"/>
              </a:rPr>
              <a:t>-</a:t>
            </a:r>
            <a:r>
              <a:rPr sz="1200" b="1" spc="-10" dirty="0">
                <a:solidFill>
                  <a:srgbClr val="FF0000"/>
                </a:solidFill>
                <a:latin typeface="Calibri"/>
                <a:cs typeface="Calibri"/>
              </a:rPr>
              <a:t> </a:t>
            </a:r>
            <a:r>
              <a:rPr sz="1200" b="1" dirty="0">
                <a:solidFill>
                  <a:srgbClr val="FF0000"/>
                </a:solidFill>
                <a:latin typeface="Calibri"/>
                <a:cs typeface="Calibri"/>
              </a:rPr>
              <a:t>Public</a:t>
            </a:r>
            <a:r>
              <a:rPr sz="1200" b="1" spc="45" dirty="0">
                <a:solidFill>
                  <a:srgbClr val="FF0000"/>
                </a:solidFill>
                <a:latin typeface="Calibri"/>
                <a:cs typeface="Calibri"/>
              </a:rPr>
              <a:t> </a:t>
            </a:r>
            <a:r>
              <a:rPr sz="1200" b="1" spc="-10" dirty="0">
                <a:solidFill>
                  <a:srgbClr val="FF0000"/>
                </a:solidFill>
                <a:latin typeface="Calibri"/>
                <a:cs typeface="Calibri"/>
              </a:rPr>
              <a:t>Awareness</a:t>
            </a:r>
            <a:endParaRPr sz="1200">
              <a:latin typeface="Calibri"/>
              <a:cs typeface="Calibri"/>
            </a:endParaRPr>
          </a:p>
          <a:p>
            <a:pPr marL="24765" marR="5080" algn="just">
              <a:lnSpc>
                <a:spcPct val="114999"/>
              </a:lnSpc>
              <a:spcBef>
                <a:spcPts val="1180"/>
              </a:spcBef>
            </a:pPr>
            <a:r>
              <a:rPr sz="1200" dirty="0">
                <a:solidFill>
                  <a:srgbClr val="FFFFFF"/>
                </a:solidFill>
                <a:latin typeface="Calibri"/>
                <a:cs typeface="Calibri"/>
              </a:rPr>
              <a:t>This</a:t>
            </a:r>
            <a:r>
              <a:rPr sz="1200" spc="10" dirty="0">
                <a:solidFill>
                  <a:srgbClr val="FFFFFF"/>
                </a:solidFill>
                <a:latin typeface="Calibri"/>
                <a:cs typeface="Calibri"/>
              </a:rPr>
              <a:t> </a:t>
            </a:r>
            <a:r>
              <a:rPr sz="1200" dirty="0">
                <a:solidFill>
                  <a:srgbClr val="FFFFFF"/>
                </a:solidFill>
                <a:latin typeface="Calibri"/>
                <a:cs typeface="Calibri"/>
              </a:rPr>
              <a:t>category</a:t>
            </a:r>
            <a:r>
              <a:rPr sz="1200" spc="15" dirty="0">
                <a:solidFill>
                  <a:srgbClr val="FFFFFF"/>
                </a:solidFill>
                <a:latin typeface="Calibri"/>
                <a:cs typeface="Calibri"/>
              </a:rPr>
              <a:t> </a:t>
            </a:r>
            <a:r>
              <a:rPr sz="1200" spc="-10" dirty="0">
                <a:solidFill>
                  <a:srgbClr val="FFFFFF"/>
                </a:solidFill>
                <a:latin typeface="Calibri"/>
                <a:cs typeface="Calibri"/>
              </a:rPr>
              <a:t>recognizes</a:t>
            </a:r>
            <a:r>
              <a:rPr sz="1200" spc="20" dirty="0">
                <a:solidFill>
                  <a:srgbClr val="FFFFFF"/>
                </a:solidFill>
                <a:latin typeface="Calibri"/>
                <a:cs typeface="Calibri"/>
              </a:rPr>
              <a:t> </a:t>
            </a:r>
            <a:r>
              <a:rPr sz="1200" dirty="0">
                <a:solidFill>
                  <a:srgbClr val="FFFFFF"/>
                </a:solidFill>
                <a:latin typeface="Calibri"/>
                <a:cs typeface="Calibri"/>
              </a:rPr>
              <a:t>campaigns</a:t>
            </a:r>
            <a:r>
              <a:rPr sz="1200" spc="15" dirty="0">
                <a:solidFill>
                  <a:srgbClr val="FFFFFF"/>
                </a:solidFill>
                <a:latin typeface="Calibri"/>
                <a:cs typeface="Calibri"/>
              </a:rPr>
              <a:t> </a:t>
            </a:r>
            <a:r>
              <a:rPr sz="1200" dirty="0">
                <a:solidFill>
                  <a:srgbClr val="FFFFFF"/>
                </a:solidFill>
                <a:latin typeface="Calibri"/>
                <a:cs typeface="Calibri"/>
              </a:rPr>
              <a:t>that</a:t>
            </a:r>
            <a:r>
              <a:rPr sz="1200" spc="10" dirty="0">
                <a:solidFill>
                  <a:srgbClr val="FFFFFF"/>
                </a:solidFill>
                <a:latin typeface="Calibri"/>
                <a:cs typeface="Calibri"/>
              </a:rPr>
              <a:t> </a:t>
            </a:r>
            <a:r>
              <a:rPr sz="1200" dirty="0">
                <a:solidFill>
                  <a:srgbClr val="FFFFFF"/>
                </a:solidFill>
                <a:latin typeface="Calibri"/>
                <a:cs typeface="Calibri"/>
              </a:rPr>
              <a:t>raise</a:t>
            </a:r>
            <a:r>
              <a:rPr sz="1200" spc="10" dirty="0">
                <a:solidFill>
                  <a:srgbClr val="FFFFFF"/>
                </a:solidFill>
                <a:latin typeface="Calibri"/>
                <a:cs typeface="Calibri"/>
              </a:rPr>
              <a:t> </a:t>
            </a:r>
            <a:r>
              <a:rPr sz="1200" dirty="0">
                <a:solidFill>
                  <a:srgbClr val="FFFFFF"/>
                </a:solidFill>
                <a:latin typeface="Calibri"/>
                <a:cs typeface="Calibri"/>
              </a:rPr>
              <a:t>awareness</a:t>
            </a:r>
            <a:r>
              <a:rPr sz="1200" spc="15" dirty="0">
                <a:solidFill>
                  <a:srgbClr val="FFFFFF"/>
                </a:solidFill>
                <a:latin typeface="Calibri"/>
                <a:cs typeface="Calibri"/>
              </a:rPr>
              <a:t> </a:t>
            </a:r>
            <a:r>
              <a:rPr sz="1200" dirty="0">
                <a:solidFill>
                  <a:srgbClr val="FFFFFF"/>
                </a:solidFill>
                <a:latin typeface="Calibri"/>
                <a:cs typeface="Calibri"/>
              </a:rPr>
              <a:t>of</a:t>
            </a:r>
            <a:r>
              <a:rPr sz="1200" spc="280" dirty="0">
                <a:solidFill>
                  <a:srgbClr val="FFFFFF"/>
                </a:solidFill>
                <a:latin typeface="Calibri"/>
                <a:cs typeface="Calibri"/>
              </a:rPr>
              <a:t> </a:t>
            </a:r>
            <a:r>
              <a:rPr sz="1200" spc="-50" dirty="0">
                <a:solidFill>
                  <a:srgbClr val="FFFFFF"/>
                </a:solidFill>
                <a:latin typeface="Calibri"/>
                <a:cs typeface="Calibri"/>
              </a:rPr>
              <a:t>a </a:t>
            </a:r>
            <a:r>
              <a:rPr sz="1200" dirty="0">
                <a:solidFill>
                  <a:srgbClr val="FFFFFF"/>
                </a:solidFill>
                <a:latin typeface="Calibri"/>
                <a:cs typeface="Calibri"/>
              </a:rPr>
              <a:t>cause</a:t>
            </a:r>
            <a:r>
              <a:rPr sz="1200" spc="20" dirty="0">
                <a:solidFill>
                  <a:srgbClr val="FFFFFF"/>
                </a:solidFill>
                <a:latin typeface="Calibri"/>
                <a:cs typeface="Calibri"/>
              </a:rPr>
              <a:t> </a:t>
            </a:r>
            <a:r>
              <a:rPr sz="1200" dirty="0">
                <a:solidFill>
                  <a:srgbClr val="FFFFFF"/>
                </a:solidFill>
                <a:latin typeface="Calibri"/>
                <a:cs typeface="Calibri"/>
              </a:rPr>
              <a:t>or issue</a:t>
            </a:r>
            <a:r>
              <a:rPr sz="1200" spc="20" dirty="0">
                <a:solidFill>
                  <a:srgbClr val="FFFFFF"/>
                </a:solidFill>
                <a:latin typeface="Calibri"/>
                <a:cs typeface="Calibri"/>
              </a:rPr>
              <a:t> </a:t>
            </a:r>
            <a:r>
              <a:rPr sz="1200" dirty="0">
                <a:solidFill>
                  <a:srgbClr val="FFFFFF"/>
                </a:solidFill>
                <a:latin typeface="Calibri"/>
                <a:cs typeface="Calibri"/>
              </a:rPr>
              <a:t>that</a:t>
            </a:r>
            <a:r>
              <a:rPr sz="1200" spc="20" dirty="0">
                <a:solidFill>
                  <a:srgbClr val="FFFFFF"/>
                </a:solidFill>
                <a:latin typeface="Calibri"/>
                <a:cs typeface="Calibri"/>
              </a:rPr>
              <a:t> </a:t>
            </a:r>
            <a:r>
              <a:rPr sz="1200" dirty="0">
                <a:solidFill>
                  <a:srgbClr val="FFFFFF"/>
                </a:solidFill>
                <a:latin typeface="Calibri"/>
                <a:cs typeface="Calibri"/>
              </a:rPr>
              <a:t>is</a:t>
            </a:r>
            <a:r>
              <a:rPr sz="1200" spc="10" dirty="0">
                <a:solidFill>
                  <a:srgbClr val="FFFFFF"/>
                </a:solidFill>
                <a:latin typeface="Calibri"/>
                <a:cs typeface="Calibri"/>
              </a:rPr>
              <a:t> </a:t>
            </a:r>
            <a:r>
              <a:rPr sz="1200" dirty="0">
                <a:solidFill>
                  <a:srgbClr val="FFFFFF"/>
                </a:solidFill>
                <a:latin typeface="Calibri"/>
                <a:cs typeface="Calibri"/>
              </a:rPr>
              <a:t>relevant</a:t>
            </a:r>
            <a:r>
              <a:rPr sz="1200" spc="-5" dirty="0">
                <a:solidFill>
                  <a:srgbClr val="FFFFFF"/>
                </a:solidFill>
                <a:latin typeface="Calibri"/>
                <a:cs typeface="Calibri"/>
              </a:rPr>
              <a:t> </a:t>
            </a:r>
            <a:r>
              <a:rPr sz="1200" dirty="0">
                <a:solidFill>
                  <a:srgbClr val="FFFFFF"/>
                </a:solidFill>
                <a:latin typeface="Calibri"/>
                <a:cs typeface="Calibri"/>
              </a:rPr>
              <a:t>to</a:t>
            </a:r>
            <a:r>
              <a:rPr sz="1200" spc="10" dirty="0">
                <a:solidFill>
                  <a:srgbClr val="FFFFFF"/>
                </a:solidFill>
                <a:latin typeface="Calibri"/>
                <a:cs typeface="Calibri"/>
              </a:rPr>
              <a:t> </a:t>
            </a:r>
            <a:r>
              <a:rPr sz="1200" dirty="0">
                <a:solidFill>
                  <a:srgbClr val="FFFFFF"/>
                </a:solidFill>
                <a:latin typeface="Calibri"/>
                <a:cs typeface="Calibri"/>
              </a:rPr>
              <a:t>the</a:t>
            </a:r>
            <a:r>
              <a:rPr sz="1200" spc="15" dirty="0">
                <a:solidFill>
                  <a:srgbClr val="FFFFFF"/>
                </a:solidFill>
                <a:latin typeface="Calibri"/>
                <a:cs typeface="Calibri"/>
              </a:rPr>
              <a:t> </a:t>
            </a:r>
            <a:r>
              <a:rPr sz="1200" dirty="0">
                <a:solidFill>
                  <a:srgbClr val="FFFFFF"/>
                </a:solidFill>
                <a:latin typeface="Calibri"/>
                <a:cs typeface="Calibri"/>
              </a:rPr>
              <a:t>public -</a:t>
            </a:r>
            <a:r>
              <a:rPr sz="1200" spc="10" dirty="0">
                <a:solidFill>
                  <a:srgbClr val="FFFFFF"/>
                </a:solidFill>
                <a:latin typeface="Calibri"/>
                <a:cs typeface="Calibri"/>
              </a:rPr>
              <a:t> </a:t>
            </a:r>
            <a:r>
              <a:rPr sz="1200" dirty="0">
                <a:solidFill>
                  <a:srgbClr val="FFFFFF"/>
                </a:solidFill>
                <a:latin typeface="Calibri"/>
                <a:cs typeface="Calibri"/>
              </a:rPr>
              <a:t>but</a:t>
            </a:r>
            <a:r>
              <a:rPr sz="1200" spc="45" dirty="0">
                <a:solidFill>
                  <a:srgbClr val="FFFFFF"/>
                </a:solidFill>
                <a:latin typeface="Calibri"/>
                <a:cs typeface="Calibri"/>
              </a:rPr>
              <a:t> </a:t>
            </a:r>
            <a:r>
              <a:rPr sz="1200" dirty="0">
                <a:solidFill>
                  <a:srgbClr val="FFFFFF"/>
                </a:solidFill>
                <a:latin typeface="Calibri"/>
                <a:cs typeface="Calibri"/>
              </a:rPr>
              <a:t>does</a:t>
            </a:r>
            <a:r>
              <a:rPr sz="1200" spc="320" dirty="0">
                <a:solidFill>
                  <a:srgbClr val="FFFFFF"/>
                </a:solidFill>
                <a:latin typeface="Calibri"/>
                <a:cs typeface="Calibri"/>
              </a:rPr>
              <a:t> </a:t>
            </a:r>
            <a:r>
              <a:rPr sz="1200" dirty="0">
                <a:solidFill>
                  <a:srgbClr val="FFFFFF"/>
                </a:solidFill>
                <a:latin typeface="Calibri"/>
                <a:cs typeface="Calibri"/>
              </a:rPr>
              <a:t>not</a:t>
            </a:r>
            <a:r>
              <a:rPr sz="1200" spc="20" dirty="0">
                <a:solidFill>
                  <a:srgbClr val="FFFFFF"/>
                </a:solidFill>
                <a:latin typeface="Calibri"/>
                <a:cs typeface="Calibri"/>
              </a:rPr>
              <a:t> </a:t>
            </a:r>
            <a:r>
              <a:rPr sz="1200" spc="-20" dirty="0">
                <a:solidFill>
                  <a:srgbClr val="FFFFFF"/>
                </a:solidFill>
                <a:latin typeface="Calibri"/>
                <a:cs typeface="Calibri"/>
              </a:rPr>
              <a:t>fall </a:t>
            </a:r>
            <a:r>
              <a:rPr sz="1200" dirty="0">
                <a:solidFill>
                  <a:srgbClr val="FFFFFF"/>
                </a:solidFill>
                <a:latin typeface="Calibri"/>
                <a:cs typeface="Calibri"/>
              </a:rPr>
              <a:t>in the</a:t>
            </a:r>
            <a:r>
              <a:rPr sz="1200" spc="10" dirty="0">
                <a:solidFill>
                  <a:srgbClr val="FFFFFF"/>
                </a:solidFill>
                <a:latin typeface="Calibri"/>
                <a:cs typeface="Calibri"/>
              </a:rPr>
              <a:t> </a:t>
            </a:r>
            <a:r>
              <a:rPr sz="1200" dirty="0">
                <a:solidFill>
                  <a:srgbClr val="FFFFFF"/>
                </a:solidFill>
                <a:latin typeface="Calibri"/>
                <a:cs typeface="Calibri"/>
              </a:rPr>
              <a:t>category</a:t>
            </a:r>
            <a:r>
              <a:rPr sz="1200" spc="20" dirty="0">
                <a:solidFill>
                  <a:srgbClr val="FFFFFF"/>
                </a:solidFill>
                <a:latin typeface="Calibri"/>
                <a:cs typeface="Calibri"/>
              </a:rPr>
              <a:t> </a:t>
            </a:r>
            <a:r>
              <a:rPr sz="1200" dirty="0">
                <a:solidFill>
                  <a:srgbClr val="FFFFFF"/>
                </a:solidFill>
                <a:latin typeface="Calibri"/>
                <a:cs typeface="Calibri"/>
              </a:rPr>
              <a:t>of</a:t>
            </a:r>
            <a:r>
              <a:rPr sz="1200" spc="-5" dirty="0">
                <a:solidFill>
                  <a:srgbClr val="FFFFFF"/>
                </a:solidFill>
                <a:latin typeface="Calibri"/>
                <a:cs typeface="Calibri"/>
              </a:rPr>
              <a:t> </a:t>
            </a:r>
            <a:r>
              <a:rPr sz="1200" dirty="0">
                <a:solidFill>
                  <a:srgbClr val="FFFFFF"/>
                </a:solidFill>
                <a:latin typeface="Calibri"/>
                <a:cs typeface="Calibri"/>
              </a:rPr>
              <a:t>‘equality</a:t>
            </a:r>
            <a:r>
              <a:rPr sz="1200" spc="15" dirty="0">
                <a:solidFill>
                  <a:srgbClr val="FFFFFF"/>
                </a:solidFill>
                <a:latin typeface="Calibri"/>
                <a:cs typeface="Calibri"/>
              </a:rPr>
              <a:t> </a:t>
            </a:r>
            <a:r>
              <a:rPr sz="1200" dirty="0">
                <a:solidFill>
                  <a:srgbClr val="FFFFFF"/>
                </a:solidFill>
                <a:latin typeface="Calibri"/>
                <a:cs typeface="Calibri"/>
              </a:rPr>
              <a:t>&amp;</a:t>
            </a:r>
            <a:r>
              <a:rPr sz="1200" spc="5" dirty="0">
                <a:solidFill>
                  <a:srgbClr val="FFFFFF"/>
                </a:solidFill>
                <a:latin typeface="Calibri"/>
                <a:cs typeface="Calibri"/>
              </a:rPr>
              <a:t> </a:t>
            </a:r>
            <a:r>
              <a:rPr sz="1200" spc="-10" dirty="0">
                <a:solidFill>
                  <a:srgbClr val="FFFFFF"/>
                </a:solidFill>
                <a:latin typeface="Calibri"/>
                <a:cs typeface="Calibri"/>
              </a:rPr>
              <a:t>inclusion’</a:t>
            </a:r>
            <a:r>
              <a:rPr sz="1200" dirty="0">
                <a:solidFill>
                  <a:srgbClr val="FFFFFF"/>
                </a:solidFill>
                <a:latin typeface="Calibri"/>
                <a:cs typeface="Calibri"/>
              </a:rPr>
              <a:t> -</a:t>
            </a:r>
            <a:r>
              <a:rPr sz="1200" spc="-5" dirty="0">
                <a:solidFill>
                  <a:srgbClr val="FFFFFF"/>
                </a:solidFill>
                <a:latin typeface="Calibri"/>
                <a:cs typeface="Calibri"/>
              </a:rPr>
              <a:t> </a:t>
            </a:r>
            <a:r>
              <a:rPr sz="1200" dirty="0">
                <a:solidFill>
                  <a:srgbClr val="FFFFFF"/>
                </a:solidFill>
                <a:latin typeface="Calibri"/>
                <a:cs typeface="Calibri"/>
              </a:rPr>
              <a:t>and</a:t>
            </a:r>
            <a:r>
              <a:rPr sz="1200" spc="265" dirty="0">
                <a:solidFill>
                  <a:srgbClr val="FFFFFF"/>
                </a:solidFill>
                <a:latin typeface="Calibri"/>
                <a:cs typeface="Calibri"/>
              </a:rPr>
              <a:t> </a:t>
            </a:r>
            <a:r>
              <a:rPr sz="1200" dirty="0">
                <a:solidFill>
                  <a:srgbClr val="FFFFFF"/>
                </a:solidFill>
                <a:latin typeface="Calibri"/>
                <a:cs typeface="Calibri"/>
              </a:rPr>
              <a:t>promote</a:t>
            </a:r>
            <a:r>
              <a:rPr sz="1200" spc="10" dirty="0">
                <a:solidFill>
                  <a:srgbClr val="FFFFFF"/>
                </a:solidFill>
                <a:latin typeface="Calibri"/>
                <a:cs typeface="Calibri"/>
              </a:rPr>
              <a:t> </a:t>
            </a:r>
            <a:r>
              <a:rPr sz="1200" dirty="0">
                <a:solidFill>
                  <a:srgbClr val="FFFFFF"/>
                </a:solidFill>
                <a:latin typeface="Calibri"/>
                <a:cs typeface="Calibri"/>
              </a:rPr>
              <a:t>it</a:t>
            </a:r>
            <a:r>
              <a:rPr sz="1200" spc="-10" dirty="0">
                <a:solidFill>
                  <a:srgbClr val="FFFFFF"/>
                </a:solidFill>
                <a:latin typeface="Calibri"/>
                <a:cs typeface="Calibri"/>
              </a:rPr>
              <a:t> </a:t>
            </a:r>
            <a:r>
              <a:rPr sz="1200" dirty="0">
                <a:solidFill>
                  <a:srgbClr val="FFFFFF"/>
                </a:solidFill>
                <a:latin typeface="Calibri"/>
                <a:cs typeface="Calibri"/>
              </a:rPr>
              <a:t>in </a:t>
            </a:r>
            <a:r>
              <a:rPr sz="1200" spc="-25" dirty="0">
                <a:solidFill>
                  <a:srgbClr val="FFFFFF"/>
                </a:solidFill>
                <a:latin typeface="Calibri"/>
                <a:cs typeface="Calibri"/>
              </a:rPr>
              <a:t>an </a:t>
            </a:r>
            <a:r>
              <a:rPr sz="1200" spc="-10" dirty="0">
                <a:solidFill>
                  <a:srgbClr val="FFFFFF"/>
                </a:solidFill>
                <a:latin typeface="Calibri"/>
                <a:cs typeface="Calibri"/>
              </a:rPr>
              <a:t>effective</a:t>
            </a:r>
            <a:r>
              <a:rPr sz="1200" spc="-55" dirty="0">
                <a:solidFill>
                  <a:srgbClr val="FFFFFF"/>
                </a:solidFill>
                <a:latin typeface="Calibri"/>
                <a:cs typeface="Calibri"/>
              </a:rPr>
              <a:t> </a:t>
            </a:r>
            <a:r>
              <a:rPr sz="1200" spc="-70" dirty="0">
                <a:solidFill>
                  <a:srgbClr val="FFFFFF"/>
                </a:solidFill>
                <a:latin typeface="Calibri"/>
                <a:cs typeface="Calibri"/>
              </a:rPr>
              <a:t>way.</a:t>
            </a:r>
            <a:r>
              <a:rPr sz="1200" dirty="0">
                <a:solidFill>
                  <a:srgbClr val="FFFFFF"/>
                </a:solidFill>
                <a:latin typeface="Calibri"/>
                <a:cs typeface="Calibri"/>
              </a:rPr>
              <a:t> Judges</a:t>
            </a:r>
            <a:r>
              <a:rPr sz="1200" spc="-15" dirty="0">
                <a:solidFill>
                  <a:srgbClr val="FFFFFF"/>
                </a:solidFill>
                <a:latin typeface="Calibri"/>
                <a:cs typeface="Calibri"/>
              </a:rPr>
              <a:t> </a:t>
            </a:r>
            <a:r>
              <a:rPr sz="1200" dirty="0">
                <a:solidFill>
                  <a:srgbClr val="FFFFFF"/>
                </a:solidFill>
                <a:latin typeface="Calibri"/>
                <a:cs typeface="Calibri"/>
              </a:rPr>
              <a:t>will</a:t>
            </a:r>
            <a:r>
              <a:rPr sz="1200" spc="-35" dirty="0">
                <a:solidFill>
                  <a:srgbClr val="FFFFFF"/>
                </a:solidFill>
                <a:latin typeface="Calibri"/>
                <a:cs typeface="Calibri"/>
              </a:rPr>
              <a:t> </a:t>
            </a:r>
            <a:r>
              <a:rPr sz="1200" dirty="0">
                <a:solidFill>
                  <a:srgbClr val="FFFFFF"/>
                </a:solidFill>
                <a:latin typeface="Calibri"/>
                <a:cs typeface="Calibri"/>
              </a:rPr>
              <a:t>be looking</a:t>
            </a:r>
            <a:r>
              <a:rPr sz="1200" spc="-5" dirty="0">
                <a:solidFill>
                  <a:srgbClr val="FFFFFF"/>
                </a:solidFill>
                <a:latin typeface="Calibri"/>
                <a:cs typeface="Calibri"/>
              </a:rPr>
              <a:t> </a:t>
            </a:r>
            <a:r>
              <a:rPr sz="1200" dirty="0">
                <a:solidFill>
                  <a:srgbClr val="FFFFFF"/>
                </a:solidFill>
                <a:latin typeface="Calibri"/>
                <a:cs typeface="Calibri"/>
              </a:rPr>
              <a:t>for</a:t>
            </a:r>
            <a:r>
              <a:rPr sz="1200" spc="250" dirty="0">
                <a:solidFill>
                  <a:srgbClr val="FFFFFF"/>
                </a:solidFill>
                <a:latin typeface="Calibri"/>
                <a:cs typeface="Calibri"/>
              </a:rPr>
              <a:t> </a:t>
            </a:r>
            <a:r>
              <a:rPr sz="1200" dirty="0">
                <a:solidFill>
                  <a:srgbClr val="FFFFFF"/>
                </a:solidFill>
                <a:latin typeface="Calibri"/>
                <a:cs typeface="Calibri"/>
              </a:rPr>
              <a:t>original</a:t>
            </a:r>
            <a:r>
              <a:rPr sz="1200" spc="-35" dirty="0">
                <a:solidFill>
                  <a:srgbClr val="FFFFFF"/>
                </a:solidFill>
                <a:latin typeface="Calibri"/>
                <a:cs typeface="Calibri"/>
              </a:rPr>
              <a:t> </a:t>
            </a:r>
            <a:r>
              <a:rPr sz="1200" spc="-10" dirty="0">
                <a:solidFill>
                  <a:srgbClr val="FFFFFF"/>
                </a:solidFill>
                <a:latin typeface="Calibri"/>
                <a:cs typeface="Calibri"/>
              </a:rPr>
              <a:t>creative</a:t>
            </a:r>
            <a:r>
              <a:rPr sz="1200" spc="-15" dirty="0">
                <a:solidFill>
                  <a:srgbClr val="FFFFFF"/>
                </a:solidFill>
                <a:latin typeface="Calibri"/>
                <a:cs typeface="Calibri"/>
              </a:rPr>
              <a:t> </a:t>
            </a:r>
            <a:r>
              <a:rPr sz="1200" spc="-10" dirty="0">
                <a:solidFill>
                  <a:srgbClr val="FFFFFF"/>
                </a:solidFill>
                <a:latin typeface="Calibri"/>
                <a:cs typeface="Calibri"/>
              </a:rPr>
              <a:t>ideas. </a:t>
            </a:r>
            <a:r>
              <a:rPr sz="1200" dirty="0">
                <a:solidFill>
                  <a:srgbClr val="FFFFFF"/>
                </a:solidFill>
                <a:latin typeface="Calibri"/>
                <a:cs typeface="Calibri"/>
              </a:rPr>
              <a:t>Ideally</a:t>
            </a:r>
            <a:r>
              <a:rPr sz="1200" spc="135" dirty="0">
                <a:solidFill>
                  <a:srgbClr val="FFFFFF"/>
                </a:solidFill>
                <a:latin typeface="Calibri"/>
                <a:cs typeface="Calibri"/>
              </a:rPr>
              <a:t>  </a:t>
            </a:r>
            <a:r>
              <a:rPr sz="1200" dirty="0">
                <a:solidFill>
                  <a:srgbClr val="FFFFFF"/>
                </a:solidFill>
                <a:latin typeface="Calibri"/>
                <a:cs typeface="Calibri"/>
              </a:rPr>
              <a:t>the</a:t>
            </a:r>
            <a:r>
              <a:rPr sz="1200" spc="135" dirty="0">
                <a:solidFill>
                  <a:srgbClr val="FFFFFF"/>
                </a:solidFill>
                <a:latin typeface="Calibri"/>
                <a:cs typeface="Calibri"/>
              </a:rPr>
              <a:t>  </a:t>
            </a:r>
            <a:r>
              <a:rPr sz="1200" dirty="0">
                <a:solidFill>
                  <a:srgbClr val="FFFFFF"/>
                </a:solidFill>
                <a:latin typeface="Calibri"/>
                <a:cs typeface="Calibri"/>
              </a:rPr>
              <a:t>campaign</a:t>
            </a:r>
            <a:r>
              <a:rPr sz="1200" spc="125" dirty="0">
                <a:solidFill>
                  <a:srgbClr val="FFFFFF"/>
                </a:solidFill>
                <a:latin typeface="Calibri"/>
                <a:cs typeface="Calibri"/>
              </a:rPr>
              <a:t>  </a:t>
            </a:r>
            <a:r>
              <a:rPr sz="1200" dirty="0">
                <a:solidFill>
                  <a:srgbClr val="FFFFFF"/>
                </a:solidFill>
                <a:latin typeface="Calibri"/>
                <a:cs typeface="Calibri"/>
              </a:rPr>
              <a:t>will</a:t>
            </a:r>
            <a:r>
              <a:rPr sz="1200" spc="125" dirty="0">
                <a:solidFill>
                  <a:srgbClr val="FFFFFF"/>
                </a:solidFill>
                <a:latin typeface="Calibri"/>
                <a:cs typeface="Calibri"/>
              </a:rPr>
              <a:t>  </a:t>
            </a:r>
            <a:r>
              <a:rPr sz="1200" dirty="0">
                <a:solidFill>
                  <a:srgbClr val="FFFFFF"/>
                </a:solidFill>
                <a:latin typeface="Calibri"/>
                <a:cs typeface="Calibri"/>
              </a:rPr>
              <a:t>raise</a:t>
            </a:r>
            <a:r>
              <a:rPr sz="1200" spc="260" dirty="0">
                <a:solidFill>
                  <a:srgbClr val="FFFFFF"/>
                </a:solidFill>
                <a:latin typeface="Calibri"/>
                <a:cs typeface="Calibri"/>
              </a:rPr>
              <a:t>   </a:t>
            </a:r>
            <a:r>
              <a:rPr sz="1200" dirty="0">
                <a:solidFill>
                  <a:srgbClr val="FFFFFF"/>
                </a:solidFill>
                <a:latin typeface="Calibri"/>
                <a:cs typeface="Calibri"/>
              </a:rPr>
              <a:t>awareness,</a:t>
            </a:r>
            <a:r>
              <a:rPr sz="1200" spc="484" dirty="0">
                <a:solidFill>
                  <a:srgbClr val="FFFFFF"/>
                </a:solidFill>
                <a:latin typeface="Calibri"/>
                <a:cs typeface="Calibri"/>
              </a:rPr>
              <a:t> </a:t>
            </a:r>
            <a:r>
              <a:rPr sz="1200" dirty="0">
                <a:solidFill>
                  <a:srgbClr val="FFFFFF"/>
                </a:solidFill>
                <a:latin typeface="Calibri"/>
                <a:cs typeface="Calibri"/>
              </a:rPr>
              <a:t>or</a:t>
            </a:r>
            <a:r>
              <a:rPr sz="1200" spc="120" dirty="0">
                <a:solidFill>
                  <a:srgbClr val="FFFFFF"/>
                </a:solidFill>
                <a:latin typeface="Calibri"/>
                <a:cs typeface="Calibri"/>
              </a:rPr>
              <a:t>  </a:t>
            </a:r>
            <a:r>
              <a:rPr sz="1200" spc="-10" dirty="0">
                <a:solidFill>
                  <a:srgbClr val="FFFFFF"/>
                </a:solidFill>
                <a:latin typeface="Calibri"/>
                <a:cs typeface="Calibri"/>
              </a:rPr>
              <a:t>positive </a:t>
            </a:r>
            <a:r>
              <a:rPr sz="1200" dirty="0">
                <a:solidFill>
                  <a:srgbClr val="FFFFFF"/>
                </a:solidFill>
                <a:latin typeface="Calibri"/>
                <a:cs typeface="Calibri"/>
              </a:rPr>
              <a:t>sentiment,</a:t>
            </a:r>
            <a:r>
              <a:rPr sz="1200" spc="330" dirty="0">
                <a:solidFill>
                  <a:srgbClr val="FFFFFF"/>
                </a:solidFill>
                <a:latin typeface="Calibri"/>
                <a:cs typeface="Calibri"/>
              </a:rPr>
              <a:t> </a:t>
            </a:r>
            <a:r>
              <a:rPr sz="1200" dirty="0">
                <a:solidFill>
                  <a:srgbClr val="FFFFFF"/>
                </a:solidFill>
                <a:latin typeface="Calibri"/>
                <a:cs typeface="Calibri"/>
              </a:rPr>
              <a:t>towards</a:t>
            </a:r>
            <a:r>
              <a:rPr sz="1200" spc="375" dirty="0">
                <a:solidFill>
                  <a:srgbClr val="FFFFFF"/>
                </a:solidFill>
                <a:latin typeface="Calibri"/>
                <a:cs typeface="Calibri"/>
              </a:rPr>
              <a:t> </a:t>
            </a:r>
            <a:r>
              <a:rPr sz="1200" dirty="0">
                <a:solidFill>
                  <a:srgbClr val="FFFFFF"/>
                </a:solidFill>
                <a:latin typeface="Calibri"/>
                <a:cs typeface="Calibri"/>
              </a:rPr>
              <a:t>the</a:t>
            </a:r>
            <a:r>
              <a:rPr sz="1200" spc="350" dirty="0">
                <a:solidFill>
                  <a:srgbClr val="FFFFFF"/>
                </a:solidFill>
                <a:latin typeface="Calibri"/>
                <a:cs typeface="Calibri"/>
              </a:rPr>
              <a:t>  </a:t>
            </a:r>
            <a:r>
              <a:rPr sz="1200" dirty="0">
                <a:solidFill>
                  <a:srgbClr val="FFFFFF"/>
                </a:solidFill>
                <a:latin typeface="Calibri"/>
                <a:cs typeface="Calibri"/>
              </a:rPr>
              <a:t>cause/issue,</a:t>
            </a:r>
            <a:r>
              <a:rPr sz="1200" spc="360" dirty="0">
                <a:solidFill>
                  <a:srgbClr val="FFFFFF"/>
                </a:solidFill>
                <a:latin typeface="Calibri"/>
                <a:cs typeface="Calibri"/>
              </a:rPr>
              <a:t> </a:t>
            </a:r>
            <a:r>
              <a:rPr sz="1200" dirty="0">
                <a:solidFill>
                  <a:srgbClr val="FFFFFF"/>
                </a:solidFill>
                <a:latin typeface="Calibri"/>
                <a:cs typeface="Calibri"/>
              </a:rPr>
              <a:t>and/or</a:t>
            </a:r>
            <a:r>
              <a:rPr sz="1200" spc="325" dirty="0">
                <a:solidFill>
                  <a:srgbClr val="FFFFFF"/>
                </a:solidFill>
                <a:latin typeface="Calibri"/>
                <a:cs typeface="Calibri"/>
              </a:rPr>
              <a:t> </a:t>
            </a:r>
            <a:r>
              <a:rPr sz="1200" dirty="0">
                <a:solidFill>
                  <a:srgbClr val="FFFFFF"/>
                </a:solidFill>
                <a:latin typeface="Calibri"/>
                <a:cs typeface="Calibri"/>
              </a:rPr>
              <a:t>help</a:t>
            </a:r>
            <a:r>
              <a:rPr sz="1200" spc="355" dirty="0">
                <a:solidFill>
                  <a:srgbClr val="FFFFFF"/>
                </a:solidFill>
                <a:latin typeface="Calibri"/>
                <a:cs typeface="Calibri"/>
              </a:rPr>
              <a:t> </a:t>
            </a:r>
            <a:r>
              <a:rPr sz="1200" spc="-10" dirty="0">
                <a:solidFill>
                  <a:srgbClr val="FFFFFF"/>
                </a:solidFill>
                <a:latin typeface="Calibri"/>
                <a:cs typeface="Calibri"/>
              </a:rPr>
              <a:t>change </a:t>
            </a:r>
            <a:r>
              <a:rPr sz="1200" spc="-25" dirty="0">
                <a:solidFill>
                  <a:srgbClr val="FFFFFF"/>
                </a:solidFill>
                <a:latin typeface="Calibri"/>
                <a:cs typeface="Calibri"/>
              </a:rPr>
              <a:t>behavior.</a:t>
            </a:r>
            <a:r>
              <a:rPr sz="1200" spc="100" dirty="0">
                <a:solidFill>
                  <a:srgbClr val="FFFFFF"/>
                </a:solidFill>
                <a:latin typeface="Calibri"/>
                <a:cs typeface="Calibri"/>
              </a:rPr>
              <a:t> </a:t>
            </a:r>
            <a:r>
              <a:rPr sz="1200" dirty="0">
                <a:solidFill>
                  <a:srgbClr val="FFFFFF"/>
                </a:solidFill>
                <a:latin typeface="Calibri"/>
                <a:cs typeface="Calibri"/>
              </a:rPr>
              <a:t>The</a:t>
            </a:r>
            <a:r>
              <a:rPr sz="1200" spc="120" dirty="0">
                <a:solidFill>
                  <a:srgbClr val="FFFFFF"/>
                </a:solidFill>
                <a:latin typeface="Calibri"/>
                <a:cs typeface="Calibri"/>
              </a:rPr>
              <a:t> </a:t>
            </a:r>
            <a:r>
              <a:rPr sz="1200" dirty="0">
                <a:solidFill>
                  <a:srgbClr val="FFFFFF"/>
                </a:solidFill>
                <a:latin typeface="Calibri"/>
                <a:cs typeface="Calibri"/>
              </a:rPr>
              <a:t>winning</a:t>
            </a:r>
            <a:r>
              <a:rPr sz="1200" spc="475" dirty="0">
                <a:solidFill>
                  <a:srgbClr val="FFFFFF"/>
                </a:solidFill>
                <a:latin typeface="Calibri"/>
                <a:cs typeface="Calibri"/>
              </a:rPr>
              <a:t> </a:t>
            </a:r>
            <a:r>
              <a:rPr sz="1200" dirty="0">
                <a:solidFill>
                  <a:srgbClr val="FFFFFF"/>
                </a:solidFill>
                <a:latin typeface="Calibri"/>
                <a:cs typeface="Calibri"/>
              </a:rPr>
              <a:t>campaign</a:t>
            </a:r>
            <a:r>
              <a:rPr sz="1200" spc="90" dirty="0">
                <a:solidFill>
                  <a:srgbClr val="FFFFFF"/>
                </a:solidFill>
                <a:latin typeface="Calibri"/>
                <a:cs typeface="Calibri"/>
              </a:rPr>
              <a:t> </a:t>
            </a:r>
            <a:r>
              <a:rPr sz="1200" dirty="0">
                <a:solidFill>
                  <a:srgbClr val="FFFFFF"/>
                </a:solidFill>
                <a:latin typeface="Calibri"/>
                <a:cs typeface="Calibri"/>
              </a:rPr>
              <a:t>will</a:t>
            </a:r>
            <a:r>
              <a:rPr sz="1200" spc="110" dirty="0">
                <a:solidFill>
                  <a:srgbClr val="FFFFFF"/>
                </a:solidFill>
                <a:latin typeface="Calibri"/>
                <a:cs typeface="Calibri"/>
              </a:rPr>
              <a:t> </a:t>
            </a:r>
            <a:r>
              <a:rPr sz="1200" dirty="0">
                <a:solidFill>
                  <a:srgbClr val="FFFFFF"/>
                </a:solidFill>
                <a:latin typeface="Calibri"/>
                <a:cs typeface="Calibri"/>
              </a:rPr>
              <a:t>be</a:t>
            </a:r>
            <a:r>
              <a:rPr sz="1200" spc="95" dirty="0">
                <a:solidFill>
                  <a:srgbClr val="FFFFFF"/>
                </a:solidFill>
                <a:latin typeface="Calibri"/>
                <a:cs typeface="Calibri"/>
              </a:rPr>
              <a:t> </a:t>
            </a:r>
            <a:r>
              <a:rPr sz="1200" dirty="0">
                <a:solidFill>
                  <a:srgbClr val="FFFFFF"/>
                </a:solidFill>
                <a:latin typeface="Calibri"/>
                <a:cs typeface="Calibri"/>
              </a:rPr>
              <a:t>expected</a:t>
            </a:r>
            <a:r>
              <a:rPr sz="1200" spc="95" dirty="0">
                <a:solidFill>
                  <a:srgbClr val="FFFFFF"/>
                </a:solidFill>
                <a:latin typeface="Calibri"/>
                <a:cs typeface="Calibri"/>
              </a:rPr>
              <a:t> </a:t>
            </a:r>
            <a:r>
              <a:rPr sz="1200" dirty="0">
                <a:solidFill>
                  <a:srgbClr val="FFFFFF"/>
                </a:solidFill>
                <a:latin typeface="Calibri"/>
                <a:cs typeface="Calibri"/>
              </a:rPr>
              <a:t>to</a:t>
            </a:r>
            <a:r>
              <a:rPr sz="1200" spc="85" dirty="0">
                <a:solidFill>
                  <a:srgbClr val="FFFFFF"/>
                </a:solidFill>
                <a:latin typeface="Calibri"/>
                <a:cs typeface="Calibri"/>
              </a:rPr>
              <a:t> </a:t>
            </a:r>
            <a:r>
              <a:rPr sz="1200" spc="-10" dirty="0">
                <a:solidFill>
                  <a:srgbClr val="FFFFFF"/>
                </a:solidFill>
                <a:latin typeface="Calibri"/>
                <a:cs typeface="Calibri"/>
              </a:rPr>
              <a:t>provide data</a:t>
            </a:r>
            <a:r>
              <a:rPr sz="1200" spc="-60" dirty="0">
                <a:solidFill>
                  <a:srgbClr val="FFFFFF"/>
                </a:solidFill>
                <a:latin typeface="Calibri"/>
                <a:cs typeface="Calibri"/>
              </a:rPr>
              <a:t> </a:t>
            </a:r>
            <a:r>
              <a:rPr sz="1200" dirty="0">
                <a:solidFill>
                  <a:srgbClr val="FFFFFF"/>
                </a:solidFill>
                <a:latin typeface="Calibri"/>
                <a:cs typeface="Calibri"/>
              </a:rPr>
              <a:t>to</a:t>
            </a:r>
            <a:r>
              <a:rPr sz="1200" spc="-45" dirty="0">
                <a:solidFill>
                  <a:srgbClr val="FFFFFF"/>
                </a:solidFill>
                <a:latin typeface="Calibri"/>
                <a:cs typeface="Calibri"/>
              </a:rPr>
              <a:t> </a:t>
            </a:r>
            <a:r>
              <a:rPr sz="1200" dirty="0">
                <a:solidFill>
                  <a:srgbClr val="FFFFFF"/>
                </a:solidFill>
                <a:latin typeface="Calibri"/>
                <a:cs typeface="Calibri"/>
              </a:rPr>
              <a:t>support</a:t>
            </a:r>
            <a:r>
              <a:rPr sz="1200" spc="-40" dirty="0">
                <a:solidFill>
                  <a:srgbClr val="FFFFFF"/>
                </a:solidFill>
                <a:latin typeface="Calibri"/>
                <a:cs typeface="Calibri"/>
              </a:rPr>
              <a:t> </a:t>
            </a:r>
            <a:r>
              <a:rPr sz="1200" dirty="0">
                <a:solidFill>
                  <a:srgbClr val="FFFFFF"/>
                </a:solidFill>
                <a:latin typeface="Calibri"/>
                <a:cs typeface="Calibri"/>
              </a:rPr>
              <a:t>its</a:t>
            </a:r>
            <a:r>
              <a:rPr sz="1200" spc="265" dirty="0">
                <a:solidFill>
                  <a:srgbClr val="FFFFFF"/>
                </a:solidFill>
                <a:latin typeface="Calibri"/>
                <a:cs typeface="Calibri"/>
              </a:rPr>
              <a:t> </a:t>
            </a:r>
            <a:r>
              <a:rPr sz="1200" dirty="0">
                <a:solidFill>
                  <a:srgbClr val="FFFFFF"/>
                </a:solidFill>
                <a:latin typeface="Calibri"/>
                <a:cs typeface="Calibri"/>
              </a:rPr>
              <a:t>claims,</a:t>
            </a:r>
            <a:r>
              <a:rPr sz="1200" spc="-15" dirty="0">
                <a:solidFill>
                  <a:srgbClr val="FFFFFF"/>
                </a:solidFill>
                <a:latin typeface="Calibri"/>
                <a:cs typeface="Calibri"/>
              </a:rPr>
              <a:t> </a:t>
            </a:r>
            <a:r>
              <a:rPr sz="1200" spc="-10" dirty="0">
                <a:solidFill>
                  <a:srgbClr val="FFFFFF"/>
                </a:solidFill>
                <a:latin typeface="Calibri"/>
                <a:cs typeface="Calibri"/>
              </a:rPr>
              <a:t>where</a:t>
            </a:r>
            <a:r>
              <a:rPr sz="1200" spc="-40" dirty="0">
                <a:solidFill>
                  <a:srgbClr val="FFFFFF"/>
                </a:solidFill>
                <a:latin typeface="Calibri"/>
                <a:cs typeface="Calibri"/>
              </a:rPr>
              <a:t> </a:t>
            </a:r>
            <a:r>
              <a:rPr sz="1200" spc="-10" dirty="0">
                <a:solidFill>
                  <a:srgbClr val="FFFFFF"/>
                </a:solidFill>
                <a:latin typeface="Calibri"/>
                <a:cs typeface="Calibri"/>
              </a:rPr>
              <a:t>appropriate.</a:t>
            </a:r>
            <a:endParaRPr sz="1200">
              <a:latin typeface="Calibri"/>
              <a:cs typeface="Calibri"/>
            </a:endParaRPr>
          </a:p>
        </p:txBody>
      </p:sp>
      <p:sp>
        <p:nvSpPr>
          <p:cNvPr id="4" name="object 4"/>
          <p:cNvSpPr txBox="1"/>
          <p:nvPr/>
        </p:nvSpPr>
        <p:spPr>
          <a:xfrm>
            <a:off x="5582539" y="979169"/>
            <a:ext cx="1457325" cy="208279"/>
          </a:xfrm>
          <a:prstGeom prst="rect">
            <a:avLst/>
          </a:prstGeom>
        </p:spPr>
        <p:txBody>
          <a:bodyPr vert="horz" wrap="square" lIns="0" tIns="12700" rIns="0" bIns="0" rtlCol="0">
            <a:spAutoFit/>
          </a:bodyPr>
          <a:lstStyle/>
          <a:p>
            <a:pPr marL="12700">
              <a:lnSpc>
                <a:spcPct val="100000"/>
              </a:lnSpc>
              <a:spcBef>
                <a:spcPts val="100"/>
              </a:spcBef>
            </a:pPr>
            <a:r>
              <a:rPr sz="1200" b="1" dirty="0">
                <a:solidFill>
                  <a:srgbClr val="FF0000"/>
                </a:solidFill>
                <a:latin typeface="Calibri"/>
                <a:cs typeface="Calibri"/>
              </a:rPr>
              <a:t>C22.</a:t>
            </a:r>
            <a:r>
              <a:rPr sz="1200" b="1" spc="-55" dirty="0">
                <a:solidFill>
                  <a:srgbClr val="FF0000"/>
                </a:solidFill>
                <a:latin typeface="Calibri"/>
                <a:cs typeface="Calibri"/>
              </a:rPr>
              <a:t> </a:t>
            </a:r>
            <a:r>
              <a:rPr sz="1200" b="1" dirty="0">
                <a:solidFill>
                  <a:srgbClr val="FF0000"/>
                </a:solidFill>
                <a:latin typeface="Calibri"/>
                <a:cs typeface="Calibri"/>
              </a:rPr>
              <a:t>Consumer</a:t>
            </a:r>
            <a:r>
              <a:rPr sz="1200" b="1" spc="-70" dirty="0">
                <a:solidFill>
                  <a:srgbClr val="FF0000"/>
                </a:solidFill>
                <a:latin typeface="Calibri"/>
                <a:cs typeface="Calibri"/>
              </a:rPr>
              <a:t> </a:t>
            </a:r>
            <a:r>
              <a:rPr sz="1200" b="1" spc="-10" dirty="0">
                <a:solidFill>
                  <a:srgbClr val="FF0000"/>
                </a:solidFill>
                <a:latin typeface="Calibri"/>
                <a:cs typeface="Calibri"/>
              </a:rPr>
              <a:t>Launch</a:t>
            </a:r>
            <a:endParaRPr sz="1200">
              <a:latin typeface="Calibri"/>
              <a:cs typeface="Calibri"/>
            </a:endParaRPr>
          </a:p>
        </p:txBody>
      </p:sp>
      <p:sp>
        <p:nvSpPr>
          <p:cNvPr id="5" name="object 5"/>
          <p:cNvSpPr txBox="1"/>
          <p:nvPr/>
        </p:nvSpPr>
        <p:spPr>
          <a:xfrm>
            <a:off x="5594730" y="1293749"/>
            <a:ext cx="3886200" cy="848994"/>
          </a:xfrm>
          <a:prstGeom prst="rect">
            <a:avLst/>
          </a:prstGeom>
        </p:spPr>
        <p:txBody>
          <a:bodyPr vert="horz" wrap="square" lIns="0" tIns="14604" rIns="0" bIns="0" rtlCol="0">
            <a:spAutoFit/>
          </a:bodyPr>
          <a:lstStyle/>
          <a:p>
            <a:pPr marL="12700" marR="5080" algn="just">
              <a:lnSpc>
                <a:spcPct val="112300"/>
              </a:lnSpc>
              <a:spcBef>
                <a:spcPts val="114"/>
              </a:spcBef>
            </a:pPr>
            <a:r>
              <a:rPr sz="1200" dirty="0">
                <a:solidFill>
                  <a:srgbClr val="FFFFFF"/>
                </a:solidFill>
                <a:latin typeface="Calibri"/>
                <a:cs typeface="Calibri"/>
              </a:rPr>
              <a:t>This</a:t>
            </a:r>
            <a:r>
              <a:rPr sz="1200" spc="125" dirty="0">
                <a:solidFill>
                  <a:srgbClr val="FFFFFF"/>
                </a:solidFill>
                <a:latin typeface="Calibri"/>
                <a:cs typeface="Calibri"/>
              </a:rPr>
              <a:t> </a:t>
            </a:r>
            <a:r>
              <a:rPr sz="1200" dirty="0">
                <a:solidFill>
                  <a:srgbClr val="FFFFFF"/>
                </a:solidFill>
                <a:latin typeface="Calibri"/>
                <a:cs typeface="Calibri"/>
              </a:rPr>
              <a:t>category</a:t>
            </a:r>
            <a:r>
              <a:rPr sz="1200" spc="120" dirty="0">
                <a:solidFill>
                  <a:srgbClr val="FFFFFF"/>
                </a:solidFill>
                <a:latin typeface="Calibri"/>
                <a:cs typeface="Calibri"/>
              </a:rPr>
              <a:t> </a:t>
            </a:r>
            <a:r>
              <a:rPr sz="1200" dirty="0">
                <a:solidFill>
                  <a:srgbClr val="FFFFFF"/>
                </a:solidFill>
                <a:latin typeface="Calibri"/>
                <a:cs typeface="Calibri"/>
              </a:rPr>
              <a:t>is</a:t>
            </a:r>
            <a:r>
              <a:rPr sz="1200" spc="100" dirty="0">
                <a:solidFill>
                  <a:srgbClr val="FFFFFF"/>
                </a:solidFill>
                <a:latin typeface="Calibri"/>
                <a:cs typeface="Calibri"/>
              </a:rPr>
              <a:t> </a:t>
            </a:r>
            <a:r>
              <a:rPr sz="1200" dirty="0">
                <a:solidFill>
                  <a:srgbClr val="FFFFFF"/>
                </a:solidFill>
                <a:latin typeface="Calibri"/>
                <a:cs typeface="Calibri"/>
              </a:rPr>
              <a:t>awarded</a:t>
            </a:r>
            <a:r>
              <a:rPr sz="1200" spc="90" dirty="0">
                <a:solidFill>
                  <a:srgbClr val="FFFFFF"/>
                </a:solidFill>
                <a:latin typeface="Calibri"/>
                <a:cs typeface="Calibri"/>
              </a:rPr>
              <a:t> </a:t>
            </a:r>
            <a:r>
              <a:rPr sz="1200" dirty="0">
                <a:solidFill>
                  <a:srgbClr val="FFFFFF"/>
                </a:solidFill>
                <a:latin typeface="Calibri"/>
                <a:cs typeface="Calibri"/>
              </a:rPr>
              <a:t>for</a:t>
            </a:r>
            <a:r>
              <a:rPr sz="1200" spc="80" dirty="0">
                <a:solidFill>
                  <a:srgbClr val="FFFFFF"/>
                </a:solidFill>
                <a:latin typeface="Calibri"/>
                <a:cs typeface="Calibri"/>
              </a:rPr>
              <a:t> </a:t>
            </a:r>
            <a:r>
              <a:rPr sz="1200" dirty="0">
                <a:solidFill>
                  <a:srgbClr val="FFFFFF"/>
                </a:solidFill>
                <a:latin typeface="Calibri"/>
                <a:cs typeface="Calibri"/>
              </a:rPr>
              <a:t>the</a:t>
            </a:r>
            <a:r>
              <a:rPr sz="1200" spc="95" dirty="0">
                <a:solidFill>
                  <a:srgbClr val="FFFFFF"/>
                </a:solidFill>
                <a:latin typeface="Calibri"/>
                <a:cs typeface="Calibri"/>
              </a:rPr>
              <a:t> </a:t>
            </a:r>
            <a:r>
              <a:rPr sz="1200" dirty="0">
                <a:solidFill>
                  <a:srgbClr val="FFFFFF"/>
                </a:solidFill>
                <a:latin typeface="Calibri"/>
                <a:cs typeface="Calibri"/>
              </a:rPr>
              <a:t>launch</a:t>
            </a:r>
            <a:r>
              <a:rPr sz="1200" spc="110" dirty="0">
                <a:solidFill>
                  <a:srgbClr val="FFFFFF"/>
                </a:solidFill>
                <a:latin typeface="Calibri"/>
                <a:cs typeface="Calibri"/>
              </a:rPr>
              <a:t> </a:t>
            </a:r>
            <a:r>
              <a:rPr sz="1200" dirty="0">
                <a:solidFill>
                  <a:srgbClr val="FFFFFF"/>
                </a:solidFill>
                <a:latin typeface="Calibri"/>
                <a:cs typeface="Calibri"/>
              </a:rPr>
              <a:t>of</a:t>
            </a:r>
            <a:r>
              <a:rPr sz="1200" spc="110" dirty="0">
                <a:solidFill>
                  <a:srgbClr val="FFFFFF"/>
                </a:solidFill>
                <a:latin typeface="Calibri"/>
                <a:cs typeface="Calibri"/>
              </a:rPr>
              <a:t> </a:t>
            </a:r>
            <a:r>
              <a:rPr sz="1200" dirty="0">
                <a:solidFill>
                  <a:srgbClr val="FFFFFF"/>
                </a:solidFill>
                <a:latin typeface="Calibri"/>
                <a:cs typeface="Calibri"/>
              </a:rPr>
              <a:t>a</a:t>
            </a:r>
            <a:r>
              <a:rPr sz="1200" spc="114" dirty="0">
                <a:solidFill>
                  <a:srgbClr val="FFFFFF"/>
                </a:solidFill>
                <a:latin typeface="Calibri"/>
                <a:cs typeface="Calibri"/>
              </a:rPr>
              <a:t> </a:t>
            </a:r>
            <a:r>
              <a:rPr sz="1200" dirty="0">
                <a:solidFill>
                  <a:srgbClr val="FFFFFF"/>
                </a:solidFill>
                <a:latin typeface="Calibri"/>
                <a:cs typeface="Calibri"/>
              </a:rPr>
              <a:t>new</a:t>
            </a:r>
            <a:r>
              <a:rPr sz="1200" spc="100" dirty="0">
                <a:solidFill>
                  <a:srgbClr val="FFFFFF"/>
                </a:solidFill>
                <a:latin typeface="Calibri"/>
                <a:cs typeface="Calibri"/>
              </a:rPr>
              <a:t> </a:t>
            </a:r>
            <a:r>
              <a:rPr sz="1200" dirty="0">
                <a:solidFill>
                  <a:srgbClr val="FFFFFF"/>
                </a:solidFill>
                <a:latin typeface="Calibri"/>
                <a:cs typeface="Calibri"/>
              </a:rPr>
              <a:t>product</a:t>
            </a:r>
            <a:r>
              <a:rPr sz="1200" spc="120" dirty="0">
                <a:solidFill>
                  <a:srgbClr val="FFFFFF"/>
                </a:solidFill>
                <a:latin typeface="Calibri"/>
                <a:cs typeface="Calibri"/>
              </a:rPr>
              <a:t> </a:t>
            </a:r>
            <a:r>
              <a:rPr sz="1200" spc="-25" dirty="0">
                <a:solidFill>
                  <a:srgbClr val="FFFFFF"/>
                </a:solidFill>
                <a:latin typeface="Calibri"/>
                <a:cs typeface="Calibri"/>
              </a:rPr>
              <a:t>or </a:t>
            </a:r>
            <a:r>
              <a:rPr sz="1200" dirty="0">
                <a:solidFill>
                  <a:srgbClr val="FFFFFF"/>
                </a:solidFill>
                <a:latin typeface="Calibri"/>
                <a:cs typeface="Calibri"/>
              </a:rPr>
              <a:t>service</a:t>
            </a:r>
            <a:r>
              <a:rPr sz="1200" spc="495" dirty="0">
                <a:solidFill>
                  <a:srgbClr val="FFFFFF"/>
                </a:solidFill>
                <a:latin typeface="Calibri"/>
                <a:cs typeface="Calibri"/>
              </a:rPr>
              <a:t> </a:t>
            </a:r>
            <a:r>
              <a:rPr sz="1200" dirty="0">
                <a:solidFill>
                  <a:srgbClr val="FFFFFF"/>
                </a:solidFill>
                <a:latin typeface="Calibri"/>
                <a:cs typeface="Calibri"/>
              </a:rPr>
              <a:t>using</a:t>
            </a:r>
            <a:r>
              <a:rPr sz="1200" spc="110" dirty="0">
                <a:solidFill>
                  <a:srgbClr val="FFFFFF"/>
                </a:solidFill>
                <a:latin typeface="Calibri"/>
                <a:cs typeface="Calibri"/>
              </a:rPr>
              <a:t>  </a:t>
            </a:r>
            <a:r>
              <a:rPr sz="1200" dirty="0">
                <a:solidFill>
                  <a:srgbClr val="FFFFFF"/>
                </a:solidFill>
                <a:latin typeface="Calibri"/>
                <a:cs typeface="Calibri"/>
              </a:rPr>
              <a:t>PR.</a:t>
            </a:r>
            <a:r>
              <a:rPr sz="1200" spc="114" dirty="0">
                <a:solidFill>
                  <a:srgbClr val="FFFFFF"/>
                </a:solidFill>
                <a:latin typeface="Calibri"/>
                <a:cs typeface="Calibri"/>
              </a:rPr>
              <a:t>  </a:t>
            </a:r>
            <a:r>
              <a:rPr sz="1200" dirty="0">
                <a:solidFill>
                  <a:srgbClr val="FFFFFF"/>
                </a:solidFill>
                <a:latin typeface="Calibri"/>
                <a:cs typeface="Calibri"/>
              </a:rPr>
              <a:t>The</a:t>
            </a:r>
            <a:r>
              <a:rPr sz="1200" spc="120" dirty="0">
                <a:solidFill>
                  <a:srgbClr val="FFFFFF"/>
                </a:solidFill>
                <a:latin typeface="Calibri"/>
                <a:cs typeface="Calibri"/>
              </a:rPr>
              <a:t>  </a:t>
            </a:r>
            <a:r>
              <a:rPr sz="1200" dirty="0">
                <a:solidFill>
                  <a:srgbClr val="FFFFFF"/>
                </a:solidFill>
                <a:latin typeface="Calibri"/>
                <a:cs typeface="Calibri"/>
              </a:rPr>
              <a:t>ability</a:t>
            </a:r>
            <a:r>
              <a:rPr sz="1200" spc="114" dirty="0">
                <a:solidFill>
                  <a:srgbClr val="FFFFFF"/>
                </a:solidFill>
                <a:latin typeface="Calibri"/>
                <a:cs typeface="Calibri"/>
              </a:rPr>
              <a:t>  </a:t>
            </a:r>
            <a:r>
              <a:rPr sz="1200" dirty="0">
                <a:solidFill>
                  <a:srgbClr val="FFFFFF"/>
                </a:solidFill>
                <a:latin typeface="Calibri"/>
                <a:cs typeface="Calibri"/>
              </a:rPr>
              <a:t>to</a:t>
            </a:r>
            <a:r>
              <a:rPr sz="1200" spc="480" dirty="0">
                <a:solidFill>
                  <a:srgbClr val="FFFFFF"/>
                </a:solidFill>
                <a:latin typeface="Calibri"/>
                <a:cs typeface="Calibri"/>
              </a:rPr>
              <a:t> </a:t>
            </a:r>
            <a:r>
              <a:rPr sz="1200" dirty="0">
                <a:solidFill>
                  <a:srgbClr val="FFFFFF"/>
                </a:solidFill>
                <a:latin typeface="Calibri"/>
                <a:cs typeface="Calibri"/>
              </a:rPr>
              <a:t>create</a:t>
            </a:r>
            <a:r>
              <a:rPr sz="1200" spc="120" dirty="0">
                <a:solidFill>
                  <a:srgbClr val="FFFFFF"/>
                </a:solidFill>
                <a:latin typeface="Calibri"/>
                <a:cs typeface="Calibri"/>
              </a:rPr>
              <a:t>  </a:t>
            </a:r>
            <a:r>
              <a:rPr sz="1200" dirty="0">
                <a:solidFill>
                  <a:srgbClr val="FFFFFF"/>
                </a:solidFill>
                <a:latin typeface="Calibri"/>
                <a:cs typeface="Calibri"/>
              </a:rPr>
              <a:t>buzz</a:t>
            </a:r>
            <a:r>
              <a:rPr sz="1200" spc="475" dirty="0">
                <a:solidFill>
                  <a:srgbClr val="FFFFFF"/>
                </a:solidFill>
                <a:latin typeface="Calibri"/>
                <a:cs typeface="Calibri"/>
              </a:rPr>
              <a:t> </a:t>
            </a:r>
            <a:r>
              <a:rPr sz="1200" dirty="0">
                <a:solidFill>
                  <a:srgbClr val="FFFFFF"/>
                </a:solidFill>
                <a:latin typeface="Calibri"/>
                <a:cs typeface="Calibri"/>
              </a:rPr>
              <a:t>and</a:t>
            </a:r>
            <a:r>
              <a:rPr sz="1200" spc="484" dirty="0">
                <a:solidFill>
                  <a:srgbClr val="FFFFFF"/>
                </a:solidFill>
                <a:latin typeface="Calibri"/>
                <a:cs typeface="Calibri"/>
              </a:rPr>
              <a:t> </a:t>
            </a:r>
            <a:r>
              <a:rPr sz="1200" spc="-10" dirty="0">
                <a:solidFill>
                  <a:srgbClr val="FFFFFF"/>
                </a:solidFill>
                <a:latin typeface="Calibri"/>
                <a:cs typeface="Calibri"/>
              </a:rPr>
              <a:t>brand </a:t>
            </a:r>
            <a:r>
              <a:rPr sz="1200" dirty="0">
                <a:solidFill>
                  <a:srgbClr val="FFFFFF"/>
                </a:solidFill>
                <a:latin typeface="Calibri"/>
                <a:cs typeface="Calibri"/>
              </a:rPr>
              <a:t>recognition,</a:t>
            </a:r>
            <a:r>
              <a:rPr sz="1200" spc="495" dirty="0">
                <a:solidFill>
                  <a:srgbClr val="FFFFFF"/>
                </a:solidFill>
                <a:latin typeface="Calibri"/>
                <a:cs typeface="Calibri"/>
              </a:rPr>
              <a:t> </a:t>
            </a:r>
            <a:r>
              <a:rPr sz="1200" dirty="0">
                <a:solidFill>
                  <a:srgbClr val="FFFFFF"/>
                </a:solidFill>
                <a:latin typeface="Calibri"/>
                <a:cs typeface="Calibri"/>
              </a:rPr>
              <a:t>as</a:t>
            </a:r>
            <a:r>
              <a:rPr sz="1200" spc="114" dirty="0">
                <a:solidFill>
                  <a:srgbClr val="FFFFFF"/>
                </a:solidFill>
                <a:latin typeface="Calibri"/>
                <a:cs typeface="Calibri"/>
              </a:rPr>
              <a:t>  </a:t>
            </a:r>
            <a:r>
              <a:rPr sz="1200" dirty="0">
                <a:solidFill>
                  <a:srgbClr val="FFFFFF"/>
                </a:solidFill>
                <a:latin typeface="Calibri"/>
                <a:cs typeface="Calibri"/>
              </a:rPr>
              <a:t>well</a:t>
            </a:r>
            <a:r>
              <a:rPr sz="1200" spc="495" dirty="0">
                <a:solidFill>
                  <a:srgbClr val="FFFFFF"/>
                </a:solidFill>
                <a:latin typeface="Calibri"/>
                <a:cs typeface="Calibri"/>
              </a:rPr>
              <a:t> </a:t>
            </a:r>
            <a:r>
              <a:rPr sz="1200" dirty="0">
                <a:solidFill>
                  <a:srgbClr val="FFFFFF"/>
                </a:solidFill>
                <a:latin typeface="Calibri"/>
                <a:cs typeface="Calibri"/>
              </a:rPr>
              <a:t>as</a:t>
            </a:r>
            <a:r>
              <a:rPr sz="1200" spc="114" dirty="0">
                <a:solidFill>
                  <a:srgbClr val="FFFFFF"/>
                </a:solidFill>
                <a:latin typeface="Calibri"/>
                <a:cs typeface="Calibri"/>
              </a:rPr>
              <a:t>  </a:t>
            </a:r>
            <a:r>
              <a:rPr sz="1200" dirty="0">
                <a:solidFill>
                  <a:srgbClr val="FFFFFF"/>
                </a:solidFill>
                <a:latin typeface="Calibri"/>
                <a:cs typeface="Calibri"/>
              </a:rPr>
              <a:t>evidence</a:t>
            </a:r>
            <a:r>
              <a:rPr sz="1200" spc="114" dirty="0">
                <a:solidFill>
                  <a:srgbClr val="FFFFFF"/>
                </a:solidFill>
                <a:latin typeface="Calibri"/>
                <a:cs typeface="Calibri"/>
              </a:rPr>
              <a:t>  </a:t>
            </a:r>
            <a:r>
              <a:rPr sz="1200" dirty="0">
                <a:solidFill>
                  <a:srgbClr val="FFFFFF"/>
                </a:solidFill>
                <a:latin typeface="Calibri"/>
                <a:cs typeface="Calibri"/>
              </a:rPr>
              <a:t>of</a:t>
            </a:r>
            <a:r>
              <a:rPr sz="1200" spc="114" dirty="0">
                <a:solidFill>
                  <a:srgbClr val="FFFFFF"/>
                </a:solidFill>
                <a:latin typeface="Calibri"/>
                <a:cs typeface="Calibri"/>
              </a:rPr>
              <a:t>  </a:t>
            </a:r>
            <a:r>
              <a:rPr sz="1200" dirty="0">
                <a:solidFill>
                  <a:srgbClr val="FFFFFF"/>
                </a:solidFill>
                <a:latin typeface="Calibri"/>
                <a:cs typeface="Calibri"/>
              </a:rPr>
              <a:t>sales/usage,</a:t>
            </a:r>
            <a:r>
              <a:rPr sz="1200" spc="495" dirty="0">
                <a:solidFill>
                  <a:srgbClr val="FFFFFF"/>
                </a:solidFill>
                <a:latin typeface="Calibri"/>
                <a:cs typeface="Calibri"/>
              </a:rPr>
              <a:t> </a:t>
            </a:r>
            <a:r>
              <a:rPr sz="1200" dirty="0">
                <a:solidFill>
                  <a:srgbClr val="FFFFFF"/>
                </a:solidFill>
                <a:latin typeface="Calibri"/>
                <a:cs typeface="Calibri"/>
              </a:rPr>
              <a:t>are</a:t>
            </a:r>
            <a:r>
              <a:rPr sz="1200" spc="110" dirty="0">
                <a:solidFill>
                  <a:srgbClr val="FFFFFF"/>
                </a:solidFill>
                <a:latin typeface="Calibri"/>
                <a:cs typeface="Calibri"/>
              </a:rPr>
              <a:t>  </a:t>
            </a:r>
            <a:r>
              <a:rPr sz="1200" spc="-25" dirty="0">
                <a:solidFill>
                  <a:srgbClr val="FFFFFF"/>
                </a:solidFill>
                <a:latin typeface="Calibri"/>
                <a:cs typeface="Calibri"/>
              </a:rPr>
              <a:t>all </a:t>
            </a:r>
            <a:r>
              <a:rPr sz="1200" spc="-10" dirty="0">
                <a:solidFill>
                  <a:srgbClr val="FFFFFF"/>
                </a:solidFill>
                <a:latin typeface="Calibri"/>
                <a:cs typeface="Calibri"/>
              </a:rPr>
              <a:t>essential</a:t>
            </a:r>
            <a:r>
              <a:rPr sz="1200" spc="-50" dirty="0">
                <a:solidFill>
                  <a:srgbClr val="FFFFFF"/>
                </a:solidFill>
                <a:latin typeface="Calibri"/>
                <a:cs typeface="Calibri"/>
              </a:rPr>
              <a:t> </a:t>
            </a:r>
            <a:r>
              <a:rPr sz="1200" spc="-20" dirty="0">
                <a:solidFill>
                  <a:srgbClr val="FFFFFF"/>
                </a:solidFill>
                <a:latin typeface="Calibri"/>
                <a:cs typeface="Calibri"/>
              </a:rPr>
              <a:t>factors</a:t>
            </a:r>
            <a:r>
              <a:rPr sz="1200" spc="-35" dirty="0">
                <a:solidFill>
                  <a:srgbClr val="FFFFFF"/>
                </a:solidFill>
                <a:latin typeface="Calibri"/>
                <a:cs typeface="Calibri"/>
              </a:rPr>
              <a:t> </a:t>
            </a:r>
            <a:r>
              <a:rPr sz="1200" dirty="0">
                <a:solidFill>
                  <a:srgbClr val="FFFFFF"/>
                </a:solidFill>
                <a:latin typeface="Calibri"/>
                <a:cs typeface="Calibri"/>
              </a:rPr>
              <a:t>in</a:t>
            </a:r>
            <a:r>
              <a:rPr sz="1200" spc="25" dirty="0">
                <a:solidFill>
                  <a:srgbClr val="FFFFFF"/>
                </a:solidFill>
                <a:latin typeface="Calibri"/>
                <a:cs typeface="Calibri"/>
              </a:rPr>
              <a:t> </a:t>
            </a:r>
            <a:r>
              <a:rPr sz="1200" spc="-10" dirty="0">
                <a:solidFill>
                  <a:srgbClr val="FFFFFF"/>
                </a:solidFill>
                <a:latin typeface="Calibri"/>
                <a:cs typeface="Calibri"/>
              </a:rPr>
              <a:t>determining</a:t>
            </a:r>
            <a:r>
              <a:rPr sz="1200" spc="-55" dirty="0">
                <a:solidFill>
                  <a:srgbClr val="FFFFFF"/>
                </a:solidFill>
                <a:latin typeface="Calibri"/>
                <a:cs typeface="Calibri"/>
              </a:rPr>
              <a:t> </a:t>
            </a:r>
            <a:r>
              <a:rPr sz="1200" dirty="0">
                <a:solidFill>
                  <a:srgbClr val="FFFFFF"/>
                </a:solidFill>
                <a:latin typeface="Calibri"/>
                <a:cs typeface="Calibri"/>
              </a:rPr>
              <a:t>the</a:t>
            </a:r>
            <a:r>
              <a:rPr sz="1200" spc="-20" dirty="0">
                <a:solidFill>
                  <a:srgbClr val="FFFFFF"/>
                </a:solidFill>
                <a:latin typeface="Calibri"/>
                <a:cs typeface="Calibri"/>
              </a:rPr>
              <a:t> </a:t>
            </a:r>
            <a:r>
              <a:rPr sz="1200" spc="-10" dirty="0">
                <a:solidFill>
                  <a:srgbClr val="FFFFFF"/>
                </a:solidFill>
                <a:latin typeface="Calibri"/>
                <a:cs typeface="Calibri"/>
              </a:rPr>
              <a:t>winner.</a:t>
            </a:r>
            <a:endParaRPr sz="1200">
              <a:latin typeface="Calibri"/>
              <a:cs typeface="Calibri"/>
            </a:endParaRPr>
          </a:p>
        </p:txBody>
      </p:sp>
      <p:sp>
        <p:nvSpPr>
          <p:cNvPr id="6" name="object 6"/>
          <p:cNvSpPr txBox="1"/>
          <p:nvPr/>
        </p:nvSpPr>
        <p:spPr>
          <a:xfrm>
            <a:off x="5582539" y="2374518"/>
            <a:ext cx="3971925" cy="1645285"/>
          </a:xfrm>
          <a:prstGeom prst="rect">
            <a:avLst/>
          </a:prstGeom>
        </p:spPr>
        <p:txBody>
          <a:bodyPr vert="horz" wrap="square" lIns="0" tIns="12700" rIns="0" bIns="0" rtlCol="0">
            <a:spAutoFit/>
          </a:bodyPr>
          <a:lstStyle/>
          <a:p>
            <a:pPr marL="24765" algn="just">
              <a:lnSpc>
                <a:spcPct val="100000"/>
              </a:lnSpc>
              <a:spcBef>
                <a:spcPts val="100"/>
              </a:spcBef>
            </a:pPr>
            <a:r>
              <a:rPr sz="1200" b="1" dirty="0">
                <a:solidFill>
                  <a:srgbClr val="FF0000"/>
                </a:solidFill>
                <a:latin typeface="Calibri"/>
                <a:cs typeface="Calibri"/>
              </a:rPr>
              <a:t>C23.</a:t>
            </a:r>
            <a:r>
              <a:rPr sz="1200" b="1" spc="10" dirty="0">
                <a:solidFill>
                  <a:srgbClr val="FF0000"/>
                </a:solidFill>
                <a:latin typeface="Calibri"/>
                <a:cs typeface="Calibri"/>
              </a:rPr>
              <a:t> </a:t>
            </a:r>
            <a:r>
              <a:rPr sz="1200" b="1" spc="-20" dirty="0">
                <a:solidFill>
                  <a:srgbClr val="FF0000"/>
                </a:solidFill>
                <a:latin typeface="Calibri"/>
                <a:cs typeface="Calibri"/>
              </a:rPr>
              <a:t>Corporate</a:t>
            </a:r>
            <a:r>
              <a:rPr sz="1200" b="1" spc="-45" dirty="0">
                <a:solidFill>
                  <a:srgbClr val="FF0000"/>
                </a:solidFill>
                <a:latin typeface="Calibri"/>
                <a:cs typeface="Calibri"/>
              </a:rPr>
              <a:t> </a:t>
            </a:r>
            <a:r>
              <a:rPr sz="1200" b="1" spc="-10" dirty="0">
                <a:solidFill>
                  <a:srgbClr val="FF0000"/>
                </a:solidFill>
                <a:latin typeface="Calibri"/>
                <a:cs typeface="Calibri"/>
              </a:rPr>
              <a:t>Branding</a:t>
            </a:r>
            <a:endParaRPr sz="1200">
              <a:latin typeface="Calibri"/>
              <a:cs typeface="Calibri"/>
            </a:endParaRPr>
          </a:p>
          <a:p>
            <a:pPr>
              <a:lnSpc>
                <a:spcPct val="100000"/>
              </a:lnSpc>
              <a:spcBef>
                <a:spcPts val="250"/>
              </a:spcBef>
            </a:pPr>
            <a:endParaRPr sz="1200">
              <a:latin typeface="Calibri"/>
              <a:cs typeface="Calibri"/>
            </a:endParaRPr>
          </a:p>
          <a:p>
            <a:pPr marL="12700" marR="5080" algn="just">
              <a:lnSpc>
                <a:spcPct val="111000"/>
              </a:lnSpc>
            </a:pPr>
            <a:r>
              <a:rPr sz="1200" dirty="0">
                <a:solidFill>
                  <a:srgbClr val="FFFFFF"/>
                </a:solidFill>
                <a:latin typeface="Calibri"/>
                <a:cs typeface="Calibri"/>
              </a:rPr>
              <a:t>This</a:t>
            </a:r>
            <a:r>
              <a:rPr sz="1200" spc="295" dirty="0">
                <a:solidFill>
                  <a:srgbClr val="FFFFFF"/>
                </a:solidFill>
                <a:latin typeface="Calibri"/>
                <a:cs typeface="Calibri"/>
              </a:rPr>
              <a:t> </a:t>
            </a:r>
            <a:r>
              <a:rPr sz="1200" dirty="0">
                <a:solidFill>
                  <a:srgbClr val="FFFFFF"/>
                </a:solidFill>
                <a:latin typeface="Calibri"/>
                <a:cs typeface="Calibri"/>
              </a:rPr>
              <a:t>award</a:t>
            </a:r>
            <a:r>
              <a:rPr sz="1200" spc="300" dirty="0">
                <a:solidFill>
                  <a:srgbClr val="FFFFFF"/>
                </a:solidFill>
                <a:latin typeface="Calibri"/>
                <a:cs typeface="Calibri"/>
              </a:rPr>
              <a:t> </a:t>
            </a:r>
            <a:r>
              <a:rPr sz="1200" dirty="0">
                <a:solidFill>
                  <a:srgbClr val="FFFFFF"/>
                </a:solidFill>
                <a:latin typeface="Calibri"/>
                <a:cs typeface="Calibri"/>
              </a:rPr>
              <a:t>honor's</a:t>
            </a:r>
            <a:r>
              <a:rPr sz="1200" spc="300" dirty="0">
                <a:solidFill>
                  <a:srgbClr val="FFFFFF"/>
                </a:solidFill>
                <a:latin typeface="Calibri"/>
                <a:cs typeface="Calibri"/>
              </a:rPr>
              <a:t> </a:t>
            </a:r>
            <a:r>
              <a:rPr sz="1200" dirty="0">
                <a:solidFill>
                  <a:srgbClr val="FFFFFF"/>
                </a:solidFill>
                <a:latin typeface="Calibri"/>
                <a:cs typeface="Calibri"/>
              </a:rPr>
              <a:t>the</a:t>
            </a:r>
            <a:r>
              <a:rPr sz="1200" spc="290" dirty="0">
                <a:solidFill>
                  <a:srgbClr val="FFFFFF"/>
                </a:solidFill>
                <a:latin typeface="Calibri"/>
                <a:cs typeface="Calibri"/>
              </a:rPr>
              <a:t> </a:t>
            </a:r>
            <a:r>
              <a:rPr sz="1200" dirty="0">
                <a:solidFill>
                  <a:srgbClr val="FFFFFF"/>
                </a:solidFill>
                <a:latin typeface="Calibri"/>
                <a:cs typeface="Calibri"/>
              </a:rPr>
              <a:t>most</a:t>
            </a:r>
            <a:r>
              <a:rPr sz="1200" spc="290" dirty="0">
                <a:solidFill>
                  <a:srgbClr val="FFFFFF"/>
                </a:solidFill>
                <a:latin typeface="Calibri"/>
                <a:cs typeface="Calibri"/>
              </a:rPr>
              <a:t> </a:t>
            </a:r>
            <a:r>
              <a:rPr sz="1200" dirty="0">
                <a:solidFill>
                  <a:srgbClr val="FFFFFF"/>
                </a:solidFill>
                <a:latin typeface="Calibri"/>
                <a:cs typeface="Calibri"/>
              </a:rPr>
              <a:t>outstanding</a:t>
            </a:r>
            <a:r>
              <a:rPr sz="1200" spc="300" dirty="0">
                <a:solidFill>
                  <a:srgbClr val="FFFFFF"/>
                </a:solidFill>
                <a:latin typeface="Calibri"/>
                <a:cs typeface="Calibri"/>
              </a:rPr>
              <a:t> </a:t>
            </a:r>
            <a:r>
              <a:rPr sz="1200" dirty="0">
                <a:solidFill>
                  <a:srgbClr val="FFFFFF"/>
                </a:solidFill>
                <a:latin typeface="Calibri"/>
                <a:cs typeface="Calibri"/>
              </a:rPr>
              <a:t>use</a:t>
            </a:r>
            <a:r>
              <a:rPr sz="1200" spc="290" dirty="0">
                <a:solidFill>
                  <a:srgbClr val="FFFFFF"/>
                </a:solidFill>
                <a:latin typeface="Calibri"/>
                <a:cs typeface="Calibri"/>
              </a:rPr>
              <a:t> </a:t>
            </a:r>
            <a:r>
              <a:rPr sz="1200" dirty="0">
                <a:solidFill>
                  <a:srgbClr val="FFFFFF"/>
                </a:solidFill>
                <a:latin typeface="Calibri"/>
                <a:cs typeface="Calibri"/>
              </a:rPr>
              <a:t>of</a:t>
            </a:r>
            <a:r>
              <a:rPr sz="1200" spc="285" dirty="0">
                <a:solidFill>
                  <a:srgbClr val="FFFFFF"/>
                </a:solidFill>
                <a:latin typeface="Calibri"/>
                <a:cs typeface="Calibri"/>
              </a:rPr>
              <a:t> </a:t>
            </a:r>
            <a:r>
              <a:rPr sz="1200" dirty="0">
                <a:solidFill>
                  <a:srgbClr val="FFFFFF"/>
                </a:solidFill>
                <a:latin typeface="Calibri"/>
                <a:cs typeface="Calibri"/>
              </a:rPr>
              <a:t>PR</a:t>
            </a:r>
            <a:r>
              <a:rPr sz="1200" spc="300" dirty="0">
                <a:solidFill>
                  <a:srgbClr val="FFFFFF"/>
                </a:solidFill>
                <a:latin typeface="Calibri"/>
                <a:cs typeface="Calibri"/>
              </a:rPr>
              <a:t> </a:t>
            </a:r>
            <a:r>
              <a:rPr sz="1200" dirty="0">
                <a:solidFill>
                  <a:srgbClr val="FFFFFF"/>
                </a:solidFill>
                <a:latin typeface="Calibri"/>
                <a:cs typeface="Calibri"/>
              </a:rPr>
              <a:t>in</a:t>
            </a:r>
            <a:r>
              <a:rPr sz="1200" spc="305" dirty="0">
                <a:solidFill>
                  <a:srgbClr val="FFFFFF"/>
                </a:solidFill>
                <a:latin typeface="Calibri"/>
                <a:cs typeface="Calibri"/>
              </a:rPr>
              <a:t> </a:t>
            </a:r>
            <a:r>
              <a:rPr sz="1200" spc="-25" dirty="0">
                <a:solidFill>
                  <a:srgbClr val="FFFFFF"/>
                </a:solidFill>
                <a:latin typeface="Calibri"/>
                <a:cs typeface="Calibri"/>
              </a:rPr>
              <a:t>the </a:t>
            </a:r>
            <a:r>
              <a:rPr sz="1200" dirty="0">
                <a:solidFill>
                  <a:srgbClr val="FFFFFF"/>
                </a:solidFill>
                <a:latin typeface="Calibri"/>
                <a:cs typeface="Calibri"/>
              </a:rPr>
              <a:t>launch</a:t>
            </a:r>
            <a:r>
              <a:rPr sz="1200" spc="204" dirty="0">
                <a:solidFill>
                  <a:srgbClr val="FFFFFF"/>
                </a:solidFill>
                <a:latin typeface="Calibri"/>
                <a:cs typeface="Calibri"/>
              </a:rPr>
              <a:t> </a:t>
            </a:r>
            <a:r>
              <a:rPr sz="1200" dirty="0">
                <a:solidFill>
                  <a:srgbClr val="FFFFFF"/>
                </a:solidFill>
                <a:latin typeface="Calibri"/>
                <a:cs typeface="Calibri"/>
              </a:rPr>
              <a:t>of</a:t>
            </a:r>
            <a:r>
              <a:rPr sz="1200" spc="180" dirty="0">
                <a:solidFill>
                  <a:srgbClr val="FFFFFF"/>
                </a:solidFill>
                <a:latin typeface="Calibri"/>
                <a:cs typeface="Calibri"/>
              </a:rPr>
              <a:t> </a:t>
            </a:r>
            <a:r>
              <a:rPr sz="1200" dirty="0">
                <a:solidFill>
                  <a:srgbClr val="FFFFFF"/>
                </a:solidFill>
                <a:latin typeface="Calibri"/>
                <a:cs typeface="Calibri"/>
              </a:rPr>
              <a:t>a</a:t>
            </a:r>
            <a:r>
              <a:rPr sz="1200" spc="195" dirty="0">
                <a:solidFill>
                  <a:srgbClr val="FFFFFF"/>
                </a:solidFill>
                <a:latin typeface="Calibri"/>
                <a:cs typeface="Calibri"/>
              </a:rPr>
              <a:t> </a:t>
            </a:r>
            <a:r>
              <a:rPr sz="1200" dirty="0">
                <a:solidFill>
                  <a:srgbClr val="FFFFFF"/>
                </a:solidFill>
                <a:latin typeface="Calibri"/>
                <a:cs typeface="Calibri"/>
              </a:rPr>
              <a:t>new</a:t>
            </a:r>
            <a:r>
              <a:rPr sz="1200" spc="215" dirty="0">
                <a:solidFill>
                  <a:srgbClr val="FFFFFF"/>
                </a:solidFill>
                <a:latin typeface="Calibri"/>
                <a:cs typeface="Calibri"/>
              </a:rPr>
              <a:t> </a:t>
            </a:r>
            <a:r>
              <a:rPr sz="1200" dirty="0">
                <a:solidFill>
                  <a:srgbClr val="FFFFFF"/>
                </a:solidFill>
                <a:latin typeface="Calibri"/>
                <a:cs typeface="Calibri"/>
              </a:rPr>
              <a:t>company,</a:t>
            </a:r>
            <a:r>
              <a:rPr sz="1200" spc="175" dirty="0">
                <a:solidFill>
                  <a:srgbClr val="FFFFFF"/>
                </a:solidFill>
                <a:latin typeface="Calibri"/>
                <a:cs typeface="Calibri"/>
              </a:rPr>
              <a:t> </a:t>
            </a:r>
            <a:r>
              <a:rPr sz="1200" dirty="0">
                <a:solidFill>
                  <a:srgbClr val="FFFFFF"/>
                </a:solidFill>
                <a:latin typeface="Calibri"/>
                <a:cs typeface="Calibri"/>
              </a:rPr>
              <a:t>or</a:t>
            </a:r>
            <a:r>
              <a:rPr sz="1200" spc="180" dirty="0">
                <a:solidFill>
                  <a:srgbClr val="FFFFFF"/>
                </a:solidFill>
                <a:latin typeface="Calibri"/>
                <a:cs typeface="Calibri"/>
              </a:rPr>
              <a:t> </a:t>
            </a:r>
            <a:r>
              <a:rPr sz="1200" dirty="0">
                <a:solidFill>
                  <a:srgbClr val="FFFFFF"/>
                </a:solidFill>
                <a:latin typeface="Calibri"/>
                <a:cs typeface="Calibri"/>
              </a:rPr>
              <a:t>in</a:t>
            </a:r>
            <a:r>
              <a:rPr sz="1200" spc="204" dirty="0">
                <a:solidFill>
                  <a:srgbClr val="FFFFFF"/>
                </a:solidFill>
                <a:latin typeface="Calibri"/>
                <a:cs typeface="Calibri"/>
              </a:rPr>
              <a:t> </a:t>
            </a:r>
            <a:r>
              <a:rPr sz="1200" dirty="0">
                <a:solidFill>
                  <a:srgbClr val="FFFFFF"/>
                </a:solidFill>
                <a:latin typeface="Calibri"/>
                <a:cs typeface="Calibri"/>
              </a:rPr>
              <a:t>a</a:t>
            </a:r>
            <a:r>
              <a:rPr sz="1200" spc="190" dirty="0">
                <a:solidFill>
                  <a:srgbClr val="FFFFFF"/>
                </a:solidFill>
                <a:latin typeface="Calibri"/>
                <a:cs typeface="Calibri"/>
              </a:rPr>
              <a:t> </a:t>
            </a:r>
            <a:r>
              <a:rPr sz="1200" dirty="0">
                <a:solidFill>
                  <a:srgbClr val="FFFFFF"/>
                </a:solidFill>
                <a:latin typeface="Calibri"/>
                <a:cs typeface="Calibri"/>
              </a:rPr>
              <a:t>corporate</a:t>
            </a:r>
            <a:r>
              <a:rPr sz="1200" spc="190" dirty="0">
                <a:solidFill>
                  <a:srgbClr val="FFFFFF"/>
                </a:solidFill>
                <a:latin typeface="Calibri"/>
                <a:cs typeface="Calibri"/>
              </a:rPr>
              <a:t> </a:t>
            </a:r>
            <a:r>
              <a:rPr sz="1200" dirty="0">
                <a:solidFill>
                  <a:srgbClr val="FFFFFF"/>
                </a:solidFill>
                <a:latin typeface="Calibri"/>
                <a:cs typeface="Calibri"/>
              </a:rPr>
              <a:t>rebranding</a:t>
            </a:r>
            <a:r>
              <a:rPr sz="1200" spc="200" dirty="0">
                <a:solidFill>
                  <a:srgbClr val="FFFFFF"/>
                </a:solidFill>
                <a:latin typeface="Calibri"/>
                <a:cs typeface="Calibri"/>
              </a:rPr>
              <a:t> </a:t>
            </a:r>
            <a:r>
              <a:rPr sz="1200" spc="-25" dirty="0">
                <a:solidFill>
                  <a:srgbClr val="FFFFFF"/>
                </a:solidFill>
                <a:latin typeface="Calibri"/>
                <a:cs typeface="Calibri"/>
              </a:rPr>
              <a:t>and </a:t>
            </a:r>
            <a:r>
              <a:rPr sz="1200" dirty="0">
                <a:solidFill>
                  <a:srgbClr val="FFFFFF"/>
                </a:solidFill>
                <a:latin typeface="Calibri"/>
                <a:cs typeface="Calibri"/>
              </a:rPr>
              <a:t>repositioning</a:t>
            </a:r>
            <a:r>
              <a:rPr sz="1200" spc="240" dirty="0">
                <a:solidFill>
                  <a:srgbClr val="FFFFFF"/>
                </a:solidFill>
                <a:latin typeface="Calibri"/>
                <a:cs typeface="Calibri"/>
              </a:rPr>
              <a:t> </a:t>
            </a:r>
            <a:r>
              <a:rPr sz="1200" dirty="0">
                <a:solidFill>
                  <a:srgbClr val="FFFFFF"/>
                </a:solidFill>
                <a:latin typeface="Calibri"/>
                <a:cs typeface="Calibri"/>
              </a:rPr>
              <a:t>initiatives.</a:t>
            </a:r>
            <a:r>
              <a:rPr sz="1200" spc="204" dirty="0">
                <a:solidFill>
                  <a:srgbClr val="FFFFFF"/>
                </a:solidFill>
                <a:latin typeface="Calibri"/>
                <a:cs typeface="Calibri"/>
              </a:rPr>
              <a:t> </a:t>
            </a:r>
            <a:r>
              <a:rPr sz="1200" dirty="0">
                <a:solidFill>
                  <a:srgbClr val="FFFFFF"/>
                </a:solidFill>
                <a:latin typeface="Calibri"/>
                <a:cs typeface="Calibri"/>
              </a:rPr>
              <a:t>The</a:t>
            </a:r>
            <a:r>
              <a:rPr sz="1200" spc="204" dirty="0">
                <a:solidFill>
                  <a:srgbClr val="FFFFFF"/>
                </a:solidFill>
                <a:latin typeface="Calibri"/>
                <a:cs typeface="Calibri"/>
              </a:rPr>
              <a:t> </a:t>
            </a:r>
            <a:r>
              <a:rPr sz="1200" dirty="0">
                <a:solidFill>
                  <a:srgbClr val="FFFFFF"/>
                </a:solidFill>
                <a:latin typeface="Calibri"/>
                <a:cs typeface="Calibri"/>
              </a:rPr>
              <a:t>judges</a:t>
            </a:r>
            <a:r>
              <a:rPr sz="1200" spc="220" dirty="0">
                <a:solidFill>
                  <a:srgbClr val="FFFFFF"/>
                </a:solidFill>
                <a:latin typeface="Calibri"/>
                <a:cs typeface="Calibri"/>
              </a:rPr>
              <a:t> </a:t>
            </a:r>
            <a:r>
              <a:rPr sz="1200" dirty="0">
                <a:solidFill>
                  <a:srgbClr val="FFFFFF"/>
                </a:solidFill>
                <a:latin typeface="Calibri"/>
                <a:cs typeface="Calibri"/>
              </a:rPr>
              <a:t>will</a:t>
            </a:r>
            <a:r>
              <a:rPr sz="1200" spc="215" dirty="0">
                <a:solidFill>
                  <a:srgbClr val="FFFFFF"/>
                </a:solidFill>
                <a:latin typeface="Calibri"/>
                <a:cs typeface="Calibri"/>
              </a:rPr>
              <a:t> </a:t>
            </a:r>
            <a:r>
              <a:rPr sz="1200" dirty="0">
                <a:solidFill>
                  <a:srgbClr val="FFFFFF"/>
                </a:solidFill>
                <a:latin typeface="Calibri"/>
                <a:cs typeface="Calibri"/>
              </a:rPr>
              <a:t>look</a:t>
            </a:r>
            <a:r>
              <a:rPr sz="1200" spc="229" dirty="0">
                <a:solidFill>
                  <a:srgbClr val="FFFFFF"/>
                </a:solidFill>
                <a:latin typeface="Calibri"/>
                <a:cs typeface="Calibri"/>
              </a:rPr>
              <a:t> </a:t>
            </a:r>
            <a:r>
              <a:rPr sz="1200" dirty="0">
                <a:solidFill>
                  <a:srgbClr val="FFFFFF"/>
                </a:solidFill>
                <a:latin typeface="Calibri"/>
                <a:cs typeface="Calibri"/>
              </a:rPr>
              <a:t>at</a:t>
            </a:r>
            <a:r>
              <a:rPr sz="1200" spc="210" dirty="0">
                <a:solidFill>
                  <a:srgbClr val="FFFFFF"/>
                </a:solidFill>
                <a:latin typeface="Calibri"/>
                <a:cs typeface="Calibri"/>
              </a:rPr>
              <a:t> </a:t>
            </a:r>
            <a:r>
              <a:rPr sz="1200" dirty="0">
                <a:solidFill>
                  <a:srgbClr val="FFFFFF"/>
                </a:solidFill>
                <a:latin typeface="Calibri"/>
                <a:cs typeface="Calibri"/>
              </a:rPr>
              <a:t>the</a:t>
            </a:r>
            <a:r>
              <a:rPr sz="1200" spc="210" dirty="0">
                <a:solidFill>
                  <a:srgbClr val="FFFFFF"/>
                </a:solidFill>
                <a:latin typeface="Calibri"/>
                <a:cs typeface="Calibri"/>
              </a:rPr>
              <a:t> </a:t>
            </a:r>
            <a:r>
              <a:rPr sz="1200" spc="-10" dirty="0">
                <a:solidFill>
                  <a:srgbClr val="FFFFFF"/>
                </a:solidFill>
                <a:latin typeface="Calibri"/>
                <a:cs typeface="Calibri"/>
              </a:rPr>
              <a:t>strategic approach;</a:t>
            </a:r>
            <a:r>
              <a:rPr sz="1200" spc="-35" dirty="0">
                <a:solidFill>
                  <a:srgbClr val="FFFFFF"/>
                </a:solidFill>
                <a:latin typeface="Calibri"/>
                <a:cs typeface="Calibri"/>
              </a:rPr>
              <a:t> </a:t>
            </a:r>
            <a:r>
              <a:rPr sz="1200" dirty="0">
                <a:solidFill>
                  <a:srgbClr val="FFFFFF"/>
                </a:solidFill>
                <a:latin typeface="Calibri"/>
                <a:cs typeface="Calibri"/>
              </a:rPr>
              <a:t>evidence</a:t>
            </a:r>
            <a:r>
              <a:rPr sz="1200" spc="-20" dirty="0">
                <a:solidFill>
                  <a:srgbClr val="FFFFFF"/>
                </a:solidFill>
                <a:latin typeface="Calibri"/>
                <a:cs typeface="Calibri"/>
              </a:rPr>
              <a:t> </a:t>
            </a:r>
            <a:r>
              <a:rPr sz="1200" dirty="0">
                <a:solidFill>
                  <a:srgbClr val="FFFFFF"/>
                </a:solidFill>
                <a:latin typeface="Calibri"/>
                <a:cs typeface="Calibri"/>
              </a:rPr>
              <a:t>of</a:t>
            </a:r>
            <a:r>
              <a:rPr sz="1200" spc="-30" dirty="0">
                <a:solidFill>
                  <a:srgbClr val="FFFFFF"/>
                </a:solidFill>
                <a:latin typeface="Calibri"/>
                <a:cs typeface="Calibri"/>
              </a:rPr>
              <a:t> </a:t>
            </a:r>
            <a:r>
              <a:rPr sz="1200" dirty="0">
                <a:solidFill>
                  <a:srgbClr val="FFFFFF"/>
                </a:solidFill>
                <a:latin typeface="Calibri"/>
                <a:cs typeface="Calibri"/>
              </a:rPr>
              <a:t>success</a:t>
            </a:r>
            <a:r>
              <a:rPr sz="1200" spc="-10" dirty="0">
                <a:solidFill>
                  <a:srgbClr val="FFFFFF"/>
                </a:solidFill>
                <a:latin typeface="Calibri"/>
                <a:cs typeface="Calibri"/>
              </a:rPr>
              <a:t> </a:t>
            </a:r>
            <a:r>
              <a:rPr sz="1200" dirty="0">
                <a:solidFill>
                  <a:srgbClr val="FFFFFF"/>
                </a:solidFill>
                <a:latin typeface="Calibri"/>
                <a:cs typeface="Calibri"/>
              </a:rPr>
              <a:t>in</a:t>
            </a:r>
            <a:r>
              <a:rPr sz="1200" spc="-30" dirty="0">
                <a:solidFill>
                  <a:srgbClr val="FFFFFF"/>
                </a:solidFill>
                <a:latin typeface="Calibri"/>
                <a:cs typeface="Calibri"/>
              </a:rPr>
              <a:t> </a:t>
            </a:r>
            <a:r>
              <a:rPr sz="1200" dirty="0">
                <a:solidFill>
                  <a:srgbClr val="FFFFFF"/>
                </a:solidFill>
                <a:latin typeface="Calibri"/>
                <a:cs typeface="Calibri"/>
              </a:rPr>
              <a:t>building</a:t>
            </a:r>
            <a:r>
              <a:rPr sz="1200" spc="-15" dirty="0">
                <a:solidFill>
                  <a:srgbClr val="FFFFFF"/>
                </a:solidFill>
                <a:latin typeface="Calibri"/>
                <a:cs typeface="Calibri"/>
              </a:rPr>
              <a:t> </a:t>
            </a:r>
            <a:r>
              <a:rPr sz="1200" dirty="0">
                <a:solidFill>
                  <a:srgbClr val="FFFFFF"/>
                </a:solidFill>
                <a:latin typeface="Calibri"/>
                <a:cs typeface="Calibri"/>
              </a:rPr>
              <a:t>corporate</a:t>
            </a:r>
            <a:r>
              <a:rPr sz="1200" spc="229" dirty="0">
                <a:solidFill>
                  <a:srgbClr val="FFFFFF"/>
                </a:solidFill>
                <a:latin typeface="Calibri"/>
                <a:cs typeface="Calibri"/>
              </a:rPr>
              <a:t> </a:t>
            </a:r>
            <a:r>
              <a:rPr sz="1200" spc="-10" dirty="0">
                <a:solidFill>
                  <a:srgbClr val="FFFFFF"/>
                </a:solidFill>
                <a:latin typeface="Calibri"/>
                <a:cs typeface="Calibri"/>
              </a:rPr>
              <a:t>reputation, </a:t>
            </a:r>
            <a:r>
              <a:rPr sz="1200" dirty="0">
                <a:solidFill>
                  <a:srgbClr val="FFFFFF"/>
                </a:solidFill>
                <a:latin typeface="Calibri"/>
                <a:cs typeface="Calibri"/>
              </a:rPr>
              <a:t>enhancing</a:t>
            </a:r>
            <a:r>
              <a:rPr sz="1200" spc="80" dirty="0">
                <a:solidFill>
                  <a:srgbClr val="FFFFFF"/>
                </a:solidFill>
                <a:latin typeface="Calibri"/>
                <a:cs typeface="Calibri"/>
              </a:rPr>
              <a:t> </a:t>
            </a:r>
            <a:r>
              <a:rPr sz="1200" dirty="0">
                <a:solidFill>
                  <a:srgbClr val="FFFFFF"/>
                </a:solidFill>
                <a:latin typeface="Calibri"/>
                <a:cs typeface="Calibri"/>
              </a:rPr>
              <a:t>company</a:t>
            </a:r>
            <a:r>
              <a:rPr sz="1200" spc="80" dirty="0">
                <a:solidFill>
                  <a:srgbClr val="FFFFFF"/>
                </a:solidFill>
                <a:latin typeface="Calibri"/>
                <a:cs typeface="Calibri"/>
              </a:rPr>
              <a:t> </a:t>
            </a:r>
            <a:r>
              <a:rPr sz="1200" dirty="0">
                <a:solidFill>
                  <a:srgbClr val="FFFFFF"/>
                </a:solidFill>
                <a:latin typeface="Calibri"/>
                <a:cs typeface="Calibri"/>
              </a:rPr>
              <a:t>positioning,</a:t>
            </a:r>
            <a:r>
              <a:rPr sz="1200" spc="55" dirty="0">
                <a:solidFill>
                  <a:srgbClr val="FFFFFF"/>
                </a:solidFill>
                <a:latin typeface="Calibri"/>
                <a:cs typeface="Calibri"/>
              </a:rPr>
              <a:t> </a:t>
            </a:r>
            <a:r>
              <a:rPr sz="1200" dirty="0">
                <a:solidFill>
                  <a:srgbClr val="FFFFFF"/>
                </a:solidFill>
                <a:latin typeface="Calibri"/>
                <a:cs typeface="Calibri"/>
              </a:rPr>
              <a:t>communicating</a:t>
            </a:r>
            <a:r>
              <a:rPr sz="1200" spc="405" dirty="0">
                <a:solidFill>
                  <a:srgbClr val="FFFFFF"/>
                </a:solidFill>
                <a:latin typeface="Calibri"/>
                <a:cs typeface="Calibri"/>
              </a:rPr>
              <a:t> </a:t>
            </a:r>
            <a:r>
              <a:rPr sz="1200" dirty="0">
                <a:solidFill>
                  <a:srgbClr val="FFFFFF"/>
                </a:solidFill>
                <a:latin typeface="Calibri"/>
                <a:cs typeface="Calibri"/>
              </a:rPr>
              <a:t>with</a:t>
            </a:r>
            <a:r>
              <a:rPr sz="1200" spc="60" dirty="0">
                <a:solidFill>
                  <a:srgbClr val="FFFFFF"/>
                </a:solidFill>
                <a:latin typeface="Calibri"/>
                <a:cs typeface="Calibri"/>
              </a:rPr>
              <a:t> </a:t>
            </a:r>
            <a:r>
              <a:rPr sz="1200" spc="-10" dirty="0">
                <a:solidFill>
                  <a:srgbClr val="FFFFFF"/>
                </a:solidFill>
                <a:latin typeface="Calibri"/>
                <a:cs typeface="Calibri"/>
              </a:rPr>
              <a:t>investor </a:t>
            </a:r>
            <a:r>
              <a:rPr sz="1200" dirty="0">
                <a:solidFill>
                  <a:srgbClr val="FFFFFF"/>
                </a:solidFill>
                <a:latin typeface="Calibri"/>
                <a:cs typeface="Calibri"/>
              </a:rPr>
              <a:t>or</a:t>
            </a:r>
            <a:r>
              <a:rPr sz="1200" spc="-15" dirty="0">
                <a:solidFill>
                  <a:srgbClr val="FFFFFF"/>
                </a:solidFill>
                <a:latin typeface="Calibri"/>
                <a:cs typeface="Calibri"/>
              </a:rPr>
              <a:t> </a:t>
            </a:r>
            <a:r>
              <a:rPr sz="1200" dirty="0">
                <a:solidFill>
                  <a:srgbClr val="FFFFFF"/>
                </a:solidFill>
                <a:latin typeface="Calibri"/>
                <a:cs typeface="Calibri"/>
              </a:rPr>
              <a:t>other</a:t>
            </a:r>
            <a:r>
              <a:rPr sz="1200" spc="-10" dirty="0">
                <a:solidFill>
                  <a:srgbClr val="FFFFFF"/>
                </a:solidFill>
                <a:latin typeface="Calibri"/>
                <a:cs typeface="Calibri"/>
              </a:rPr>
              <a:t> </a:t>
            </a:r>
            <a:r>
              <a:rPr sz="1200" spc="-40" dirty="0">
                <a:solidFill>
                  <a:srgbClr val="FFFFFF"/>
                </a:solidFill>
                <a:latin typeface="Calibri"/>
                <a:cs typeface="Calibri"/>
              </a:rPr>
              <a:t>stakeholder,</a:t>
            </a:r>
            <a:r>
              <a:rPr sz="1200" spc="65" dirty="0">
                <a:solidFill>
                  <a:srgbClr val="FFFFFF"/>
                </a:solidFill>
                <a:latin typeface="Calibri"/>
                <a:cs typeface="Calibri"/>
              </a:rPr>
              <a:t> </a:t>
            </a:r>
            <a:r>
              <a:rPr sz="1200" dirty="0">
                <a:solidFill>
                  <a:srgbClr val="FFFFFF"/>
                </a:solidFill>
                <a:latin typeface="Calibri"/>
                <a:cs typeface="Calibri"/>
              </a:rPr>
              <a:t>or</a:t>
            </a:r>
            <a:r>
              <a:rPr sz="1200" spc="-10" dirty="0">
                <a:solidFill>
                  <a:srgbClr val="FFFFFF"/>
                </a:solidFill>
                <a:latin typeface="Calibri"/>
                <a:cs typeface="Calibri"/>
              </a:rPr>
              <a:t> </a:t>
            </a:r>
            <a:r>
              <a:rPr sz="1200" dirty="0">
                <a:solidFill>
                  <a:srgbClr val="FFFFFF"/>
                </a:solidFill>
                <a:latin typeface="Calibri"/>
                <a:cs typeface="Calibri"/>
              </a:rPr>
              <a:t>achieving</a:t>
            </a:r>
            <a:r>
              <a:rPr sz="1200" spc="-5" dirty="0">
                <a:solidFill>
                  <a:srgbClr val="FFFFFF"/>
                </a:solidFill>
                <a:latin typeface="Calibri"/>
                <a:cs typeface="Calibri"/>
              </a:rPr>
              <a:t> </a:t>
            </a:r>
            <a:r>
              <a:rPr sz="1200" dirty="0">
                <a:solidFill>
                  <a:srgbClr val="FFFFFF"/>
                </a:solidFill>
                <a:latin typeface="Calibri"/>
                <a:cs typeface="Calibri"/>
              </a:rPr>
              <a:t>other</a:t>
            </a:r>
            <a:r>
              <a:rPr sz="1200" spc="275" dirty="0">
                <a:solidFill>
                  <a:srgbClr val="FFFFFF"/>
                </a:solidFill>
                <a:latin typeface="Calibri"/>
                <a:cs typeface="Calibri"/>
              </a:rPr>
              <a:t> </a:t>
            </a:r>
            <a:r>
              <a:rPr sz="1200" spc="-20" dirty="0">
                <a:solidFill>
                  <a:srgbClr val="FFFFFF"/>
                </a:solidFill>
                <a:latin typeface="Calibri"/>
                <a:cs typeface="Calibri"/>
              </a:rPr>
              <a:t>corporate</a:t>
            </a:r>
            <a:r>
              <a:rPr sz="1200" spc="-105" dirty="0">
                <a:solidFill>
                  <a:srgbClr val="FFFFFF"/>
                </a:solidFill>
                <a:latin typeface="Calibri"/>
                <a:cs typeface="Calibri"/>
              </a:rPr>
              <a:t> </a:t>
            </a:r>
            <a:r>
              <a:rPr sz="1200" spc="-10" dirty="0">
                <a:solidFill>
                  <a:srgbClr val="FFFFFF"/>
                </a:solidFill>
                <a:latin typeface="Calibri"/>
                <a:cs typeface="Calibri"/>
              </a:rPr>
              <a:t>goals.</a:t>
            </a:r>
            <a:endParaRPr sz="1200">
              <a:latin typeface="Calibri"/>
              <a:cs typeface="Calibri"/>
            </a:endParaRPr>
          </a:p>
        </p:txBody>
      </p:sp>
      <p:sp>
        <p:nvSpPr>
          <p:cNvPr id="7" name="object 7"/>
          <p:cNvSpPr txBox="1"/>
          <p:nvPr/>
        </p:nvSpPr>
        <p:spPr>
          <a:xfrm>
            <a:off x="5591047" y="4234052"/>
            <a:ext cx="3966210" cy="1610995"/>
          </a:xfrm>
          <a:prstGeom prst="rect">
            <a:avLst/>
          </a:prstGeom>
        </p:spPr>
        <p:txBody>
          <a:bodyPr vert="horz" wrap="square" lIns="0" tIns="12700" rIns="0" bIns="0" rtlCol="0">
            <a:spAutoFit/>
          </a:bodyPr>
          <a:lstStyle/>
          <a:p>
            <a:pPr marL="35560" algn="just">
              <a:lnSpc>
                <a:spcPct val="100000"/>
              </a:lnSpc>
              <a:spcBef>
                <a:spcPts val="100"/>
              </a:spcBef>
            </a:pPr>
            <a:r>
              <a:rPr sz="1200" b="1" dirty="0">
                <a:solidFill>
                  <a:srgbClr val="FF0000"/>
                </a:solidFill>
                <a:latin typeface="Calibri"/>
                <a:cs typeface="Calibri"/>
              </a:rPr>
              <a:t>C24.</a:t>
            </a:r>
            <a:r>
              <a:rPr sz="1200" b="1" spc="20" dirty="0">
                <a:solidFill>
                  <a:srgbClr val="FF0000"/>
                </a:solidFill>
                <a:latin typeface="Calibri"/>
                <a:cs typeface="Calibri"/>
              </a:rPr>
              <a:t> </a:t>
            </a:r>
            <a:r>
              <a:rPr sz="1200" b="1" spc="-20" dirty="0">
                <a:solidFill>
                  <a:srgbClr val="FF0000"/>
                </a:solidFill>
                <a:latin typeface="Calibri"/>
                <a:cs typeface="Calibri"/>
              </a:rPr>
              <a:t>Corporate</a:t>
            </a:r>
            <a:r>
              <a:rPr sz="1200" b="1" spc="-105" dirty="0">
                <a:solidFill>
                  <a:srgbClr val="FF0000"/>
                </a:solidFill>
                <a:latin typeface="Calibri"/>
                <a:cs typeface="Calibri"/>
              </a:rPr>
              <a:t> </a:t>
            </a:r>
            <a:r>
              <a:rPr sz="1200" b="1" spc="-10" dirty="0">
                <a:solidFill>
                  <a:srgbClr val="FF0000"/>
                </a:solidFill>
                <a:latin typeface="Calibri"/>
                <a:cs typeface="Calibri"/>
              </a:rPr>
              <a:t>Publications</a:t>
            </a:r>
            <a:endParaRPr sz="1200">
              <a:latin typeface="Calibri"/>
              <a:cs typeface="Calibri"/>
            </a:endParaRPr>
          </a:p>
          <a:p>
            <a:pPr marL="12700" marR="5080" algn="just">
              <a:lnSpc>
                <a:spcPct val="111000"/>
              </a:lnSpc>
              <a:spcBef>
                <a:spcPts val="1450"/>
              </a:spcBef>
            </a:pPr>
            <a:r>
              <a:rPr sz="1200" dirty="0">
                <a:solidFill>
                  <a:srgbClr val="FFFFFF"/>
                </a:solidFill>
                <a:latin typeface="Calibri"/>
                <a:cs typeface="Calibri"/>
              </a:rPr>
              <a:t>This</a:t>
            </a:r>
            <a:r>
              <a:rPr sz="1200" spc="15" dirty="0">
                <a:solidFill>
                  <a:srgbClr val="FFFFFF"/>
                </a:solidFill>
                <a:latin typeface="Calibri"/>
                <a:cs typeface="Calibri"/>
              </a:rPr>
              <a:t> </a:t>
            </a:r>
            <a:r>
              <a:rPr sz="1200" dirty="0">
                <a:solidFill>
                  <a:srgbClr val="FFFFFF"/>
                </a:solidFill>
                <a:latin typeface="Calibri"/>
                <a:cs typeface="Calibri"/>
              </a:rPr>
              <a:t>category</a:t>
            </a:r>
            <a:r>
              <a:rPr sz="1200" spc="15" dirty="0">
                <a:solidFill>
                  <a:srgbClr val="FFFFFF"/>
                </a:solidFill>
                <a:latin typeface="Calibri"/>
                <a:cs typeface="Calibri"/>
              </a:rPr>
              <a:t> </a:t>
            </a:r>
            <a:r>
              <a:rPr sz="1200" spc="-10" dirty="0">
                <a:solidFill>
                  <a:srgbClr val="FFFFFF"/>
                </a:solidFill>
                <a:latin typeface="Calibri"/>
                <a:cs typeface="Calibri"/>
              </a:rPr>
              <a:t>awarded</a:t>
            </a:r>
            <a:r>
              <a:rPr sz="1200" dirty="0">
                <a:solidFill>
                  <a:srgbClr val="FFFFFF"/>
                </a:solidFill>
                <a:latin typeface="Calibri"/>
                <a:cs typeface="Calibri"/>
              </a:rPr>
              <a:t> to </a:t>
            </a:r>
            <a:r>
              <a:rPr sz="1200" spc="-10" dirty="0">
                <a:solidFill>
                  <a:srgbClr val="FFFFFF"/>
                </a:solidFill>
                <a:latin typeface="Calibri"/>
                <a:cs typeface="Calibri"/>
              </a:rPr>
              <a:t>corporate</a:t>
            </a:r>
            <a:r>
              <a:rPr sz="1200" spc="15" dirty="0">
                <a:solidFill>
                  <a:srgbClr val="FFFFFF"/>
                </a:solidFill>
                <a:latin typeface="Calibri"/>
                <a:cs typeface="Calibri"/>
              </a:rPr>
              <a:t> </a:t>
            </a:r>
            <a:r>
              <a:rPr sz="1200" dirty="0">
                <a:solidFill>
                  <a:srgbClr val="FFFFFF"/>
                </a:solidFill>
                <a:latin typeface="Calibri"/>
                <a:cs typeface="Calibri"/>
              </a:rPr>
              <a:t>publication</a:t>
            </a:r>
            <a:r>
              <a:rPr sz="1200" spc="5" dirty="0">
                <a:solidFill>
                  <a:srgbClr val="FFFFFF"/>
                </a:solidFill>
                <a:latin typeface="Calibri"/>
                <a:cs typeface="Calibri"/>
              </a:rPr>
              <a:t> </a:t>
            </a:r>
            <a:r>
              <a:rPr sz="1200" dirty="0">
                <a:solidFill>
                  <a:srgbClr val="FFFFFF"/>
                </a:solidFill>
                <a:latin typeface="Calibri"/>
                <a:cs typeface="Calibri"/>
              </a:rPr>
              <a:t>which</a:t>
            </a:r>
            <a:r>
              <a:rPr sz="1200" spc="310" dirty="0">
                <a:solidFill>
                  <a:srgbClr val="FFFFFF"/>
                </a:solidFill>
                <a:latin typeface="Calibri"/>
                <a:cs typeface="Calibri"/>
              </a:rPr>
              <a:t> </a:t>
            </a:r>
            <a:r>
              <a:rPr sz="1200" spc="-10" dirty="0">
                <a:solidFill>
                  <a:srgbClr val="FFFFFF"/>
                </a:solidFill>
                <a:latin typeface="Calibri"/>
                <a:cs typeface="Calibri"/>
              </a:rPr>
              <a:t>includes </a:t>
            </a:r>
            <a:r>
              <a:rPr sz="1200" dirty="0">
                <a:solidFill>
                  <a:srgbClr val="FFFFFF"/>
                </a:solidFill>
                <a:latin typeface="Calibri"/>
                <a:cs typeface="Calibri"/>
              </a:rPr>
              <a:t>both</a:t>
            </a:r>
            <a:r>
              <a:rPr sz="1200" spc="265" dirty="0">
                <a:solidFill>
                  <a:srgbClr val="FFFFFF"/>
                </a:solidFill>
                <a:latin typeface="Calibri"/>
                <a:cs typeface="Calibri"/>
              </a:rPr>
              <a:t> </a:t>
            </a:r>
            <a:r>
              <a:rPr sz="1200" dirty="0">
                <a:solidFill>
                  <a:srgbClr val="FFFFFF"/>
                </a:solidFill>
                <a:latin typeface="Calibri"/>
                <a:cs typeface="Calibri"/>
              </a:rPr>
              <a:t>printed</a:t>
            </a:r>
            <a:r>
              <a:rPr sz="1200" spc="270" dirty="0">
                <a:solidFill>
                  <a:srgbClr val="FFFFFF"/>
                </a:solidFill>
                <a:latin typeface="Calibri"/>
                <a:cs typeface="Calibri"/>
              </a:rPr>
              <a:t> </a:t>
            </a:r>
            <a:r>
              <a:rPr sz="1200" dirty="0">
                <a:solidFill>
                  <a:srgbClr val="FFFFFF"/>
                </a:solidFill>
                <a:latin typeface="Calibri"/>
                <a:cs typeface="Calibri"/>
              </a:rPr>
              <a:t>material</a:t>
            </a:r>
            <a:r>
              <a:rPr sz="1200" spc="260" dirty="0">
                <a:solidFill>
                  <a:srgbClr val="FFFFFF"/>
                </a:solidFill>
                <a:latin typeface="Calibri"/>
                <a:cs typeface="Calibri"/>
              </a:rPr>
              <a:t> </a:t>
            </a:r>
            <a:r>
              <a:rPr sz="1200" dirty="0">
                <a:solidFill>
                  <a:srgbClr val="FFFFFF"/>
                </a:solidFill>
                <a:latin typeface="Calibri"/>
                <a:cs typeface="Calibri"/>
              </a:rPr>
              <a:t>and</a:t>
            </a:r>
            <a:r>
              <a:rPr sz="1200" spc="265" dirty="0">
                <a:solidFill>
                  <a:srgbClr val="FFFFFF"/>
                </a:solidFill>
                <a:latin typeface="Calibri"/>
                <a:cs typeface="Calibri"/>
              </a:rPr>
              <a:t> </a:t>
            </a:r>
            <a:r>
              <a:rPr sz="1200" dirty="0">
                <a:solidFill>
                  <a:srgbClr val="FFFFFF"/>
                </a:solidFill>
                <a:latin typeface="Calibri"/>
                <a:cs typeface="Calibri"/>
              </a:rPr>
              <a:t>electronically</a:t>
            </a:r>
            <a:r>
              <a:rPr sz="1200" spc="275" dirty="0">
                <a:solidFill>
                  <a:srgbClr val="FFFFFF"/>
                </a:solidFill>
                <a:latin typeface="Calibri"/>
                <a:cs typeface="Calibri"/>
              </a:rPr>
              <a:t>  </a:t>
            </a:r>
            <a:r>
              <a:rPr sz="1200" dirty="0">
                <a:solidFill>
                  <a:srgbClr val="FFFFFF"/>
                </a:solidFill>
                <a:latin typeface="Calibri"/>
                <a:cs typeface="Calibri"/>
              </a:rPr>
              <a:t>published</a:t>
            </a:r>
            <a:r>
              <a:rPr sz="1200" spc="250" dirty="0">
                <a:solidFill>
                  <a:srgbClr val="FFFFFF"/>
                </a:solidFill>
                <a:latin typeface="Calibri"/>
                <a:cs typeface="Calibri"/>
              </a:rPr>
              <a:t> </a:t>
            </a:r>
            <a:r>
              <a:rPr sz="1200" spc="-10" dirty="0">
                <a:solidFill>
                  <a:srgbClr val="FFFFFF"/>
                </a:solidFill>
                <a:latin typeface="Calibri"/>
                <a:cs typeface="Calibri"/>
              </a:rPr>
              <a:t>material </a:t>
            </a:r>
            <a:r>
              <a:rPr sz="1200" dirty="0">
                <a:solidFill>
                  <a:srgbClr val="FFFFFF"/>
                </a:solidFill>
                <a:latin typeface="Calibri"/>
                <a:cs typeface="Calibri"/>
              </a:rPr>
              <a:t>produced</a:t>
            </a:r>
            <a:r>
              <a:rPr sz="1200" spc="45" dirty="0">
                <a:solidFill>
                  <a:srgbClr val="FFFFFF"/>
                </a:solidFill>
                <a:latin typeface="Calibri"/>
                <a:cs typeface="Calibri"/>
              </a:rPr>
              <a:t> </a:t>
            </a:r>
            <a:r>
              <a:rPr sz="1200" dirty="0">
                <a:solidFill>
                  <a:srgbClr val="FFFFFF"/>
                </a:solidFill>
                <a:latin typeface="Calibri"/>
                <a:cs typeface="Calibri"/>
              </a:rPr>
              <a:t>on</a:t>
            </a:r>
            <a:r>
              <a:rPr sz="1200" spc="45" dirty="0">
                <a:solidFill>
                  <a:srgbClr val="FFFFFF"/>
                </a:solidFill>
                <a:latin typeface="Calibri"/>
                <a:cs typeface="Calibri"/>
              </a:rPr>
              <a:t> </a:t>
            </a:r>
            <a:r>
              <a:rPr sz="1200" dirty="0">
                <a:solidFill>
                  <a:srgbClr val="FFFFFF"/>
                </a:solidFill>
                <a:latin typeface="Calibri"/>
                <a:cs typeface="Calibri"/>
              </a:rPr>
              <a:t>behalf</a:t>
            </a:r>
            <a:r>
              <a:rPr sz="1200" spc="40" dirty="0">
                <a:solidFill>
                  <a:srgbClr val="FFFFFF"/>
                </a:solidFill>
                <a:latin typeface="Calibri"/>
                <a:cs typeface="Calibri"/>
              </a:rPr>
              <a:t> </a:t>
            </a:r>
            <a:r>
              <a:rPr sz="1200" dirty="0">
                <a:solidFill>
                  <a:srgbClr val="FFFFFF"/>
                </a:solidFill>
                <a:latin typeface="Calibri"/>
                <a:cs typeface="Calibri"/>
              </a:rPr>
              <a:t>of</a:t>
            </a:r>
            <a:r>
              <a:rPr sz="1200" spc="45" dirty="0">
                <a:solidFill>
                  <a:srgbClr val="FFFFFF"/>
                </a:solidFill>
                <a:latin typeface="Calibri"/>
                <a:cs typeface="Calibri"/>
              </a:rPr>
              <a:t> </a:t>
            </a:r>
            <a:r>
              <a:rPr sz="1200" dirty="0">
                <a:solidFill>
                  <a:srgbClr val="FFFFFF"/>
                </a:solidFill>
                <a:latin typeface="Calibri"/>
                <a:cs typeface="Calibri"/>
              </a:rPr>
              <a:t>an</a:t>
            </a:r>
            <a:r>
              <a:rPr sz="1200" spc="400" dirty="0">
                <a:solidFill>
                  <a:srgbClr val="FFFFFF"/>
                </a:solidFill>
                <a:latin typeface="Calibri"/>
                <a:cs typeface="Calibri"/>
              </a:rPr>
              <a:t> </a:t>
            </a:r>
            <a:r>
              <a:rPr sz="1200" spc="-10" dirty="0">
                <a:solidFill>
                  <a:srgbClr val="FFFFFF"/>
                </a:solidFill>
                <a:latin typeface="Calibri"/>
                <a:cs typeface="Calibri"/>
              </a:rPr>
              <a:t>organization.</a:t>
            </a:r>
            <a:r>
              <a:rPr sz="1200" spc="55" dirty="0">
                <a:solidFill>
                  <a:srgbClr val="FFFFFF"/>
                </a:solidFill>
                <a:latin typeface="Calibri"/>
                <a:cs typeface="Calibri"/>
              </a:rPr>
              <a:t> </a:t>
            </a:r>
            <a:r>
              <a:rPr sz="1200" dirty="0">
                <a:solidFill>
                  <a:srgbClr val="FFFFFF"/>
                </a:solidFill>
                <a:latin typeface="Calibri"/>
                <a:cs typeface="Calibri"/>
              </a:rPr>
              <a:t>This</a:t>
            </a:r>
            <a:r>
              <a:rPr sz="1200" spc="60" dirty="0">
                <a:solidFill>
                  <a:srgbClr val="FFFFFF"/>
                </a:solidFill>
                <a:latin typeface="Calibri"/>
                <a:cs typeface="Calibri"/>
              </a:rPr>
              <a:t> </a:t>
            </a:r>
            <a:r>
              <a:rPr sz="1200" dirty="0">
                <a:solidFill>
                  <a:srgbClr val="FFFFFF"/>
                </a:solidFill>
                <a:latin typeface="Calibri"/>
                <a:cs typeface="Calibri"/>
              </a:rPr>
              <a:t>includes</a:t>
            </a:r>
            <a:r>
              <a:rPr sz="1200" spc="60" dirty="0">
                <a:solidFill>
                  <a:srgbClr val="FFFFFF"/>
                </a:solidFill>
                <a:latin typeface="Calibri"/>
                <a:cs typeface="Calibri"/>
              </a:rPr>
              <a:t> </a:t>
            </a:r>
            <a:r>
              <a:rPr sz="1200" dirty="0">
                <a:solidFill>
                  <a:srgbClr val="FFFFFF"/>
                </a:solidFill>
                <a:latin typeface="Calibri"/>
                <a:cs typeface="Calibri"/>
              </a:rPr>
              <a:t>either</a:t>
            </a:r>
            <a:r>
              <a:rPr sz="1200" spc="50" dirty="0">
                <a:solidFill>
                  <a:srgbClr val="FFFFFF"/>
                </a:solidFill>
                <a:latin typeface="Calibri"/>
                <a:cs typeface="Calibri"/>
              </a:rPr>
              <a:t> </a:t>
            </a:r>
            <a:r>
              <a:rPr sz="1200" spc="-25" dirty="0">
                <a:solidFill>
                  <a:srgbClr val="FFFFFF"/>
                </a:solidFill>
                <a:latin typeface="Calibri"/>
                <a:cs typeface="Calibri"/>
              </a:rPr>
              <a:t>an </a:t>
            </a:r>
            <a:r>
              <a:rPr sz="1200" dirty="0">
                <a:solidFill>
                  <a:srgbClr val="FFFFFF"/>
                </a:solidFill>
                <a:latin typeface="Calibri"/>
                <a:cs typeface="Calibri"/>
              </a:rPr>
              <a:t>external</a:t>
            </a:r>
            <a:r>
              <a:rPr sz="1200" spc="25" dirty="0">
                <a:solidFill>
                  <a:srgbClr val="FFFFFF"/>
                </a:solidFill>
                <a:latin typeface="Calibri"/>
                <a:cs typeface="Calibri"/>
              </a:rPr>
              <a:t> </a:t>
            </a:r>
            <a:r>
              <a:rPr sz="1200" dirty="0">
                <a:solidFill>
                  <a:srgbClr val="FFFFFF"/>
                </a:solidFill>
                <a:latin typeface="Calibri"/>
                <a:cs typeface="Calibri"/>
              </a:rPr>
              <a:t>audience</a:t>
            </a:r>
            <a:r>
              <a:rPr sz="1200" spc="395" dirty="0">
                <a:solidFill>
                  <a:srgbClr val="FFFFFF"/>
                </a:solidFill>
                <a:latin typeface="Calibri"/>
                <a:cs typeface="Calibri"/>
              </a:rPr>
              <a:t> </a:t>
            </a:r>
            <a:r>
              <a:rPr sz="1200" dirty="0">
                <a:solidFill>
                  <a:srgbClr val="FFFFFF"/>
                </a:solidFill>
                <a:latin typeface="Calibri"/>
                <a:cs typeface="Calibri"/>
              </a:rPr>
              <a:t>or</a:t>
            </a:r>
            <a:r>
              <a:rPr sz="1200" spc="50" dirty="0">
                <a:solidFill>
                  <a:srgbClr val="FFFFFF"/>
                </a:solidFill>
                <a:latin typeface="Calibri"/>
                <a:cs typeface="Calibri"/>
              </a:rPr>
              <a:t> </a:t>
            </a:r>
            <a:r>
              <a:rPr sz="1200" dirty="0">
                <a:solidFill>
                  <a:srgbClr val="FFFFFF"/>
                </a:solidFill>
                <a:latin typeface="Calibri"/>
                <a:cs typeface="Calibri"/>
              </a:rPr>
              <a:t>internal</a:t>
            </a:r>
            <a:r>
              <a:rPr sz="1200" spc="55" dirty="0">
                <a:solidFill>
                  <a:srgbClr val="FFFFFF"/>
                </a:solidFill>
                <a:latin typeface="Calibri"/>
                <a:cs typeface="Calibri"/>
              </a:rPr>
              <a:t> </a:t>
            </a:r>
            <a:r>
              <a:rPr sz="1200" spc="-10" dirty="0">
                <a:solidFill>
                  <a:srgbClr val="FFFFFF"/>
                </a:solidFill>
                <a:latin typeface="Calibri"/>
                <a:cs typeface="Calibri"/>
              </a:rPr>
              <a:t>stakeholders</a:t>
            </a:r>
            <a:r>
              <a:rPr sz="1200" spc="50" dirty="0">
                <a:solidFill>
                  <a:srgbClr val="FFFFFF"/>
                </a:solidFill>
                <a:latin typeface="Calibri"/>
                <a:cs typeface="Calibri"/>
              </a:rPr>
              <a:t> </a:t>
            </a:r>
            <a:r>
              <a:rPr sz="1200" dirty="0">
                <a:solidFill>
                  <a:srgbClr val="FFFFFF"/>
                </a:solidFill>
                <a:latin typeface="Calibri"/>
                <a:cs typeface="Calibri"/>
              </a:rPr>
              <a:t>to</a:t>
            </a:r>
            <a:r>
              <a:rPr sz="1200" spc="35" dirty="0">
                <a:solidFill>
                  <a:srgbClr val="FFFFFF"/>
                </a:solidFill>
                <a:latin typeface="Calibri"/>
                <a:cs typeface="Calibri"/>
              </a:rPr>
              <a:t> </a:t>
            </a:r>
            <a:r>
              <a:rPr sz="1200" dirty="0">
                <a:solidFill>
                  <a:srgbClr val="FFFFFF"/>
                </a:solidFill>
                <a:latin typeface="Calibri"/>
                <a:cs typeface="Calibri"/>
              </a:rPr>
              <a:t>meet</a:t>
            </a:r>
            <a:r>
              <a:rPr sz="1200" spc="45" dirty="0">
                <a:solidFill>
                  <a:srgbClr val="FFFFFF"/>
                </a:solidFill>
                <a:latin typeface="Calibri"/>
                <a:cs typeface="Calibri"/>
              </a:rPr>
              <a:t> </a:t>
            </a:r>
            <a:r>
              <a:rPr sz="1200" dirty="0">
                <a:solidFill>
                  <a:srgbClr val="FFFFFF"/>
                </a:solidFill>
                <a:latin typeface="Calibri"/>
                <a:cs typeface="Calibri"/>
              </a:rPr>
              <a:t>specific</a:t>
            </a:r>
            <a:r>
              <a:rPr sz="1200" spc="40" dirty="0">
                <a:solidFill>
                  <a:srgbClr val="FFFFFF"/>
                </a:solidFill>
                <a:latin typeface="Calibri"/>
                <a:cs typeface="Calibri"/>
              </a:rPr>
              <a:t> </a:t>
            </a:r>
            <a:r>
              <a:rPr sz="1200" spc="-25" dirty="0">
                <a:solidFill>
                  <a:srgbClr val="FFFFFF"/>
                </a:solidFill>
                <a:latin typeface="Calibri"/>
                <a:cs typeface="Calibri"/>
              </a:rPr>
              <a:t>PR </a:t>
            </a:r>
            <a:r>
              <a:rPr sz="1200" dirty="0">
                <a:solidFill>
                  <a:srgbClr val="FFFFFF"/>
                </a:solidFill>
                <a:latin typeface="Calibri"/>
                <a:cs typeface="Calibri"/>
              </a:rPr>
              <a:t>objectives.</a:t>
            </a:r>
            <a:r>
              <a:rPr sz="1200" spc="220" dirty="0">
                <a:solidFill>
                  <a:srgbClr val="FFFFFF"/>
                </a:solidFill>
                <a:latin typeface="Calibri"/>
                <a:cs typeface="Calibri"/>
              </a:rPr>
              <a:t> </a:t>
            </a:r>
            <a:r>
              <a:rPr sz="1200" dirty="0">
                <a:solidFill>
                  <a:srgbClr val="FFFFFF"/>
                </a:solidFill>
                <a:latin typeface="Calibri"/>
                <a:cs typeface="Calibri"/>
              </a:rPr>
              <a:t>Three</a:t>
            </a:r>
            <a:r>
              <a:rPr sz="1200" spc="-25" dirty="0">
                <a:solidFill>
                  <a:srgbClr val="FFFFFF"/>
                </a:solidFill>
                <a:latin typeface="Calibri"/>
                <a:cs typeface="Calibri"/>
              </a:rPr>
              <a:t> </a:t>
            </a:r>
            <a:r>
              <a:rPr sz="1200" spc="-20" dirty="0">
                <a:solidFill>
                  <a:srgbClr val="FFFFFF"/>
                </a:solidFill>
                <a:latin typeface="Calibri"/>
                <a:cs typeface="Calibri"/>
              </a:rPr>
              <a:t>different </a:t>
            </a:r>
            <a:r>
              <a:rPr sz="1200" dirty="0">
                <a:solidFill>
                  <a:srgbClr val="FFFFFF"/>
                </a:solidFill>
                <a:latin typeface="Calibri"/>
                <a:cs typeface="Calibri"/>
              </a:rPr>
              <a:t>sample</a:t>
            </a:r>
            <a:r>
              <a:rPr sz="1200" spc="-25" dirty="0">
                <a:solidFill>
                  <a:srgbClr val="FFFFFF"/>
                </a:solidFill>
                <a:latin typeface="Calibri"/>
                <a:cs typeface="Calibri"/>
              </a:rPr>
              <a:t> </a:t>
            </a:r>
            <a:r>
              <a:rPr sz="1200" dirty="0">
                <a:solidFill>
                  <a:srgbClr val="FFFFFF"/>
                </a:solidFill>
                <a:latin typeface="Calibri"/>
                <a:cs typeface="Calibri"/>
              </a:rPr>
              <a:t>copies</a:t>
            </a:r>
            <a:r>
              <a:rPr sz="1200" spc="-15" dirty="0">
                <a:solidFill>
                  <a:srgbClr val="FFFFFF"/>
                </a:solidFill>
                <a:latin typeface="Calibri"/>
                <a:cs typeface="Calibri"/>
              </a:rPr>
              <a:t> </a:t>
            </a:r>
            <a:r>
              <a:rPr sz="1200" dirty="0">
                <a:solidFill>
                  <a:srgbClr val="FFFFFF"/>
                </a:solidFill>
                <a:latin typeface="Calibri"/>
                <a:cs typeface="Calibri"/>
              </a:rPr>
              <a:t>should</a:t>
            </a:r>
            <a:r>
              <a:rPr sz="1200" spc="-35" dirty="0">
                <a:solidFill>
                  <a:srgbClr val="FFFFFF"/>
                </a:solidFill>
                <a:latin typeface="Calibri"/>
                <a:cs typeface="Calibri"/>
              </a:rPr>
              <a:t> </a:t>
            </a:r>
            <a:r>
              <a:rPr sz="1200" dirty="0">
                <a:solidFill>
                  <a:srgbClr val="FFFFFF"/>
                </a:solidFill>
                <a:latin typeface="Calibri"/>
                <a:cs typeface="Calibri"/>
              </a:rPr>
              <a:t>be</a:t>
            </a:r>
            <a:r>
              <a:rPr sz="1200" spc="-30" dirty="0">
                <a:solidFill>
                  <a:srgbClr val="FFFFFF"/>
                </a:solidFill>
                <a:latin typeface="Calibri"/>
                <a:cs typeface="Calibri"/>
              </a:rPr>
              <a:t> </a:t>
            </a:r>
            <a:r>
              <a:rPr sz="1200" dirty="0">
                <a:solidFill>
                  <a:srgbClr val="FFFFFF"/>
                </a:solidFill>
                <a:latin typeface="Calibri"/>
                <a:cs typeface="Calibri"/>
              </a:rPr>
              <a:t>included</a:t>
            </a:r>
            <a:r>
              <a:rPr sz="1200" spc="-5" dirty="0">
                <a:solidFill>
                  <a:srgbClr val="FFFFFF"/>
                </a:solidFill>
                <a:latin typeface="Calibri"/>
                <a:cs typeface="Calibri"/>
              </a:rPr>
              <a:t> </a:t>
            </a:r>
            <a:r>
              <a:rPr sz="1200" spc="-25" dirty="0">
                <a:solidFill>
                  <a:srgbClr val="FFFFFF"/>
                </a:solidFill>
                <a:latin typeface="Calibri"/>
                <a:cs typeface="Calibri"/>
              </a:rPr>
              <a:t>as </a:t>
            </a:r>
            <a:r>
              <a:rPr sz="1200" spc="-10" dirty="0">
                <a:solidFill>
                  <a:srgbClr val="FFFFFF"/>
                </a:solidFill>
                <a:latin typeface="Calibri"/>
                <a:cs typeface="Calibri"/>
              </a:rPr>
              <a:t>your</a:t>
            </a:r>
            <a:r>
              <a:rPr sz="1200" spc="-40" dirty="0">
                <a:solidFill>
                  <a:srgbClr val="FFFFFF"/>
                </a:solidFill>
                <a:latin typeface="Calibri"/>
                <a:cs typeface="Calibri"/>
              </a:rPr>
              <a:t> </a:t>
            </a:r>
            <a:r>
              <a:rPr sz="1200" spc="-10" dirty="0">
                <a:solidFill>
                  <a:srgbClr val="FFFFFF"/>
                </a:solidFill>
                <a:latin typeface="Calibri"/>
                <a:cs typeface="Calibri"/>
              </a:rPr>
              <a:t>support</a:t>
            </a:r>
            <a:r>
              <a:rPr sz="1200" spc="-40" dirty="0">
                <a:solidFill>
                  <a:srgbClr val="FFFFFF"/>
                </a:solidFill>
                <a:latin typeface="Calibri"/>
                <a:cs typeface="Calibri"/>
              </a:rPr>
              <a:t> </a:t>
            </a:r>
            <a:r>
              <a:rPr sz="1200" spc="-10" dirty="0">
                <a:solidFill>
                  <a:srgbClr val="FFFFFF"/>
                </a:solidFill>
                <a:latin typeface="Calibri"/>
                <a:cs typeface="Calibri"/>
              </a:rPr>
              <a:t>material</a:t>
            </a:r>
            <a:r>
              <a:rPr sz="1200" spc="-35" dirty="0">
                <a:solidFill>
                  <a:srgbClr val="FFFFFF"/>
                </a:solidFill>
                <a:latin typeface="Calibri"/>
                <a:cs typeface="Calibri"/>
              </a:rPr>
              <a:t> </a:t>
            </a:r>
            <a:r>
              <a:rPr sz="1200" spc="-10" dirty="0">
                <a:solidFill>
                  <a:srgbClr val="FFFFFF"/>
                </a:solidFill>
                <a:latin typeface="Calibri"/>
                <a:cs typeface="Calibri"/>
              </a:rPr>
              <a:t>(online).</a:t>
            </a:r>
            <a:endParaRPr sz="1200">
              <a:latin typeface="Calibri"/>
              <a:cs typeface="Calibri"/>
            </a:endParaRPr>
          </a:p>
        </p:txBody>
      </p:sp>
      <p:sp>
        <p:nvSpPr>
          <p:cNvPr id="8" name="object 8"/>
          <p:cNvSpPr txBox="1">
            <a:spLocks noGrp="1"/>
          </p:cNvSpPr>
          <p:nvPr>
            <p:ph type="title"/>
          </p:nvPr>
        </p:nvSpPr>
        <p:spPr>
          <a:xfrm>
            <a:off x="848969" y="388111"/>
            <a:ext cx="5091430" cy="453390"/>
          </a:xfrm>
          <a:prstGeom prst="rect">
            <a:avLst/>
          </a:prstGeom>
        </p:spPr>
        <p:txBody>
          <a:bodyPr vert="horz" wrap="square" lIns="0" tIns="13335" rIns="0" bIns="0" rtlCol="0">
            <a:spAutoFit/>
          </a:bodyPr>
          <a:lstStyle/>
          <a:p>
            <a:pPr marL="12700">
              <a:lnSpc>
                <a:spcPct val="100000"/>
              </a:lnSpc>
              <a:spcBef>
                <a:spcPts val="105"/>
              </a:spcBef>
            </a:pPr>
            <a:r>
              <a:rPr spc="-25" dirty="0"/>
              <a:t>CATEGORIES:</a:t>
            </a:r>
            <a:r>
              <a:rPr spc="-105" dirty="0"/>
              <a:t> </a:t>
            </a:r>
            <a:r>
              <a:rPr spc="-25" dirty="0"/>
              <a:t>CAMPAIGN</a:t>
            </a:r>
            <a:r>
              <a:rPr spc="-95" dirty="0"/>
              <a:t> </a:t>
            </a:r>
            <a:r>
              <a:rPr spc="-10" dirty="0"/>
              <a:t>AWARDS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sz="half" idx="2"/>
          </p:nvPr>
        </p:nvSpPr>
        <p:spPr>
          <a:prstGeom prst="rect">
            <a:avLst/>
          </a:prstGeom>
        </p:spPr>
        <p:txBody>
          <a:bodyPr vert="horz" wrap="square" lIns="0" tIns="12700" rIns="0" bIns="0" rtlCol="0">
            <a:spAutoFit/>
          </a:bodyPr>
          <a:lstStyle/>
          <a:p>
            <a:pPr marL="33655" algn="just">
              <a:lnSpc>
                <a:spcPct val="100000"/>
              </a:lnSpc>
              <a:spcBef>
                <a:spcPts val="100"/>
              </a:spcBef>
            </a:pPr>
            <a:r>
              <a:rPr dirty="0"/>
              <a:t>C25.</a:t>
            </a:r>
            <a:r>
              <a:rPr spc="5" dirty="0"/>
              <a:t> </a:t>
            </a:r>
            <a:r>
              <a:rPr spc="-20" dirty="0"/>
              <a:t>Corporate</a:t>
            </a:r>
            <a:r>
              <a:rPr spc="-80" dirty="0"/>
              <a:t> </a:t>
            </a:r>
            <a:r>
              <a:rPr dirty="0"/>
              <a:t>Social</a:t>
            </a:r>
            <a:r>
              <a:rPr spc="-25" dirty="0"/>
              <a:t> </a:t>
            </a:r>
            <a:r>
              <a:rPr spc="-10" dirty="0"/>
              <a:t>Responsibility</a:t>
            </a:r>
          </a:p>
          <a:p>
            <a:pPr>
              <a:lnSpc>
                <a:spcPct val="100000"/>
              </a:lnSpc>
              <a:spcBef>
                <a:spcPts val="165"/>
              </a:spcBef>
            </a:pPr>
            <a:endParaRPr spc="-10" dirty="0"/>
          </a:p>
          <a:p>
            <a:pPr marL="40640" marR="5080" algn="just">
              <a:lnSpc>
                <a:spcPct val="100000"/>
              </a:lnSpc>
              <a:spcBef>
                <a:spcPts val="5"/>
              </a:spcBef>
            </a:pPr>
            <a:r>
              <a:rPr b="0" dirty="0">
                <a:solidFill>
                  <a:srgbClr val="FFFFFF"/>
                </a:solidFill>
                <a:latin typeface="Calibri"/>
                <a:cs typeface="Calibri"/>
              </a:rPr>
              <a:t>This</a:t>
            </a:r>
            <a:r>
              <a:rPr b="0" spc="160" dirty="0">
                <a:solidFill>
                  <a:srgbClr val="FFFFFF"/>
                </a:solidFill>
                <a:latin typeface="Calibri"/>
                <a:cs typeface="Calibri"/>
              </a:rPr>
              <a:t> </a:t>
            </a:r>
            <a:r>
              <a:rPr b="0" dirty="0">
                <a:solidFill>
                  <a:srgbClr val="FFFFFF"/>
                </a:solidFill>
                <a:latin typeface="Calibri"/>
                <a:cs typeface="Calibri"/>
              </a:rPr>
              <a:t>award</a:t>
            </a:r>
            <a:r>
              <a:rPr b="0" spc="160" dirty="0">
                <a:solidFill>
                  <a:srgbClr val="FFFFFF"/>
                </a:solidFill>
                <a:latin typeface="Calibri"/>
                <a:cs typeface="Calibri"/>
              </a:rPr>
              <a:t> </a:t>
            </a:r>
            <a:r>
              <a:rPr b="0" dirty="0">
                <a:solidFill>
                  <a:srgbClr val="FFFFFF"/>
                </a:solidFill>
                <a:latin typeface="Calibri"/>
                <a:cs typeface="Calibri"/>
              </a:rPr>
              <a:t>recognizes</a:t>
            </a:r>
            <a:r>
              <a:rPr b="0" spc="165" dirty="0">
                <a:solidFill>
                  <a:srgbClr val="FFFFFF"/>
                </a:solidFill>
                <a:latin typeface="Calibri"/>
                <a:cs typeface="Calibri"/>
              </a:rPr>
              <a:t> </a:t>
            </a:r>
            <a:r>
              <a:rPr b="0" dirty="0">
                <a:solidFill>
                  <a:srgbClr val="FFFFFF"/>
                </a:solidFill>
                <a:latin typeface="Calibri"/>
                <a:cs typeface="Calibri"/>
              </a:rPr>
              <a:t>a</a:t>
            </a:r>
            <a:r>
              <a:rPr b="0" spc="150" dirty="0">
                <a:solidFill>
                  <a:srgbClr val="FFFFFF"/>
                </a:solidFill>
                <a:latin typeface="Calibri"/>
                <a:cs typeface="Calibri"/>
              </a:rPr>
              <a:t> </a:t>
            </a:r>
            <a:r>
              <a:rPr b="0" dirty="0">
                <a:solidFill>
                  <a:srgbClr val="FFFFFF"/>
                </a:solidFill>
                <a:latin typeface="Calibri"/>
                <a:cs typeface="Calibri"/>
              </a:rPr>
              <a:t>campaign</a:t>
            </a:r>
            <a:r>
              <a:rPr b="0" spc="150" dirty="0">
                <a:solidFill>
                  <a:srgbClr val="FFFFFF"/>
                </a:solidFill>
                <a:latin typeface="Calibri"/>
                <a:cs typeface="Calibri"/>
              </a:rPr>
              <a:t> </a:t>
            </a:r>
            <a:r>
              <a:rPr b="0" dirty="0">
                <a:solidFill>
                  <a:srgbClr val="FFFFFF"/>
                </a:solidFill>
                <a:latin typeface="Calibri"/>
                <a:cs typeface="Calibri"/>
              </a:rPr>
              <a:t>or</a:t>
            </a:r>
            <a:r>
              <a:rPr b="0" spc="140" dirty="0">
                <a:solidFill>
                  <a:srgbClr val="FFFFFF"/>
                </a:solidFill>
                <a:latin typeface="Calibri"/>
                <a:cs typeface="Calibri"/>
              </a:rPr>
              <a:t> </a:t>
            </a:r>
            <a:r>
              <a:rPr b="0" dirty="0">
                <a:solidFill>
                  <a:srgbClr val="FFFFFF"/>
                </a:solidFill>
                <a:latin typeface="Calibri"/>
                <a:cs typeface="Calibri"/>
              </a:rPr>
              <a:t>ongoing</a:t>
            </a:r>
            <a:r>
              <a:rPr b="0" spc="160" dirty="0">
                <a:solidFill>
                  <a:srgbClr val="FFFFFF"/>
                </a:solidFill>
                <a:latin typeface="Calibri"/>
                <a:cs typeface="Calibri"/>
              </a:rPr>
              <a:t> </a:t>
            </a:r>
            <a:r>
              <a:rPr b="0" dirty="0">
                <a:solidFill>
                  <a:srgbClr val="FFFFFF"/>
                </a:solidFill>
                <a:latin typeface="Calibri"/>
                <a:cs typeface="Calibri"/>
              </a:rPr>
              <a:t>project</a:t>
            </a:r>
            <a:r>
              <a:rPr b="0" spc="155" dirty="0">
                <a:solidFill>
                  <a:srgbClr val="FFFFFF"/>
                </a:solidFill>
                <a:latin typeface="Calibri"/>
                <a:cs typeface="Calibri"/>
              </a:rPr>
              <a:t>  </a:t>
            </a:r>
            <a:r>
              <a:rPr b="0" spc="-20" dirty="0">
                <a:solidFill>
                  <a:srgbClr val="FFFFFF"/>
                </a:solidFill>
                <a:latin typeface="Calibri"/>
                <a:cs typeface="Calibri"/>
              </a:rPr>
              <a:t>that </a:t>
            </a:r>
            <a:r>
              <a:rPr b="0" dirty="0">
                <a:solidFill>
                  <a:srgbClr val="FFFFFF"/>
                </a:solidFill>
                <a:latin typeface="Calibri"/>
                <a:cs typeface="Calibri"/>
              </a:rPr>
              <a:t>utilizes</a:t>
            </a:r>
            <a:r>
              <a:rPr b="0" spc="200" dirty="0">
                <a:solidFill>
                  <a:srgbClr val="FFFFFF"/>
                </a:solidFill>
                <a:latin typeface="Calibri"/>
                <a:cs typeface="Calibri"/>
              </a:rPr>
              <a:t> </a:t>
            </a:r>
            <a:r>
              <a:rPr b="0" dirty="0">
                <a:solidFill>
                  <a:srgbClr val="FFFFFF"/>
                </a:solidFill>
                <a:latin typeface="Calibri"/>
                <a:cs typeface="Calibri"/>
              </a:rPr>
              <a:t>or</a:t>
            </a:r>
            <a:r>
              <a:rPr b="0" spc="180" dirty="0">
                <a:solidFill>
                  <a:srgbClr val="FFFFFF"/>
                </a:solidFill>
                <a:latin typeface="Calibri"/>
                <a:cs typeface="Calibri"/>
              </a:rPr>
              <a:t> </a:t>
            </a:r>
            <a:r>
              <a:rPr b="0" dirty="0">
                <a:solidFill>
                  <a:srgbClr val="FFFFFF"/>
                </a:solidFill>
                <a:latin typeface="Calibri"/>
                <a:cs typeface="Calibri"/>
              </a:rPr>
              <a:t>integrates</a:t>
            </a:r>
            <a:r>
              <a:rPr b="0" spc="195" dirty="0">
                <a:solidFill>
                  <a:srgbClr val="FFFFFF"/>
                </a:solidFill>
                <a:latin typeface="Calibri"/>
                <a:cs typeface="Calibri"/>
              </a:rPr>
              <a:t> </a:t>
            </a:r>
            <a:r>
              <a:rPr b="0" dirty="0">
                <a:solidFill>
                  <a:srgbClr val="FFFFFF"/>
                </a:solidFill>
                <a:latin typeface="Calibri"/>
                <a:cs typeface="Calibri"/>
              </a:rPr>
              <a:t>a</a:t>
            </a:r>
            <a:r>
              <a:rPr b="0" spc="190" dirty="0">
                <a:solidFill>
                  <a:srgbClr val="FFFFFF"/>
                </a:solidFill>
                <a:latin typeface="Calibri"/>
                <a:cs typeface="Calibri"/>
              </a:rPr>
              <a:t> </a:t>
            </a:r>
            <a:r>
              <a:rPr b="0" dirty="0">
                <a:solidFill>
                  <a:srgbClr val="FFFFFF"/>
                </a:solidFill>
                <a:latin typeface="Calibri"/>
                <a:cs typeface="Calibri"/>
              </a:rPr>
              <a:t>social</a:t>
            </a:r>
            <a:r>
              <a:rPr b="0" spc="185" dirty="0">
                <a:solidFill>
                  <a:srgbClr val="FFFFFF"/>
                </a:solidFill>
                <a:latin typeface="Calibri"/>
                <a:cs typeface="Calibri"/>
              </a:rPr>
              <a:t> </a:t>
            </a:r>
            <a:r>
              <a:rPr b="0" dirty="0">
                <a:solidFill>
                  <a:srgbClr val="FFFFFF"/>
                </a:solidFill>
                <a:latin typeface="Calibri"/>
                <a:cs typeface="Calibri"/>
              </a:rPr>
              <a:t>responsibility</a:t>
            </a:r>
            <a:r>
              <a:rPr b="0" spc="200" dirty="0">
                <a:solidFill>
                  <a:srgbClr val="FFFFFF"/>
                </a:solidFill>
                <a:latin typeface="Calibri"/>
                <a:cs typeface="Calibri"/>
              </a:rPr>
              <a:t> </a:t>
            </a:r>
            <a:r>
              <a:rPr b="0" dirty="0">
                <a:solidFill>
                  <a:srgbClr val="FFFFFF"/>
                </a:solidFill>
                <a:latin typeface="Calibri"/>
                <a:cs typeface="Calibri"/>
              </a:rPr>
              <a:t>to</a:t>
            </a:r>
            <a:r>
              <a:rPr b="0" spc="195" dirty="0">
                <a:solidFill>
                  <a:srgbClr val="FFFFFF"/>
                </a:solidFill>
                <a:latin typeface="Calibri"/>
                <a:cs typeface="Calibri"/>
              </a:rPr>
              <a:t>  </a:t>
            </a:r>
            <a:r>
              <a:rPr b="0" dirty="0">
                <a:solidFill>
                  <a:srgbClr val="FFFFFF"/>
                </a:solidFill>
                <a:latin typeface="Calibri"/>
                <a:cs typeface="Calibri"/>
              </a:rPr>
              <a:t>promote</a:t>
            </a:r>
            <a:r>
              <a:rPr b="0" spc="200" dirty="0">
                <a:solidFill>
                  <a:srgbClr val="FFFFFF"/>
                </a:solidFill>
                <a:latin typeface="Calibri"/>
                <a:cs typeface="Calibri"/>
              </a:rPr>
              <a:t> </a:t>
            </a:r>
            <a:r>
              <a:rPr b="0" spc="-25" dirty="0">
                <a:solidFill>
                  <a:srgbClr val="FFFFFF"/>
                </a:solidFill>
                <a:latin typeface="Calibri"/>
                <a:cs typeface="Calibri"/>
              </a:rPr>
              <a:t>or </a:t>
            </a:r>
            <a:r>
              <a:rPr b="0" dirty="0">
                <a:solidFill>
                  <a:srgbClr val="FFFFFF"/>
                </a:solidFill>
                <a:latin typeface="Calibri"/>
                <a:cs typeface="Calibri"/>
              </a:rPr>
              <a:t>enhance</a:t>
            </a:r>
            <a:r>
              <a:rPr b="0" spc="-15" dirty="0">
                <a:solidFill>
                  <a:srgbClr val="FFFFFF"/>
                </a:solidFill>
                <a:latin typeface="Calibri"/>
                <a:cs typeface="Calibri"/>
              </a:rPr>
              <a:t> </a:t>
            </a:r>
            <a:r>
              <a:rPr b="0" spc="-20" dirty="0">
                <a:solidFill>
                  <a:srgbClr val="FFFFFF"/>
                </a:solidFill>
                <a:latin typeface="Calibri"/>
                <a:cs typeface="Calibri"/>
              </a:rPr>
              <a:t>corporate</a:t>
            </a:r>
            <a:r>
              <a:rPr b="0" spc="-80" dirty="0">
                <a:solidFill>
                  <a:srgbClr val="FFFFFF"/>
                </a:solidFill>
                <a:latin typeface="Calibri"/>
                <a:cs typeface="Calibri"/>
              </a:rPr>
              <a:t> </a:t>
            </a:r>
            <a:r>
              <a:rPr b="0" dirty="0">
                <a:solidFill>
                  <a:srgbClr val="FFFFFF"/>
                </a:solidFill>
                <a:latin typeface="Calibri"/>
                <a:cs typeface="Calibri"/>
              </a:rPr>
              <a:t>image</a:t>
            </a:r>
            <a:r>
              <a:rPr b="0" spc="-45" dirty="0">
                <a:solidFill>
                  <a:srgbClr val="FFFFFF"/>
                </a:solidFill>
                <a:latin typeface="Calibri"/>
                <a:cs typeface="Calibri"/>
              </a:rPr>
              <a:t> </a:t>
            </a:r>
            <a:r>
              <a:rPr b="0" dirty="0">
                <a:solidFill>
                  <a:srgbClr val="FFFFFF"/>
                </a:solidFill>
                <a:latin typeface="Calibri"/>
                <a:cs typeface="Calibri"/>
              </a:rPr>
              <a:t>or</a:t>
            </a:r>
            <a:r>
              <a:rPr b="0" spc="-15" dirty="0">
                <a:solidFill>
                  <a:srgbClr val="FFFFFF"/>
                </a:solidFill>
                <a:latin typeface="Calibri"/>
                <a:cs typeface="Calibri"/>
              </a:rPr>
              <a:t> </a:t>
            </a:r>
            <a:r>
              <a:rPr b="0" dirty="0">
                <a:solidFill>
                  <a:srgbClr val="FFFFFF"/>
                </a:solidFill>
                <a:latin typeface="Calibri"/>
                <a:cs typeface="Calibri"/>
              </a:rPr>
              <a:t>specific</a:t>
            </a:r>
            <a:r>
              <a:rPr b="0" spc="220" dirty="0">
                <a:solidFill>
                  <a:srgbClr val="FFFFFF"/>
                </a:solidFill>
                <a:latin typeface="Calibri"/>
                <a:cs typeface="Calibri"/>
              </a:rPr>
              <a:t> </a:t>
            </a:r>
            <a:r>
              <a:rPr b="0" spc="-10" dirty="0">
                <a:solidFill>
                  <a:srgbClr val="FFFFFF"/>
                </a:solidFill>
                <a:latin typeface="Calibri"/>
                <a:cs typeface="Calibri"/>
              </a:rPr>
              <a:t>products/services.</a:t>
            </a:r>
          </a:p>
          <a:p>
            <a:pPr marL="40640" marR="10795" algn="just">
              <a:lnSpc>
                <a:spcPct val="100000"/>
              </a:lnSpc>
            </a:pPr>
            <a:r>
              <a:rPr b="0" dirty="0">
                <a:solidFill>
                  <a:srgbClr val="FFFFFF"/>
                </a:solidFill>
                <a:latin typeface="Calibri"/>
                <a:cs typeface="Calibri"/>
              </a:rPr>
              <a:t>How</a:t>
            </a:r>
            <a:r>
              <a:rPr b="0" spc="204" dirty="0">
                <a:solidFill>
                  <a:srgbClr val="FFFFFF"/>
                </a:solidFill>
                <a:latin typeface="Calibri"/>
                <a:cs typeface="Calibri"/>
              </a:rPr>
              <a:t>  </a:t>
            </a:r>
            <a:r>
              <a:rPr b="0" dirty="0">
                <a:solidFill>
                  <a:srgbClr val="FFFFFF"/>
                </a:solidFill>
                <a:latin typeface="Calibri"/>
                <a:cs typeface="Calibri"/>
              </a:rPr>
              <a:t>it</a:t>
            </a:r>
            <a:r>
              <a:rPr b="0" spc="210" dirty="0">
                <a:solidFill>
                  <a:srgbClr val="FFFFFF"/>
                </a:solidFill>
                <a:latin typeface="Calibri"/>
                <a:cs typeface="Calibri"/>
              </a:rPr>
              <a:t>  </a:t>
            </a:r>
            <a:r>
              <a:rPr b="0" dirty="0">
                <a:solidFill>
                  <a:srgbClr val="FFFFFF"/>
                </a:solidFill>
                <a:latin typeface="Calibri"/>
                <a:cs typeface="Calibri"/>
              </a:rPr>
              <a:t>creates</a:t>
            </a:r>
            <a:r>
              <a:rPr b="0" spc="215" dirty="0">
                <a:solidFill>
                  <a:srgbClr val="FFFFFF"/>
                </a:solidFill>
                <a:latin typeface="Calibri"/>
                <a:cs typeface="Calibri"/>
              </a:rPr>
              <a:t>  </a:t>
            </a:r>
            <a:r>
              <a:rPr b="0" dirty="0">
                <a:solidFill>
                  <a:srgbClr val="FFFFFF"/>
                </a:solidFill>
                <a:latin typeface="Calibri"/>
                <a:cs typeface="Calibri"/>
              </a:rPr>
              <a:t>sustainable</a:t>
            </a:r>
            <a:r>
              <a:rPr b="0" spc="204" dirty="0">
                <a:solidFill>
                  <a:srgbClr val="FFFFFF"/>
                </a:solidFill>
                <a:latin typeface="Calibri"/>
                <a:cs typeface="Calibri"/>
              </a:rPr>
              <a:t>  </a:t>
            </a:r>
            <a:r>
              <a:rPr b="0" dirty="0">
                <a:solidFill>
                  <a:srgbClr val="FFFFFF"/>
                </a:solidFill>
                <a:latin typeface="Calibri"/>
                <a:cs typeface="Calibri"/>
              </a:rPr>
              <a:t>benefits</a:t>
            </a:r>
            <a:r>
              <a:rPr b="0" spc="204" dirty="0">
                <a:solidFill>
                  <a:srgbClr val="FFFFFF"/>
                </a:solidFill>
                <a:latin typeface="Calibri"/>
                <a:cs typeface="Calibri"/>
              </a:rPr>
              <a:t>  </a:t>
            </a:r>
            <a:r>
              <a:rPr b="0" dirty="0">
                <a:solidFill>
                  <a:srgbClr val="FFFFFF"/>
                </a:solidFill>
                <a:latin typeface="Calibri"/>
                <a:cs typeface="Calibri"/>
              </a:rPr>
              <a:t>to</a:t>
            </a:r>
            <a:r>
              <a:rPr b="0" spc="200" dirty="0">
                <a:solidFill>
                  <a:srgbClr val="FFFFFF"/>
                </a:solidFill>
                <a:latin typeface="Calibri"/>
                <a:cs typeface="Calibri"/>
              </a:rPr>
              <a:t>  </a:t>
            </a:r>
            <a:r>
              <a:rPr b="0" dirty="0">
                <a:solidFill>
                  <a:srgbClr val="FFFFFF"/>
                </a:solidFill>
                <a:latin typeface="Calibri"/>
                <a:cs typeface="Calibri"/>
              </a:rPr>
              <a:t>society</a:t>
            </a:r>
            <a:r>
              <a:rPr b="0" spc="210" dirty="0">
                <a:solidFill>
                  <a:srgbClr val="FFFFFF"/>
                </a:solidFill>
                <a:latin typeface="Calibri"/>
                <a:cs typeface="Calibri"/>
              </a:rPr>
              <a:t>  </a:t>
            </a:r>
            <a:r>
              <a:rPr b="0" spc="-10" dirty="0">
                <a:solidFill>
                  <a:srgbClr val="FFFFFF"/>
                </a:solidFill>
                <a:latin typeface="Calibri"/>
                <a:cs typeface="Calibri"/>
              </a:rPr>
              <a:t>while </a:t>
            </a:r>
            <a:r>
              <a:rPr b="0" dirty="0">
                <a:solidFill>
                  <a:srgbClr val="FFFFFF"/>
                </a:solidFill>
                <a:latin typeface="Calibri"/>
                <a:cs typeface="Calibri"/>
              </a:rPr>
              <a:t>enhancing</a:t>
            </a:r>
            <a:r>
              <a:rPr b="0" spc="265" dirty="0">
                <a:solidFill>
                  <a:srgbClr val="FFFFFF"/>
                </a:solidFill>
                <a:latin typeface="Calibri"/>
                <a:cs typeface="Calibri"/>
              </a:rPr>
              <a:t> </a:t>
            </a:r>
            <a:r>
              <a:rPr b="0" dirty="0">
                <a:solidFill>
                  <a:srgbClr val="FFFFFF"/>
                </a:solidFill>
                <a:latin typeface="Calibri"/>
                <a:cs typeface="Calibri"/>
              </a:rPr>
              <a:t>corporate</a:t>
            </a:r>
            <a:r>
              <a:rPr b="0" spc="260" dirty="0">
                <a:solidFill>
                  <a:srgbClr val="FFFFFF"/>
                </a:solidFill>
                <a:latin typeface="Calibri"/>
                <a:cs typeface="Calibri"/>
              </a:rPr>
              <a:t> </a:t>
            </a:r>
            <a:r>
              <a:rPr b="0" dirty="0">
                <a:solidFill>
                  <a:srgbClr val="FFFFFF"/>
                </a:solidFill>
                <a:latin typeface="Calibri"/>
                <a:cs typeface="Calibri"/>
              </a:rPr>
              <a:t>reputation,</a:t>
            </a:r>
            <a:r>
              <a:rPr b="0" spc="245" dirty="0">
                <a:solidFill>
                  <a:srgbClr val="FFFFFF"/>
                </a:solidFill>
                <a:latin typeface="Calibri"/>
                <a:cs typeface="Calibri"/>
              </a:rPr>
              <a:t> </a:t>
            </a:r>
            <a:r>
              <a:rPr b="0" dirty="0">
                <a:solidFill>
                  <a:srgbClr val="FFFFFF"/>
                </a:solidFill>
                <a:latin typeface="Calibri"/>
                <a:cs typeface="Calibri"/>
              </a:rPr>
              <a:t>employee</a:t>
            </a:r>
            <a:r>
              <a:rPr b="0" spc="254" dirty="0">
                <a:solidFill>
                  <a:srgbClr val="FFFFFF"/>
                </a:solidFill>
                <a:latin typeface="Calibri"/>
                <a:cs typeface="Calibri"/>
              </a:rPr>
              <a:t> </a:t>
            </a:r>
            <a:r>
              <a:rPr b="0" dirty="0">
                <a:solidFill>
                  <a:srgbClr val="FFFFFF"/>
                </a:solidFill>
                <a:latin typeface="Calibri"/>
                <a:cs typeface="Calibri"/>
              </a:rPr>
              <a:t>retention</a:t>
            </a:r>
            <a:r>
              <a:rPr b="0" spc="245" dirty="0">
                <a:solidFill>
                  <a:srgbClr val="FFFFFF"/>
                </a:solidFill>
                <a:latin typeface="Calibri"/>
                <a:cs typeface="Calibri"/>
              </a:rPr>
              <a:t>  </a:t>
            </a:r>
            <a:r>
              <a:rPr b="0" spc="-25" dirty="0">
                <a:solidFill>
                  <a:srgbClr val="FFFFFF"/>
                </a:solidFill>
                <a:latin typeface="Calibri"/>
                <a:cs typeface="Calibri"/>
              </a:rPr>
              <a:t>and </a:t>
            </a:r>
            <a:r>
              <a:rPr b="0" spc="-10" dirty="0">
                <a:solidFill>
                  <a:srgbClr val="FFFFFF"/>
                </a:solidFill>
                <a:latin typeface="Calibri"/>
                <a:cs typeface="Calibri"/>
              </a:rPr>
              <a:t>customer</a:t>
            </a:r>
            <a:r>
              <a:rPr b="0" spc="-40" dirty="0">
                <a:solidFill>
                  <a:srgbClr val="FFFFFF"/>
                </a:solidFill>
                <a:latin typeface="Calibri"/>
                <a:cs typeface="Calibri"/>
              </a:rPr>
              <a:t> </a:t>
            </a:r>
            <a:r>
              <a:rPr b="0" spc="-10" dirty="0">
                <a:solidFill>
                  <a:srgbClr val="FFFFFF"/>
                </a:solidFill>
                <a:latin typeface="Calibri"/>
                <a:cs typeface="Calibri"/>
              </a:rPr>
              <a:t>loyalty.</a:t>
            </a:r>
          </a:p>
          <a:p>
            <a:pPr marL="12700" algn="just">
              <a:lnSpc>
                <a:spcPct val="100000"/>
              </a:lnSpc>
              <a:spcBef>
                <a:spcPts val="930"/>
              </a:spcBef>
            </a:pPr>
            <a:r>
              <a:rPr dirty="0"/>
              <a:t>C26.</a:t>
            </a:r>
            <a:r>
              <a:rPr spc="10" dirty="0"/>
              <a:t> </a:t>
            </a:r>
            <a:r>
              <a:rPr spc="-10" dirty="0"/>
              <a:t>Customer</a:t>
            </a:r>
            <a:r>
              <a:rPr spc="-55" dirty="0"/>
              <a:t> </a:t>
            </a:r>
            <a:r>
              <a:rPr spc="-10" dirty="0"/>
              <a:t>Loyalty</a:t>
            </a:r>
            <a:r>
              <a:rPr spc="-55" dirty="0"/>
              <a:t> </a:t>
            </a:r>
            <a:r>
              <a:rPr spc="-20" dirty="0"/>
              <a:t>[NEW]</a:t>
            </a:r>
          </a:p>
          <a:p>
            <a:pPr marL="12700" marR="5080" algn="just">
              <a:lnSpc>
                <a:spcPct val="111200"/>
              </a:lnSpc>
              <a:spcBef>
                <a:spcPts val="1205"/>
              </a:spcBef>
            </a:pPr>
            <a:r>
              <a:rPr b="0" dirty="0">
                <a:solidFill>
                  <a:srgbClr val="FFFFFF"/>
                </a:solidFill>
                <a:latin typeface="Calibri"/>
                <a:cs typeface="Calibri"/>
              </a:rPr>
              <a:t>This</a:t>
            </a:r>
            <a:r>
              <a:rPr b="0" spc="385" dirty="0">
                <a:solidFill>
                  <a:srgbClr val="FFFFFF"/>
                </a:solidFill>
                <a:latin typeface="Calibri"/>
                <a:cs typeface="Calibri"/>
              </a:rPr>
              <a:t> </a:t>
            </a:r>
            <a:r>
              <a:rPr b="0" dirty="0">
                <a:solidFill>
                  <a:srgbClr val="FFFFFF"/>
                </a:solidFill>
                <a:latin typeface="Calibri"/>
                <a:cs typeface="Calibri"/>
              </a:rPr>
              <a:t>category</a:t>
            </a:r>
            <a:r>
              <a:rPr b="0" spc="390" dirty="0">
                <a:solidFill>
                  <a:srgbClr val="FFFFFF"/>
                </a:solidFill>
                <a:latin typeface="Calibri"/>
                <a:cs typeface="Calibri"/>
              </a:rPr>
              <a:t> </a:t>
            </a:r>
            <a:r>
              <a:rPr b="0" dirty="0">
                <a:solidFill>
                  <a:srgbClr val="FFFFFF"/>
                </a:solidFill>
                <a:latin typeface="Calibri"/>
                <a:cs typeface="Calibri"/>
              </a:rPr>
              <a:t>recognises</a:t>
            </a:r>
            <a:r>
              <a:rPr b="0" spc="345" dirty="0">
                <a:solidFill>
                  <a:srgbClr val="FFFFFF"/>
                </a:solidFill>
                <a:latin typeface="Calibri"/>
                <a:cs typeface="Calibri"/>
              </a:rPr>
              <a:t> </a:t>
            </a:r>
            <a:r>
              <a:rPr b="0" dirty="0">
                <a:solidFill>
                  <a:srgbClr val="FFFFFF"/>
                </a:solidFill>
                <a:latin typeface="Calibri"/>
                <a:cs typeface="Calibri"/>
              </a:rPr>
              <a:t>a</a:t>
            </a:r>
            <a:r>
              <a:rPr b="0" spc="355" dirty="0">
                <a:solidFill>
                  <a:srgbClr val="FFFFFF"/>
                </a:solidFill>
                <a:latin typeface="Calibri"/>
                <a:cs typeface="Calibri"/>
              </a:rPr>
              <a:t> </a:t>
            </a:r>
            <a:r>
              <a:rPr b="0" dirty="0">
                <a:solidFill>
                  <a:srgbClr val="FFFFFF"/>
                </a:solidFill>
                <a:latin typeface="Calibri"/>
                <a:cs typeface="Calibri"/>
              </a:rPr>
              <a:t>campaign</a:t>
            </a:r>
            <a:r>
              <a:rPr b="0" spc="375" dirty="0">
                <a:solidFill>
                  <a:srgbClr val="FFFFFF"/>
                </a:solidFill>
                <a:latin typeface="Calibri"/>
                <a:cs typeface="Calibri"/>
              </a:rPr>
              <a:t> </a:t>
            </a:r>
            <a:r>
              <a:rPr b="0" dirty="0">
                <a:solidFill>
                  <a:srgbClr val="FFFFFF"/>
                </a:solidFill>
                <a:latin typeface="Calibri"/>
                <a:cs typeface="Calibri"/>
              </a:rPr>
              <a:t>aimed</a:t>
            </a:r>
            <a:r>
              <a:rPr b="0" spc="380" dirty="0">
                <a:solidFill>
                  <a:srgbClr val="FFFFFF"/>
                </a:solidFill>
                <a:latin typeface="Calibri"/>
                <a:cs typeface="Calibri"/>
              </a:rPr>
              <a:t> </a:t>
            </a:r>
            <a:r>
              <a:rPr b="0" dirty="0">
                <a:solidFill>
                  <a:srgbClr val="FFFFFF"/>
                </a:solidFill>
                <a:latin typeface="Calibri"/>
                <a:cs typeface="Calibri"/>
              </a:rPr>
              <a:t>at</a:t>
            </a:r>
            <a:r>
              <a:rPr b="0" spc="385" dirty="0">
                <a:solidFill>
                  <a:srgbClr val="FFFFFF"/>
                </a:solidFill>
                <a:latin typeface="Calibri"/>
                <a:cs typeface="Calibri"/>
              </a:rPr>
              <a:t> </a:t>
            </a:r>
            <a:r>
              <a:rPr b="0" spc="-10" dirty="0">
                <a:solidFill>
                  <a:srgbClr val="FFFFFF"/>
                </a:solidFill>
                <a:latin typeface="Calibri"/>
                <a:cs typeface="Calibri"/>
              </a:rPr>
              <a:t>improving </a:t>
            </a:r>
            <a:r>
              <a:rPr b="0" dirty="0">
                <a:solidFill>
                  <a:srgbClr val="FFFFFF"/>
                </a:solidFill>
                <a:latin typeface="Calibri"/>
                <a:cs typeface="Calibri"/>
              </a:rPr>
              <a:t>customer</a:t>
            </a:r>
            <a:r>
              <a:rPr b="0" spc="170" dirty="0">
                <a:solidFill>
                  <a:srgbClr val="FFFFFF"/>
                </a:solidFill>
                <a:latin typeface="Calibri"/>
                <a:cs typeface="Calibri"/>
              </a:rPr>
              <a:t> </a:t>
            </a:r>
            <a:r>
              <a:rPr b="0" dirty="0">
                <a:solidFill>
                  <a:srgbClr val="FFFFFF"/>
                </a:solidFill>
                <a:latin typeface="Calibri"/>
                <a:cs typeface="Calibri"/>
              </a:rPr>
              <a:t>loyalty</a:t>
            </a:r>
            <a:r>
              <a:rPr b="0" spc="190" dirty="0">
                <a:solidFill>
                  <a:srgbClr val="FFFFFF"/>
                </a:solidFill>
                <a:latin typeface="Calibri"/>
                <a:cs typeface="Calibri"/>
              </a:rPr>
              <a:t> </a:t>
            </a:r>
            <a:r>
              <a:rPr b="0" dirty="0">
                <a:solidFill>
                  <a:srgbClr val="FFFFFF"/>
                </a:solidFill>
                <a:latin typeface="Calibri"/>
                <a:cs typeface="Calibri"/>
              </a:rPr>
              <a:t>through</a:t>
            </a:r>
            <a:r>
              <a:rPr b="0" spc="175" dirty="0">
                <a:solidFill>
                  <a:srgbClr val="FFFFFF"/>
                </a:solidFill>
                <a:latin typeface="Calibri"/>
                <a:cs typeface="Calibri"/>
              </a:rPr>
              <a:t> </a:t>
            </a:r>
            <a:r>
              <a:rPr b="0" dirty="0">
                <a:solidFill>
                  <a:srgbClr val="FFFFFF"/>
                </a:solidFill>
                <a:latin typeface="Calibri"/>
                <a:cs typeface="Calibri"/>
              </a:rPr>
              <a:t>omnichannel</a:t>
            </a:r>
            <a:r>
              <a:rPr b="0" spc="190" dirty="0">
                <a:solidFill>
                  <a:srgbClr val="FFFFFF"/>
                </a:solidFill>
                <a:latin typeface="Calibri"/>
                <a:cs typeface="Calibri"/>
              </a:rPr>
              <a:t> </a:t>
            </a:r>
            <a:r>
              <a:rPr b="0" dirty="0">
                <a:solidFill>
                  <a:srgbClr val="FFFFFF"/>
                </a:solidFill>
                <a:latin typeface="Calibri"/>
                <a:cs typeface="Calibri"/>
              </a:rPr>
              <a:t>communications</a:t>
            </a:r>
            <a:r>
              <a:rPr b="0" spc="185" dirty="0">
                <a:solidFill>
                  <a:srgbClr val="FFFFFF"/>
                </a:solidFill>
                <a:latin typeface="Calibri"/>
                <a:cs typeface="Calibri"/>
              </a:rPr>
              <a:t>  </a:t>
            </a:r>
            <a:r>
              <a:rPr b="0" spc="-25" dirty="0">
                <a:solidFill>
                  <a:srgbClr val="FFFFFF"/>
                </a:solidFill>
                <a:latin typeface="Calibri"/>
                <a:cs typeface="Calibri"/>
              </a:rPr>
              <a:t>to </a:t>
            </a:r>
            <a:r>
              <a:rPr b="0" dirty="0">
                <a:solidFill>
                  <a:srgbClr val="FFFFFF"/>
                </a:solidFill>
                <a:latin typeface="Calibri"/>
                <a:cs typeface="Calibri"/>
              </a:rPr>
              <a:t>drive</a:t>
            </a:r>
            <a:r>
              <a:rPr b="0" spc="80" dirty="0">
                <a:solidFill>
                  <a:srgbClr val="FFFFFF"/>
                </a:solidFill>
                <a:latin typeface="Calibri"/>
                <a:cs typeface="Calibri"/>
              </a:rPr>
              <a:t> </a:t>
            </a:r>
            <a:r>
              <a:rPr b="0" dirty="0">
                <a:solidFill>
                  <a:srgbClr val="FFFFFF"/>
                </a:solidFill>
                <a:latin typeface="Calibri"/>
                <a:cs typeface="Calibri"/>
              </a:rPr>
              <a:t>engagement</a:t>
            </a:r>
            <a:r>
              <a:rPr b="0" spc="85" dirty="0">
                <a:solidFill>
                  <a:srgbClr val="FFFFFF"/>
                </a:solidFill>
                <a:latin typeface="Calibri"/>
                <a:cs typeface="Calibri"/>
              </a:rPr>
              <a:t> </a:t>
            </a:r>
            <a:r>
              <a:rPr b="0" dirty="0">
                <a:solidFill>
                  <a:srgbClr val="FFFFFF"/>
                </a:solidFill>
                <a:latin typeface="Calibri"/>
                <a:cs typeface="Calibri"/>
              </a:rPr>
              <a:t>and</a:t>
            </a:r>
            <a:r>
              <a:rPr b="0" spc="75" dirty="0">
                <a:solidFill>
                  <a:srgbClr val="FFFFFF"/>
                </a:solidFill>
                <a:latin typeface="Calibri"/>
                <a:cs typeface="Calibri"/>
              </a:rPr>
              <a:t> </a:t>
            </a:r>
            <a:r>
              <a:rPr b="0" dirty="0">
                <a:solidFill>
                  <a:srgbClr val="FFFFFF"/>
                </a:solidFill>
                <a:latin typeface="Calibri"/>
                <a:cs typeface="Calibri"/>
              </a:rPr>
              <a:t>loyalty</a:t>
            </a:r>
            <a:r>
              <a:rPr b="0" spc="80" dirty="0">
                <a:solidFill>
                  <a:srgbClr val="FFFFFF"/>
                </a:solidFill>
                <a:latin typeface="Calibri"/>
                <a:cs typeface="Calibri"/>
              </a:rPr>
              <a:t> </a:t>
            </a:r>
            <a:r>
              <a:rPr b="0" dirty="0">
                <a:solidFill>
                  <a:srgbClr val="FFFFFF"/>
                </a:solidFill>
                <a:latin typeface="Calibri"/>
                <a:cs typeface="Calibri"/>
              </a:rPr>
              <a:t>among</a:t>
            </a:r>
            <a:r>
              <a:rPr b="0" spc="90" dirty="0">
                <a:solidFill>
                  <a:srgbClr val="FFFFFF"/>
                </a:solidFill>
                <a:latin typeface="Calibri"/>
                <a:cs typeface="Calibri"/>
              </a:rPr>
              <a:t> </a:t>
            </a:r>
            <a:r>
              <a:rPr b="0" dirty="0">
                <a:solidFill>
                  <a:srgbClr val="FFFFFF"/>
                </a:solidFill>
                <a:latin typeface="Calibri"/>
                <a:cs typeface="Calibri"/>
              </a:rPr>
              <a:t>customers</a:t>
            </a:r>
            <a:r>
              <a:rPr b="0" spc="90" dirty="0">
                <a:solidFill>
                  <a:srgbClr val="FFFFFF"/>
                </a:solidFill>
                <a:latin typeface="Calibri"/>
                <a:cs typeface="Calibri"/>
              </a:rPr>
              <a:t> </a:t>
            </a:r>
            <a:r>
              <a:rPr b="0" dirty="0">
                <a:solidFill>
                  <a:srgbClr val="FFFFFF"/>
                </a:solidFill>
                <a:latin typeface="Calibri"/>
                <a:cs typeface="Calibri"/>
              </a:rPr>
              <a:t>and</a:t>
            </a:r>
            <a:r>
              <a:rPr b="0" spc="425" dirty="0">
                <a:solidFill>
                  <a:srgbClr val="FFFFFF"/>
                </a:solidFill>
                <a:latin typeface="Calibri"/>
                <a:cs typeface="Calibri"/>
              </a:rPr>
              <a:t> </a:t>
            </a:r>
            <a:r>
              <a:rPr b="0" spc="-10" dirty="0">
                <a:solidFill>
                  <a:srgbClr val="FFFFFF"/>
                </a:solidFill>
                <a:latin typeface="Calibri"/>
                <a:cs typeface="Calibri"/>
              </a:rPr>
              <a:t>whose innovation</a:t>
            </a:r>
            <a:r>
              <a:rPr b="0" spc="-85" dirty="0">
                <a:solidFill>
                  <a:srgbClr val="FFFFFF"/>
                </a:solidFill>
                <a:latin typeface="Calibri"/>
                <a:cs typeface="Calibri"/>
              </a:rPr>
              <a:t> </a:t>
            </a:r>
            <a:r>
              <a:rPr b="0" dirty="0">
                <a:solidFill>
                  <a:srgbClr val="FFFFFF"/>
                </a:solidFill>
                <a:latin typeface="Calibri"/>
                <a:cs typeface="Calibri"/>
              </a:rPr>
              <a:t>and</a:t>
            </a:r>
            <a:r>
              <a:rPr b="0" spc="-20" dirty="0">
                <a:solidFill>
                  <a:srgbClr val="FFFFFF"/>
                </a:solidFill>
                <a:latin typeface="Calibri"/>
                <a:cs typeface="Calibri"/>
              </a:rPr>
              <a:t> </a:t>
            </a:r>
            <a:r>
              <a:rPr b="0" spc="-10" dirty="0">
                <a:solidFill>
                  <a:srgbClr val="FFFFFF"/>
                </a:solidFill>
                <a:latin typeface="Calibri"/>
                <a:cs typeface="Calibri"/>
              </a:rPr>
              <a:t>creativity</a:t>
            </a:r>
            <a:r>
              <a:rPr b="0" spc="-85" dirty="0">
                <a:solidFill>
                  <a:srgbClr val="FFFFFF"/>
                </a:solidFill>
                <a:latin typeface="Calibri"/>
                <a:cs typeface="Calibri"/>
              </a:rPr>
              <a:t> </a:t>
            </a:r>
            <a:r>
              <a:rPr b="0" dirty="0">
                <a:solidFill>
                  <a:srgbClr val="FFFFFF"/>
                </a:solidFill>
                <a:latin typeface="Calibri"/>
                <a:cs typeface="Calibri"/>
              </a:rPr>
              <a:t>has set</a:t>
            </a:r>
            <a:r>
              <a:rPr b="0" spc="-20" dirty="0">
                <a:solidFill>
                  <a:srgbClr val="FFFFFF"/>
                </a:solidFill>
                <a:latin typeface="Calibri"/>
                <a:cs typeface="Calibri"/>
              </a:rPr>
              <a:t> </a:t>
            </a:r>
            <a:r>
              <a:rPr b="0" dirty="0">
                <a:solidFill>
                  <a:srgbClr val="FFFFFF"/>
                </a:solidFill>
                <a:latin typeface="Calibri"/>
                <a:cs typeface="Calibri"/>
              </a:rPr>
              <a:t>them</a:t>
            </a:r>
            <a:r>
              <a:rPr b="0" spc="-5" dirty="0">
                <a:solidFill>
                  <a:srgbClr val="FFFFFF"/>
                </a:solidFill>
                <a:latin typeface="Calibri"/>
                <a:cs typeface="Calibri"/>
              </a:rPr>
              <a:t> </a:t>
            </a:r>
            <a:r>
              <a:rPr b="0" spc="-20" dirty="0">
                <a:solidFill>
                  <a:srgbClr val="FFFFFF"/>
                </a:solidFill>
                <a:latin typeface="Calibri"/>
                <a:cs typeface="Calibri"/>
              </a:rPr>
              <a:t>apart</a:t>
            </a:r>
          </a:p>
          <a:p>
            <a:pPr marL="42545" algn="just">
              <a:lnSpc>
                <a:spcPct val="100000"/>
              </a:lnSpc>
              <a:spcBef>
                <a:spcPts val="930"/>
              </a:spcBef>
            </a:pPr>
            <a:r>
              <a:rPr spc="-10" dirty="0"/>
              <a:t>C27.</a:t>
            </a:r>
            <a:r>
              <a:rPr spc="-25" dirty="0"/>
              <a:t> </a:t>
            </a:r>
            <a:r>
              <a:rPr spc="-20" dirty="0"/>
              <a:t>E-</a:t>
            </a:r>
            <a:r>
              <a:rPr spc="-10" dirty="0"/>
              <a:t>Commerce</a:t>
            </a:r>
          </a:p>
          <a:p>
            <a:pPr marL="33655" marR="5080" algn="just">
              <a:lnSpc>
                <a:spcPct val="100000"/>
              </a:lnSpc>
              <a:spcBef>
                <a:spcPts val="840"/>
              </a:spcBef>
            </a:pPr>
            <a:r>
              <a:rPr b="0" dirty="0">
                <a:solidFill>
                  <a:srgbClr val="FFFFFF"/>
                </a:solidFill>
                <a:latin typeface="Calibri"/>
                <a:cs typeface="Calibri"/>
              </a:rPr>
              <a:t>This</a:t>
            </a:r>
            <a:r>
              <a:rPr b="0" spc="114" dirty="0">
                <a:solidFill>
                  <a:srgbClr val="FFFFFF"/>
                </a:solidFill>
                <a:latin typeface="Calibri"/>
                <a:cs typeface="Calibri"/>
              </a:rPr>
              <a:t> </a:t>
            </a:r>
            <a:r>
              <a:rPr b="0" dirty="0">
                <a:solidFill>
                  <a:srgbClr val="FFFFFF"/>
                </a:solidFill>
                <a:latin typeface="Calibri"/>
                <a:cs typeface="Calibri"/>
              </a:rPr>
              <a:t>category</a:t>
            </a:r>
            <a:r>
              <a:rPr b="0" spc="110" dirty="0">
                <a:solidFill>
                  <a:srgbClr val="FFFFFF"/>
                </a:solidFill>
                <a:latin typeface="Calibri"/>
                <a:cs typeface="Calibri"/>
              </a:rPr>
              <a:t> </a:t>
            </a:r>
            <a:r>
              <a:rPr b="0" dirty="0">
                <a:solidFill>
                  <a:srgbClr val="FFFFFF"/>
                </a:solidFill>
                <a:latin typeface="Calibri"/>
                <a:cs typeface="Calibri"/>
              </a:rPr>
              <a:t>recognises</a:t>
            </a:r>
            <a:r>
              <a:rPr b="0" spc="120" dirty="0">
                <a:solidFill>
                  <a:srgbClr val="FFFFFF"/>
                </a:solidFill>
                <a:latin typeface="Calibri"/>
                <a:cs typeface="Calibri"/>
              </a:rPr>
              <a:t> </a:t>
            </a:r>
            <a:r>
              <a:rPr b="0" dirty="0">
                <a:solidFill>
                  <a:srgbClr val="FFFFFF"/>
                </a:solidFill>
                <a:latin typeface="Calibri"/>
                <a:cs typeface="Calibri"/>
              </a:rPr>
              <a:t>the</a:t>
            </a:r>
            <a:r>
              <a:rPr b="0" spc="110" dirty="0">
                <a:solidFill>
                  <a:srgbClr val="FFFFFF"/>
                </a:solidFill>
                <a:latin typeface="Calibri"/>
                <a:cs typeface="Calibri"/>
              </a:rPr>
              <a:t> </a:t>
            </a:r>
            <a:r>
              <a:rPr b="0" dirty="0">
                <a:solidFill>
                  <a:srgbClr val="FFFFFF"/>
                </a:solidFill>
                <a:latin typeface="Calibri"/>
                <a:cs typeface="Calibri"/>
              </a:rPr>
              <a:t>campaign/project</a:t>
            </a:r>
            <a:r>
              <a:rPr b="0" spc="110" dirty="0">
                <a:solidFill>
                  <a:srgbClr val="FFFFFF"/>
                </a:solidFill>
                <a:latin typeface="Calibri"/>
                <a:cs typeface="Calibri"/>
              </a:rPr>
              <a:t> </a:t>
            </a:r>
            <a:r>
              <a:rPr b="0" dirty="0">
                <a:solidFill>
                  <a:srgbClr val="FFFFFF"/>
                </a:solidFill>
                <a:latin typeface="Calibri"/>
                <a:cs typeface="Calibri"/>
              </a:rPr>
              <a:t>that</a:t>
            </a:r>
            <a:r>
              <a:rPr b="0" spc="110" dirty="0">
                <a:solidFill>
                  <a:srgbClr val="FFFFFF"/>
                </a:solidFill>
                <a:latin typeface="Calibri"/>
                <a:cs typeface="Calibri"/>
              </a:rPr>
              <a:t> </a:t>
            </a:r>
            <a:r>
              <a:rPr b="0" dirty="0">
                <a:solidFill>
                  <a:srgbClr val="FFFFFF"/>
                </a:solidFill>
                <a:latin typeface="Calibri"/>
                <a:cs typeface="Calibri"/>
              </a:rPr>
              <a:t>uses</a:t>
            </a:r>
            <a:r>
              <a:rPr b="0" spc="120" dirty="0">
                <a:solidFill>
                  <a:srgbClr val="FFFFFF"/>
                </a:solidFill>
                <a:latin typeface="Calibri"/>
                <a:cs typeface="Calibri"/>
              </a:rPr>
              <a:t> </a:t>
            </a:r>
            <a:r>
              <a:rPr b="0" spc="-25" dirty="0">
                <a:solidFill>
                  <a:srgbClr val="FFFFFF"/>
                </a:solidFill>
                <a:latin typeface="Calibri"/>
                <a:cs typeface="Calibri"/>
              </a:rPr>
              <a:t>PR </a:t>
            </a:r>
            <a:r>
              <a:rPr b="0" dirty="0">
                <a:solidFill>
                  <a:srgbClr val="FFFFFF"/>
                </a:solidFill>
                <a:latin typeface="Calibri"/>
                <a:cs typeface="Calibri"/>
              </a:rPr>
              <a:t>strategies</a:t>
            </a:r>
            <a:r>
              <a:rPr b="0" spc="265" dirty="0">
                <a:solidFill>
                  <a:srgbClr val="FFFFFF"/>
                </a:solidFill>
                <a:latin typeface="Calibri"/>
                <a:cs typeface="Calibri"/>
              </a:rPr>
              <a:t> </a:t>
            </a:r>
            <a:r>
              <a:rPr b="0" dirty="0">
                <a:solidFill>
                  <a:srgbClr val="FFFFFF"/>
                </a:solidFill>
                <a:latin typeface="Calibri"/>
                <a:cs typeface="Calibri"/>
              </a:rPr>
              <a:t>to</a:t>
            </a:r>
            <a:r>
              <a:rPr b="0" spc="250" dirty="0">
                <a:solidFill>
                  <a:srgbClr val="FFFFFF"/>
                </a:solidFill>
                <a:latin typeface="Calibri"/>
                <a:cs typeface="Calibri"/>
              </a:rPr>
              <a:t> </a:t>
            </a:r>
            <a:r>
              <a:rPr b="0" dirty="0">
                <a:solidFill>
                  <a:srgbClr val="FFFFFF"/>
                </a:solidFill>
                <a:latin typeface="Calibri"/>
                <a:cs typeface="Calibri"/>
              </a:rPr>
              <a:t>improve</a:t>
            </a:r>
            <a:r>
              <a:rPr b="0" spc="260" dirty="0">
                <a:solidFill>
                  <a:srgbClr val="FFFFFF"/>
                </a:solidFill>
                <a:latin typeface="Calibri"/>
                <a:cs typeface="Calibri"/>
              </a:rPr>
              <a:t> </a:t>
            </a:r>
            <a:r>
              <a:rPr b="0" dirty="0">
                <a:solidFill>
                  <a:srgbClr val="FFFFFF"/>
                </a:solidFill>
                <a:latin typeface="Calibri"/>
                <a:cs typeface="Calibri"/>
              </a:rPr>
              <a:t>eCommerce</a:t>
            </a:r>
            <a:r>
              <a:rPr b="0" spc="260" dirty="0">
                <a:solidFill>
                  <a:srgbClr val="FFFFFF"/>
                </a:solidFill>
                <a:latin typeface="Calibri"/>
                <a:cs typeface="Calibri"/>
              </a:rPr>
              <a:t> </a:t>
            </a:r>
            <a:r>
              <a:rPr b="0" dirty="0">
                <a:solidFill>
                  <a:srgbClr val="FFFFFF"/>
                </a:solidFill>
                <a:latin typeface="Calibri"/>
                <a:cs typeface="Calibri"/>
              </a:rPr>
              <a:t>reach</a:t>
            </a:r>
            <a:r>
              <a:rPr b="0" spc="245" dirty="0">
                <a:solidFill>
                  <a:srgbClr val="FFFFFF"/>
                </a:solidFill>
                <a:latin typeface="Calibri"/>
                <a:cs typeface="Calibri"/>
              </a:rPr>
              <a:t> </a:t>
            </a:r>
            <a:r>
              <a:rPr b="0" dirty="0">
                <a:solidFill>
                  <a:srgbClr val="FFFFFF"/>
                </a:solidFill>
                <a:latin typeface="Calibri"/>
                <a:cs typeface="Calibri"/>
              </a:rPr>
              <a:t>to</a:t>
            </a:r>
            <a:r>
              <a:rPr b="0" spc="245" dirty="0">
                <a:solidFill>
                  <a:srgbClr val="FFFFFF"/>
                </a:solidFill>
                <a:latin typeface="Calibri"/>
                <a:cs typeface="Calibri"/>
              </a:rPr>
              <a:t> </a:t>
            </a:r>
            <a:r>
              <a:rPr b="0" dirty="0">
                <a:solidFill>
                  <a:srgbClr val="FFFFFF"/>
                </a:solidFill>
                <a:latin typeface="Calibri"/>
                <a:cs typeface="Calibri"/>
              </a:rPr>
              <a:t>drive</a:t>
            </a:r>
            <a:r>
              <a:rPr b="0" spc="260" dirty="0">
                <a:solidFill>
                  <a:srgbClr val="FFFFFF"/>
                </a:solidFill>
                <a:latin typeface="Calibri"/>
                <a:cs typeface="Calibri"/>
              </a:rPr>
              <a:t> </a:t>
            </a:r>
            <a:r>
              <a:rPr b="0" spc="-10" dirty="0">
                <a:solidFill>
                  <a:srgbClr val="FFFFFF"/>
                </a:solidFill>
                <a:latin typeface="Calibri"/>
                <a:cs typeface="Calibri"/>
              </a:rPr>
              <a:t>business </a:t>
            </a:r>
            <a:r>
              <a:rPr b="0" dirty="0">
                <a:solidFill>
                  <a:srgbClr val="FFFFFF"/>
                </a:solidFill>
                <a:latin typeface="Calibri"/>
                <a:cs typeface="Calibri"/>
              </a:rPr>
              <a:t>growth</a:t>
            </a:r>
            <a:r>
              <a:rPr b="0" spc="290" dirty="0">
                <a:solidFill>
                  <a:srgbClr val="FFFFFF"/>
                </a:solidFill>
                <a:latin typeface="Calibri"/>
                <a:cs typeface="Calibri"/>
              </a:rPr>
              <a:t>  </a:t>
            </a:r>
            <a:r>
              <a:rPr b="0" dirty="0">
                <a:solidFill>
                  <a:srgbClr val="FFFFFF"/>
                </a:solidFill>
                <a:latin typeface="Calibri"/>
                <a:cs typeface="Calibri"/>
              </a:rPr>
              <a:t>and</a:t>
            </a:r>
            <a:r>
              <a:rPr b="0" spc="285" dirty="0">
                <a:solidFill>
                  <a:srgbClr val="FFFFFF"/>
                </a:solidFill>
                <a:latin typeface="Calibri"/>
                <a:cs typeface="Calibri"/>
              </a:rPr>
              <a:t>  </a:t>
            </a:r>
            <a:r>
              <a:rPr b="0" dirty="0">
                <a:solidFill>
                  <a:srgbClr val="FFFFFF"/>
                </a:solidFill>
                <a:latin typeface="Calibri"/>
                <a:cs typeface="Calibri"/>
              </a:rPr>
              <a:t>increase</a:t>
            </a:r>
            <a:r>
              <a:rPr b="0" spc="285" dirty="0">
                <a:solidFill>
                  <a:srgbClr val="FFFFFF"/>
                </a:solidFill>
                <a:latin typeface="Calibri"/>
                <a:cs typeface="Calibri"/>
              </a:rPr>
              <a:t>  </a:t>
            </a:r>
            <a:r>
              <a:rPr b="0" dirty="0">
                <a:solidFill>
                  <a:srgbClr val="FFFFFF"/>
                </a:solidFill>
                <a:latin typeface="Calibri"/>
                <a:cs typeface="Calibri"/>
              </a:rPr>
              <a:t>brand,</a:t>
            </a:r>
            <a:r>
              <a:rPr b="0" spc="280" dirty="0">
                <a:solidFill>
                  <a:srgbClr val="FFFFFF"/>
                </a:solidFill>
                <a:latin typeface="Calibri"/>
                <a:cs typeface="Calibri"/>
              </a:rPr>
              <a:t>  </a:t>
            </a:r>
            <a:r>
              <a:rPr b="0" dirty="0">
                <a:solidFill>
                  <a:srgbClr val="FFFFFF"/>
                </a:solidFill>
                <a:latin typeface="Calibri"/>
                <a:cs typeface="Calibri"/>
              </a:rPr>
              <a:t>product</a:t>
            </a:r>
            <a:r>
              <a:rPr b="0" spc="285" dirty="0">
                <a:solidFill>
                  <a:srgbClr val="FFFFFF"/>
                </a:solidFill>
                <a:latin typeface="Calibri"/>
                <a:cs typeface="Calibri"/>
              </a:rPr>
              <a:t>  </a:t>
            </a:r>
            <a:r>
              <a:rPr b="0" dirty="0">
                <a:solidFill>
                  <a:srgbClr val="FFFFFF"/>
                </a:solidFill>
                <a:latin typeface="Calibri"/>
                <a:cs typeface="Calibri"/>
              </a:rPr>
              <a:t>and/or</a:t>
            </a:r>
            <a:r>
              <a:rPr b="0" spc="280" dirty="0">
                <a:solidFill>
                  <a:srgbClr val="FFFFFF"/>
                </a:solidFill>
                <a:latin typeface="Calibri"/>
                <a:cs typeface="Calibri"/>
              </a:rPr>
              <a:t>  </a:t>
            </a:r>
            <a:r>
              <a:rPr b="0" spc="-10" dirty="0">
                <a:solidFill>
                  <a:srgbClr val="FFFFFF"/>
                </a:solidFill>
                <a:latin typeface="Calibri"/>
                <a:cs typeface="Calibri"/>
              </a:rPr>
              <a:t>service awareness.</a:t>
            </a:r>
          </a:p>
        </p:txBody>
      </p:sp>
      <p:sp>
        <p:nvSpPr>
          <p:cNvPr id="3" name="object 3"/>
          <p:cNvSpPr txBox="1"/>
          <p:nvPr/>
        </p:nvSpPr>
        <p:spPr>
          <a:xfrm>
            <a:off x="5500242" y="1185163"/>
            <a:ext cx="1257300" cy="208279"/>
          </a:xfrm>
          <a:prstGeom prst="rect">
            <a:avLst/>
          </a:prstGeom>
        </p:spPr>
        <p:txBody>
          <a:bodyPr vert="horz" wrap="square" lIns="0" tIns="12700" rIns="0" bIns="0" rtlCol="0">
            <a:spAutoFit/>
          </a:bodyPr>
          <a:lstStyle/>
          <a:p>
            <a:pPr marL="12700">
              <a:lnSpc>
                <a:spcPct val="100000"/>
              </a:lnSpc>
              <a:spcBef>
                <a:spcPts val="100"/>
              </a:spcBef>
            </a:pPr>
            <a:r>
              <a:rPr sz="1200" b="1" spc="-10" dirty="0">
                <a:solidFill>
                  <a:srgbClr val="FF0000"/>
                </a:solidFill>
                <a:latin typeface="Calibri"/>
                <a:cs typeface="Calibri"/>
              </a:rPr>
              <a:t>C28.</a:t>
            </a:r>
            <a:r>
              <a:rPr sz="1200" b="1" spc="-45" dirty="0">
                <a:solidFill>
                  <a:srgbClr val="FF0000"/>
                </a:solidFill>
                <a:latin typeface="Calibri"/>
                <a:cs typeface="Calibri"/>
              </a:rPr>
              <a:t> </a:t>
            </a:r>
            <a:r>
              <a:rPr sz="1200" b="1" spc="-10" dirty="0">
                <a:solidFill>
                  <a:srgbClr val="FF0000"/>
                </a:solidFill>
                <a:latin typeface="Calibri"/>
                <a:cs typeface="Calibri"/>
              </a:rPr>
              <a:t>Environmental</a:t>
            </a:r>
            <a:endParaRPr sz="1200">
              <a:latin typeface="Calibri"/>
              <a:cs typeface="Calibri"/>
            </a:endParaRPr>
          </a:p>
        </p:txBody>
      </p:sp>
      <p:sp>
        <p:nvSpPr>
          <p:cNvPr id="4" name="object 4"/>
          <p:cNvSpPr txBox="1"/>
          <p:nvPr/>
        </p:nvSpPr>
        <p:spPr>
          <a:xfrm>
            <a:off x="5500242" y="1512823"/>
            <a:ext cx="3942715" cy="574040"/>
          </a:xfrm>
          <a:prstGeom prst="rect">
            <a:avLst/>
          </a:prstGeom>
        </p:spPr>
        <p:txBody>
          <a:bodyPr vert="horz" wrap="square" lIns="0" tIns="12700" rIns="0" bIns="0" rtlCol="0">
            <a:spAutoFit/>
          </a:bodyPr>
          <a:lstStyle/>
          <a:p>
            <a:pPr marL="12700" marR="5080" algn="just">
              <a:lnSpc>
                <a:spcPct val="100000"/>
              </a:lnSpc>
              <a:spcBef>
                <a:spcPts val="100"/>
              </a:spcBef>
            </a:pPr>
            <a:r>
              <a:rPr sz="1200" dirty="0">
                <a:solidFill>
                  <a:srgbClr val="FFFFFF"/>
                </a:solidFill>
                <a:latin typeface="Calibri"/>
                <a:cs typeface="Calibri"/>
              </a:rPr>
              <a:t>This</a:t>
            </a:r>
            <a:r>
              <a:rPr sz="1200" spc="340" dirty="0">
                <a:solidFill>
                  <a:srgbClr val="FFFFFF"/>
                </a:solidFill>
                <a:latin typeface="Calibri"/>
                <a:cs typeface="Calibri"/>
              </a:rPr>
              <a:t> </a:t>
            </a:r>
            <a:r>
              <a:rPr sz="1200" dirty="0">
                <a:solidFill>
                  <a:srgbClr val="FFFFFF"/>
                </a:solidFill>
                <a:latin typeface="Calibri"/>
                <a:cs typeface="Calibri"/>
              </a:rPr>
              <a:t>award</a:t>
            </a:r>
            <a:r>
              <a:rPr sz="1200" spc="325" dirty="0">
                <a:solidFill>
                  <a:srgbClr val="FFFFFF"/>
                </a:solidFill>
                <a:latin typeface="Calibri"/>
                <a:cs typeface="Calibri"/>
              </a:rPr>
              <a:t> </a:t>
            </a:r>
            <a:r>
              <a:rPr sz="1200" dirty="0">
                <a:solidFill>
                  <a:srgbClr val="FFFFFF"/>
                </a:solidFill>
                <a:latin typeface="Calibri"/>
                <a:cs typeface="Calibri"/>
              </a:rPr>
              <a:t>recognizes</a:t>
            </a:r>
            <a:r>
              <a:rPr sz="1200" spc="345" dirty="0">
                <a:solidFill>
                  <a:srgbClr val="FFFFFF"/>
                </a:solidFill>
                <a:latin typeface="Calibri"/>
                <a:cs typeface="Calibri"/>
              </a:rPr>
              <a:t> </a:t>
            </a:r>
            <a:r>
              <a:rPr sz="1200" dirty="0">
                <a:solidFill>
                  <a:srgbClr val="FFFFFF"/>
                </a:solidFill>
                <a:latin typeface="Calibri"/>
                <a:cs typeface="Calibri"/>
              </a:rPr>
              <a:t>a</a:t>
            </a:r>
            <a:r>
              <a:rPr sz="1200" spc="310" dirty="0">
                <a:solidFill>
                  <a:srgbClr val="FFFFFF"/>
                </a:solidFill>
                <a:latin typeface="Calibri"/>
                <a:cs typeface="Calibri"/>
              </a:rPr>
              <a:t> </a:t>
            </a:r>
            <a:r>
              <a:rPr sz="1200" dirty="0">
                <a:solidFill>
                  <a:srgbClr val="FFFFFF"/>
                </a:solidFill>
                <a:latin typeface="Calibri"/>
                <a:cs typeface="Calibri"/>
              </a:rPr>
              <a:t>campaign</a:t>
            </a:r>
            <a:r>
              <a:rPr sz="1200" spc="305" dirty="0">
                <a:solidFill>
                  <a:srgbClr val="FFFFFF"/>
                </a:solidFill>
                <a:latin typeface="Calibri"/>
                <a:cs typeface="Calibri"/>
              </a:rPr>
              <a:t> </a:t>
            </a:r>
            <a:r>
              <a:rPr sz="1200" dirty="0">
                <a:solidFill>
                  <a:srgbClr val="FFFFFF"/>
                </a:solidFill>
                <a:latin typeface="Calibri"/>
                <a:cs typeface="Calibri"/>
              </a:rPr>
              <a:t>or</a:t>
            </a:r>
            <a:r>
              <a:rPr sz="1200" spc="325" dirty="0">
                <a:solidFill>
                  <a:srgbClr val="FFFFFF"/>
                </a:solidFill>
                <a:latin typeface="Calibri"/>
                <a:cs typeface="Calibri"/>
              </a:rPr>
              <a:t> </a:t>
            </a:r>
            <a:r>
              <a:rPr sz="1200" dirty="0">
                <a:solidFill>
                  <a:srgbClr val="FFFFFF"/>
                </a:solidFill>
                <a:latin typeface="Calibri"/>
                <a:cs typeface="Calibri"/>
              </a:rPr>
              <a:t>ongoing</a:t>
            </a:r>
            <a:r>
              <a:rPr sz="1200" spc="295" dirty="0">
                <a:solidFill>
                  <a:srgbClr val="FFFFFF"/>
                </a:solidFill>
                <a:latin typeface="Calibri"/>
                <a:cs typeface="Calibri"/>
              </a:rPr>
              <a:t> </a:t>
            </a:r>
            <a:r>
              <a:rPr sz="1200" dirty="0">
                <a:solidFill>
                  <a:srgbClr val="FFFFFF"/>
                </a:solidFill>
                <a:latin typeface="Calibri"/>
                <a:cs typeface="Calibri"/>
              </a:rPr>
              <a:t>project</a:t>
            </a:r>
            <a:r>
              <a:rPr sz="1200" spc="315" dirty="0">
                <a:solidFill>
                  <a:srgbClr val="FFFFFF"/>
                </a:solidFill>
                <a:latin typeface="Calibri"/>
                <a:cs typeface="Calibri"/>
              </a:rPr>
              <a:t> </a:t>
            </a:r>
            <a:r>
              <a:rPr sz="1200" spc="-20" dirty="0">
                <a:solidFill>
                  <a:srgbClr val="FFFFFF"/>
                </a:solidFill>
                <a:latin typeface="Calibri"/>
                <a:cs typeface="Calibri"/>
              </a:rPr>
              <a:t>that </a:t>
            </a:r>
            <a:r>
              <a:rPr sz="1200" dirty="0">
                <a:solidFill>
                  <a:srgbClr val="FFFFFF"/>
                </a:solidFill>
                <a:latin typeface="Calibri"/>
                <a:cs typeface="Calibri"/>
              </a:rPr>
              <a:t>utilizes</a:t>
            </a:r>
            <a:r>
              <a:rPr sz="1200" spc="90" dirty="0">
                <a:solidFill>
                  <a:srgbClr val="FFFFFF"/>
                </a:solidFill>
                <a:latin typeface="Calibri"/>
                <a:cs typeface="Calibri"/>
              </a:rPr>
              <a:t> </a:t>
            </a:r>
            <a:r>
              <a:rPr sz="1200" dirty="0">
                <a:solidFill>
                  <a:srgbClr val="FFFFFF"/>
                </a:solidFill>
                <a:latin typeface="Calibri"/>
                <a:cs typeface="Calibri"/>
              </a:rPr>
              <a:t>or</a:t>
            </a:r>
            <a:r>
              <a:rPr sz="1200" spc="65" dirty="0">
                <a:solidFill>
                  <a:srgbClr val="FFFFFF"/>
                </a:solidFill>
                <a:latin typeface="Calibri"/>
                <a:cs typeface="Calibri"/>
              </a:rPr>
              <a:t> </a:t>
            </a:r>
            <a:r>
              <a:rPr sz="1200" dirty="0">
                <a:solidFill>
                  <a:srgbClr val="FFFFFF"/>
                </a:solidFill>
                <a:latin typeface="Calibri"/>
                <a:cs typeface="Calibri"/>
              </a:rPr>
              <a:t>integrates</a:t>
            </a:r>
            <a:r>
              <a:rPr sz="1200" spc="110" dirty="0">
                <a:solidFill>
                  <a:srgbClr val="FFFFFF"/>
                </a:solidFill>
                <a:latin typeface="Calibri"/>
                <a:cs typeface="Calibri"/>
              </a:rPr>
              <a:t> </a:t>
            </a:r>
            <a:r>
              <a:rPr sz="1200" spc="-10" dirty="0">
                <a:solidFill>
                  <a:srgbClr val="FFFFFF"/>
                </a:solidFill>
                <a:latin typeface="Calibri"/>
                <a:cs typeface="Calibri"/>
              </a:rPr>
              <a:t>environmental</a:t>
            </a:r>
            <a:r>
              <a:rPr sz="1200" spc="70" dirty="0">
                <a:solidFill>
                  <a:srgbClr val="FFFFFF"/>
                </a:solidFill>
                <a:latin typeface="Calibri"/>
                <a:cs typeface="Calibri"/>
              </a:rPr>
              <a:t> </a:t>
            </a:r>
            <a:r>
              <a:rPr sz="1200" dirty="0">
                <a:solidFill>
                  <a:srgbClr val="FFFFFF"/>
                </a:solidFill>
                <a:latin typeface="Calibri"/>
                <a:cs typeface="Calibri"/>
              </a:rPr>
              <a:t>responsibility</a:t>
            </a:r>
            <a:r>
              <a:rPr sz="1200" spc="65" dirty="0">
                <a:solidFill>
                  <a:srgbClr val="FFFFFF"/>
                </a:solidFill>
                <a:latin typeface="Calibri"/>
                <a:cs typeface="Calibri"/>
              </a:rPr>
              <a:t> </a:t>
            </a:r>
            <a:r>
              <a:rPr sz="1200" dirty="0">
                <a:solidFill>
                  <a:srgbClr val="FFFFFF"/>
                </a:solidFill>
                <a:latin typeface="Calibri"/>
                <a:cs typeface="Calibri"/>
              </a:rPr>
              <a:t>to</a:t>
            </a:r>
            <a:r>
              <a:rPr sz="1200" spc="425" dirty="0">
                <a:solidFill>
                  <a:srgbClr val="FFFFFF"/>
                </a:solidFill>
                <a:latin typeface="Calibri"/>
                <a:cs typeface="Calibri"/>
              </a:rPr>
              <a:t> </a:t>
            </a:r>
            <a:r>
              <a:rPr sz="1200" spc="-10" dirty="0">
                <a:solidFill>
                  <a:srgbClr val="FFFFFF"/>
                </a:solidFill>
                <a:latin typeface="Calibri"/>
                <a:cs typeface="Calibri"/>
              </a:rPr>
              <a:t>promote </a:t>
            </a:r>
            <a:r>
              <a:rPr sz="1200" dirty="0">
                <a:solidFill>
                  <a:srgbClr val="FFFFFF"/>
                </a:solidFill>
                <a:latin typeface="Calibri"/>
                <a:cs typeface="Calibri"/>
              </a:rPr>
              <a:t>or</a:t>
            </a:r>
            <a:r>
              <a:rPr sz="1200" spc="-25" dirty="0">
                <a:solidFill>
                  <a:srgbClr val="FFFFFF"/>
                </a:solidFill>
                <a:latin typeface="Calibri"/>
                <a:cs typeface="Calibri"/>
              </a:rPr>
              <a:t> </a:t>
            </a:r>
            <a:r>
              <a:rPr sz="1200" dirty="0">
                <a:solidFill>
                  <a:srgbClr val="FFFFFF"/>
                </a:solidFill>
                <a:latin typeface="Calibri"/>
                <a:cs typeface="Calibri"/>
              </a:rPr>
              <a:t>enhance</a:t>
            </a:r>
            <a:r>
              <a:rPr sz="1200" spc="-25" dirty="0">
                <a:solidFill>
                  <a:srgbClr val="FFFFFF"/>
                </a:solidFill>
                <a:latin typeface="Calibri"/>
                <a:cs typeface="Calibri"/>
              </a:rPr>
              <a:t> </a:t>
            </a:r>
            <a:r>
              <a:rPr sz="1200" spc="-20" dirty="0">
                <a:solidFill>
                  <a:srgbClr val="FFFFFF"/>
                </a:solidFill>
                <a:latin typeface="Calibri"/>
                <a:cs typeface="Calibri"/>
              </a:rPr>
              <a:t>corporate</a:t>
            </a:r>
            <a:r>
              <a:rPr sz="1200" spc="-55" dirty="0">
                <a:solidFill>
                  <a:srgbClr val="FFFFFF"/>
                </a:solidFill>
                <a:latin typeface="Calibri"/>
                <a:cs typeface="Calibri"/>
              </a:rPr>
              <a:t> </a:t>
            </a:r>
            <a:r>
              <a:rPr sz="1200" dirty="0">
                <a:solidFill>
                  <a:srgbClr val="FFFFFF"/>
                </a:solidFill>
                <a:latin typeface="Calibri"/>
                <a:cs typeface="Calibri"/>
              </a:rPr>
              <a:t>image</a:t>
            </a:r>
            <a:r>
              <a:rPr sz="1200" spc="-45" dirty="0">
                <a:solidFill>
                  <a:srgbClr val="FFFFFF"/>
                </a:solidFill>
                <a:latin typeface="Calibri"/>
                <a:cs typeface="Calibri"/>
              </a:rPr>
              <a:t> </a:t>
            </a:r>
            <a:r>
              <a:rPr sz="1200" dirty="0">
                <a:solidFill>
                  <a:srgbClr val="FFFFFF"/>
                </a:solidFill>
                <a:latin typeface="Calibri"/>
                <a:cs typeface="Calibri"/>
              </a:rPr>
              <a:t>or</a:t>
            </a:r>
            <a:r>
              <a:rPr sz="1200" spc="-35" dirty="0">
                <a:solidFill>
                  <a:srgbClr val="FFFFFF"/>
                </a:solidFill>
                <a:latin typeface="Calibri"/>
                <a:cs typeface="Calibri"/>
              </a:rPr>
              <a:t> </a:t>
            </a:r>
            <a:r>
              <a:rPr sz="1200" dirty="0">
                <a:solidFill>
                  <a:srgbClr val="FFFFFF"/>
                </a:solidFill>
                <a:latin typeface="Calibri"/>
                <a:cs typeface="Calibri"/>
              </a:rPr>
              <a:t>specific</a:t>
            </a:r>
            <a:r>
              <a:rPr sz="1200" spc="250" dirty="0">
                <a:solidFill>
                  <a:srgbClr val="FFFFFF"/>
                </a:solidFill>
                <a:latin typeface="Calibri"/>
                <a:cs typeface="Calibri"/>
              </a:rPr>
              <a:t> </a:t>
            </a:r>
            <a:r>
              <a:rPr sz="1200" spc="-10" dirty="0">
                <a:solidFill>
                  <a:srgbClr val="FFFFFF"/>
                </a:solidFill>
                <a:latin typeface="Calibri"/>
                <a:cs typeface="Calibri"/>
              </a:rPr>
              <a:t>products/services.</a:t>
            </a:r>
            <a:endParaRPr sz="1200">
              <a:latin typeface="Calibri"/>
              <a:cs typeface="Calibri"/>
            </a:endParaRPr>
          </a:p>
        </p:txBody>
      </p:sp>
      <p:sp>
        <p:nvSpPr>
          <p:cNvPr id="5" name="object 5"/>
          <p:cNvSpPr txBox="1"/>
          <p:nvPr/>
        </p:nvSpPr>
        <p:spPr>
          <a:xfrm>
            <a:off x="7753350" y="2061158"/>
            <a:ext cx="1663700" cy="574675"/>
          </a:xfrm>
          <a:prstGeom prst="rect">
            <a:avLst/>
          </a:prstGeom>
        </p:spPr>
        <p:txBody>
          <a:bodyPr vert="horz" wrap="square" lIns="0" tIns="12700" rIns="0" bIns="0" rtlCol="0">
            <a:spAutoFit/>
          </a:bodyPr>
          <a:lstStyle/>
          <a:p>
            <a:pPr marL="12700" marR="5080" indent="15240" algn="just">
              <a:lnSpc>
                <a:spcPct val="100000"/>
              </a:lnSpc>
              <a:spcBef>
                <a:spcPts val="100"/>
              </a:spcBef>
            </a:pPr>
            <a:r>
              <a:rPr sz="1200" dirty="0">
                <a:solidFill>
                  <a:srgbClr val="FFFFFF"/>
                </a:solidFill>
                <a:latin typeface="Calibri"/>
                <a:cs typeface="Calibri"/>
              </a:rPr>
              <a:t>an</a:t>
            </a:r>
            <a:r>
              <a:rPr sz="1200" spc="425" dirty="0">
                <a:solidFill>
                  <a:srgbClr val="FFFFFF"/>
                </a:solidFill>
                <a:latin typeface="Calibri"/>
                <a:cs typeface="Calibri"/>
              </a:rPr>
              <a:t> </a:t>
            </a:r>
            <a:r>
              <a:rPr sz="1200" dirty="0">
                <a:solidFill>
                  <a:srgbClr val="FFFFFF"/>
                </a:solidFill>
                <a:latin typeface="Calibri"/>
                <a:cs typeface="Calibri"/>
              </a:rPr>
              <a:t>ongoing</a:t>
            </a:r>
            <a:r>
              <a:rPr sz="1200" spc="445" dirty="0">
                <a:solidFill>
                  <a:srgbClr val="FFFFFF"/>
                </a:solidFill>
                <a:latin typeface="Calibri"/>
                <a:cs typeface="Calibri"/>
              </a:rPr>
              <a:t> </a:t>
            </a:r>
            <a:r>
              <a:rPr sz="1200" dirty="0">
                <a:solidFill>
                  <a:srgbClr val="FFFFFF"/>
                </a:solidFill>
                <a:latin typeface="Calibri"/>
                <a:cs typeface="Calibri"/>
              </a:rPr>
              <a:t>project</a:t>
            </a:r>
            <a:r>
              <a:rPr sz="1200" spc="445" dirty="0">
                <a:solidFill>
                  <a:srgbClr val="FFFFFF"/>
                </a:solidFill>
                <a:latin typeface="Calibri"/>
                <a:cs typeface="Calibri"/>
              </a:rPr>
              <a:t> </a:t>
            </a:r>
            <a:r>
              <a:rPr sz="1200" spc="-20" dirty="0">
                <a:solidFill>
                  <a:srgbClr val="FFFFFF"/>
                </a:solidFill>
                <a:latin typeface="Calibri"/>
                <a:cs typeface="Calibri"/>
              </a:rPr>
              <a:t>that </a:t>
            </a:r>
            <a:r>
              <a:rPr sz="1200" dirty="0">
                <a:solidFill>
                  <a:srgbClr val="FFFFFF"/>
                </a:solidFill>
                <a:latin typeface="Calibri"/>
                <a:cs typeface="Calibri"/>
              </a:rPr>
              <a:t>the</a:t>
            </a:r>
            <a:r>
              <a:rPr sz="1200" spc="210" dirty="0">
                <a:solidFill>
                  <a:srgbClr val="FFFFFF"/>
                </a:solidFill>
                <a:latin typeface="Calibri"/>
                <a:cs typeface="Calibri"/>
              </a:rPr>
              <a:t>  </a:t>
            </a:r>
            <a:r>
              <a:rPr sz="1200" dirty="0">
                <a:solidFill>
                  <a:srgbClr val="FFFFFF"/>
                </a:solidFill>
                <a:latin typeface="Calibri"/>
                <a:cs typeface="Calibri"/>
              </a:rPr>
              <a:t>environment</a:t>
            </a:r>
            <a:r>
              <a:rPr sz="1200" spc="215" dirty="0">
                <a:solidFill>
                  <a:srgbClr val="FFFFFF"/>
                </a:solidFill>
                <a:latin typeface="Calibri"/>
                <a:cs typeface="Calibri"/>
              </a:rPr>
              <a:t>  </a:t>
            </a:r>
            <a:r>
              <a:rPr sz="1200" spc="-20" dirty="0">
                <a:solidFill>
                  <a:srgbClr val="FFFFFF"/>
                </a:solidFill>
                <a:latin typeface="Calibri"/>
                <a:cs typeface="Calibri"/>
              </a:rPr>
              <a:t>while </a:t>
            </a:r>
            <a:r>
              <a:rPr sz="1200" dirty="0">
                <a:solidFill>
                  <a:srgbClr val="FFFFFF"/>
                </a:solidFill>
                <a:latin typeface="Calibri"/>
                <a:cs typeface="Calibri"/>
              </a:rPr>
              <a:t>employee</a:t>
            </a:r>
            <a:r>
              <a:rPr sz="1200" spc="120" dirty="0">
                <a:solidFill>
                  <a:srgbClr val="FFFFFF"/>
                </a:solidFill>
                <a:latin typeface="Calibri"/>
                <a:cs typeface="Calibri"/>
              </a:rPr>
              <a:t>  </a:t>
            </a:r>
            <a:r>
              <a:rPr sz="1200" dirty="0">
                <a:solidFill>
                  <a:srgbClr val="FFFFFF"/>
                </a:solidFill>
                <a:latin typeface="Calibri"/>
                <a:cs typeface="Calibri"/>
              </a:rPr>
              <a:t>retention</a:t>
            </a:r>
            <a:r>
              <a:rPr sz="1200" spc="120" dirty="0">
                <a:solidFill>
                  <a:srgbClr val="FFFFFF"/>
                </a:solidFill>
                <a:latin typeface="Calibri"/>
                <a:cs typeface="Calibri"/>
              </a:rPr>
              <a:t>  </a:t>
            </a:r>
            <a:r>
              <a:rPr sz="1200" spc="-25" dirty="0">
                <a:solidFill>
                  <a:srgbClr val="FFFFFF"/>
                </a:solidFill>
                <a:latin typeface="Calibri"/>
                <a:cs typeface="Calibri"/>
              </a:rPr>
              <a:t>and</a:t>
            </a:r>
            <a:endParaRPr sz="1200">
              <a:latin typeface="Calibri"/>
              <a:cs typeface="Calibri"/>
            </a:endParaRPr>
          </a:p>
        </p:txBody>
      </p:sp>
      <p:sp>
        <p:nvSpPr>
          <p:cNvPr id="6" name="object 6"/>
          <p:cNvSpPr txBox="1"/>
          <p:nvPr/>
        </p:nvSpPr>
        <p:spPr>
          <a:xfrm>
            <a:off x="5500242" y="2061158"/>
            <a:ext cx="2199640" cy="757555"/>
          </a:xfrm>
          <a:prstGeom prst="rect">
            <a:avLst/>
          </a:prstGeom>
        </p:spPr>
        <p:txBody>
          <a:bodyPr vert="horz" wrap="square" lIns="0" tIns="12700" rIns="0" bIns="0" rtlCol="0">
            <a:spAutoFit/>
          </a:bodyPr>
          <a:lstStyle/>
          <a:p>
            <a:pPr marL="12700" marR="5080" algn="just">
              <a:lnSpc>
                <a:spcPct val="100000"/>
              </a:lnSpc>
              <a:spcBef>
                <a:spcPts val="100"/>
              </a:spcBef>
            </a:pPr>
            <a:r>
              <a:rPr sz="1200" dirty="0">
                <a:solidFill>
                  <a:srgbClr val="FFFFFF"/>
                </a:solidFill>
                <a:latin typeface="Calibri"/>
                <a:cs typeface="Calibri"/>
              </a:rPr>
              <a:t>Judges</a:t>
            </a:r>
            <a:r>
              <a:rPr sz="1200" spc="415" dirty="0">
                <a:solidFill>
                  <a:srgbClr val="FFFFFF"/>
                </a:solidFill>
                <a:latin typeface="Calibri"/>
                <a:cs typeface="Calibri"/>
              </a:rPr>
              <a:t> </a:t>
            </a:r>
            <a:r>
              <a:rPr sz="1200" dirty="0">
                <a:solidFill>
                  <a:srgbClr val="FFFFFF"/>
                </a:solidFill>
                <a:latin typeface="Calibri"/>
                <a:cs typeface="Calibri"/>
              </a:rPr>
              <a:t>recognize</a:t>
            </a:r>
            <a:r>
              <a:rPr sz="1200" spc="425" dirty="0">
                <a:solidFill>
                  <a:srgbClr val="FFFFFF"/>
                </a:solidFill>
                <a:latin typeface="Calibri"/>
                <a:cs typeface="Calibri"/>
              </a:rPr>
              <a:t> </a:t>
            </a:r>
            <a:r>
              <a:rPr sz="1200" dirty="0">
                <a:solidFill>
                  <a:srgbClr val="FFFFFF"/>
                </a:solidFill>
                <a:latin typeface="Calibri"/>
                <a:cs typeface="Calibri"/>
              </a:rPr>
              <a:t>a</a:t>
            </a:r>
            <a:r>
              <a:rPr sz="1200" spc="405" dirty="0">
                <a:solidFill>
                  <a:srgbClr val="FFFFFF"/>
                </a:solidFill>
                <a:latin typeface="Calibri"/>
                <a:cs typeface="Calibri"/>
              </a:rPr>
              <a:t> </a:t>
            </a:r>
            <a:r>
              <a:rPr sz="1200" dirty="0">
                <a:solidFill>
                  <a:srgbClr val="FFFFFF"/>
                </a:solidFill>
                <a:latin typeface="Calibri"/>
                <a:cs typeface="Calibri"/>
              </a:rPr>
              <a:t>campaign</a:t>
            </a:r>
            <a:r>
              <a:rPr sz="1200" spc="400" dirty="0">
                <a:solidFill>
                  <a:srgbClr val="FFFFFF"/>
                </a:solidFill>
                <a:latin typeface="Calibri"/>
                <a:cs typeface="Calibri"/>
              </a:rPr>
              <a:t> </a:t>
            </a:r>
            <a:r>
              <a:rPr sz="1200" spc="-25" dirty="0">
                <a:solidFill>
                  <a:srgbClr val="FFFFFF"/>
                </a:solidFill>
                <a:latin typeface="Calibri"/>
                <a:cs typeface="Calibri"/>
              </a:rPr>
              <a:t>or </a:t>
            </a:r>
            <a:r>
              <a:rPr sz="1200" dirty="0">
                <a:solidFill>
                  <a:srgbClr val="FFFFFF"/>
                </a:solidFill>
                <a:latin typeface="Calibri"/>
                <a:cs typeface="Calibri"/>
              </a:rPr>
              <a:t>creates</a:t>
            </a:r>
            <a:r>
              <a:rPr sz="1200" spc="204" dirty="0">
                <a:solidFill>
                  <a:srgbClr val="FFFFFF"/>
                </a:solidFill>
                <a:latin typeface="Calibri"/>
                <a:cs typeface="Calibri"/>
              </a:rPr>
              <a:t>  </a:t>
            </a:r>
            <a:r>
              <a:rPr sz="1200" dirty="0">
                <a:solidFill>
                  <a:srgbClr val="FFFFFF"/>
                </a:solidFill>
                <a:latin typeface="Calibri"/>
                <a:cs typeface="Calibri"/>
              </a:rPr>
              <a:t>sustainable</a:t>
            </a:r>
            <a:r>
              <a:rPr sz="1200" spc="200" dirty="0">
                <a:solidFill>
                  <a:srgbClr val="FFFFFF"/>
                </a:solidFill>
                <a:latin typeface="Calibri"/>
                <a:cs typeface="Calibri"/>
              </a:rPr>
              <a:t>  </a:t>
            </a:r>
            <a:r>
              <a:rPr sz="1200" dirty="0">
                <a:solidFill>
                  <a:srgbClr val="FFFFFF"/>
                </a:solidFill>
                <a:latin typeface="Calibri"/>
                <a:cs typeface="Calibri"/>
              </a:rPr>
              <a:t>benefits</a:t>
            </a:r>
            <a:r>
              <a:rPr sz="1200" spc="190" dirty="0">
                <a:solidFill>
                  <a:srgbClr val="FFFFFF"/>
                </a:solidFill>
                <a:latin typeface="Calibri"/>
                <a:cs typeface="Calibri"/>
              </a:rPr>
              <a:t>  </a:t>
            </a:r>
            <a:r>
              <a:rPr sz="1200" spc="-25" dirty="0">
                <a:solidFill>
                  <a:srgbClr val="FFFFFF"/>
                </a:solidFill>
                <a:latin typeface="Calibri"/>
                <a:cs typeface="Calibri"/>
              </a:rPr>
              <a:t>to </a:t>
            </a:r>
            <a:r>
              <a:rPr sz="1200" dirty="0">
                <a:solidFill>
                  <a:srgbClr val="FFFFFF"/>
                </a:solidFill>
                <a:latin typeface="Calibri"/>
                <a:cs typeface="Calibri"/>
              </a:rPr>
              <a:t>enhancing</a:t>
            </a:r>
            <a:r>
              <a:rPr sz="1200" spc="120" dirty="0">
                <a:solidFill>
                  <a:srgbClr val="FFFFFF"/>
                </a:solidFill>
                <a:latin typeface="Calibri"/>
                <a:cs typeface="Calibri"/>
              </a:rPr>
              <a:t>  </a:t>
            </a:r>
            <a:r>
              <a:rPr sz="1200" dirty="0">
                <a:solidFill>
                  <a:srgbClr val="FFFFFF"/>
                </a:solidFill>
                <a:latin typeface="Calibri"/>
                <a:cs typeface="Calibri"/>
              </a:rPr>
              <a:t>corporate</a:t>
            </a:r>
            <a:r>
              <a:rPr sz="1200" spc="120" dirty="0">
                <a:solidFill>
                  <a:srgbClr val="FFFFFF"/>
                </a:solidFill>
                <a:latin typeface="Calibri"/>
                <a:cs typeface="Calibri"/>
              </a:rPr>
              <a:t>  </a:t>
            </a:r>
            <a:r>
              <a:rPr sz="1200" spc="-10" dirty="0">
                <a:solidFill>
                  <a:srgbClr val="FFFFFF"/>
                </a:solidFill>
                <a:latin typeface="Calibri"/>
                <a:cs typeface="Calibri"/>
              </a:rPr>
              <a:t>reputation, customer</a:t>
            </a:r>
            <a:r>
              <a:rPr sz="1200" spc="-40" dirty="0">
                <a:solidFill>
                  <a:srgbClr val="FFFFFF"/>
                </a:solidFill>
                <a:latin typeface="Calibri"/>
                <a:cs typeface="Calibri"/>
              </a:rPr>
              <a:t> </a:t>
            </a:r>
            <a:r>
              <a:rPr sz="1200" spc="-10" dirty="0">
                <a:solidFill>
                  <a:srgbClr val="FFFFFF"/>
                </a:solidFill>
                <a:latin typeface="Calibri"/>
                <a:cs typeface="Calibri"/>
              </a:rPr>
              <a:t>loyalty..</a:t>
            </a:r>
            <a:endParaRPr sz="1200">
              <a:latin typeface="Calibri"/>
              <a:cs typeface="Calibri"/>
            </a:endParaRPr>
          </a:p>
        </p:txBody>
      </p:sp>
      <p:sp>
        <p:nvSpPr>
          <p:cNvPr id="7" name="object 7"/>
          <p:cNvSpPr txBox="1"/>
          <p:nvPr/>
        </p:nvSpPr>
        <p:spPr>
          <a:xfrm>
            <a:off x="5500242" y="3040506"/>
            <a:ext cx="1286510" cy="208279"/>
          </a:xfrm>
          <a:prstGeom prst="rect">
            <a:avLst/>
          </a:prstGeom>
        </p:spPr>
        <p:txBody>
          <a:bodyPr vert="horz" wrap="square" lIns="0" tIns="12700" rIns="0" bIns="0" rtlCol="0">
            <a:spAutoFit/>
          </a:bodyPr>
          <a:lstStyle/>
          <a:p>
            <a:pPr marL="12700">
              <a:lnSpc>
                <a:spcPct val="100000"/>
              </a:lnSpc>
              <a:spcBef>
                <a:spcPts val="100"/>
              </a:spcBef>
            </a:pPr>
            <a:r>
              <a:rPr sz="1200" b="1" dirty="0">
                <a:solidFill>
                  <a:srgbClr val="FF0000"/>
                </a:solidFill>
                <a:latin typeface="Calibri"/>
                <a:cs typeface="Calibri"/>
              </a:rPr>
              <a:t>C29.</a:t>
            </a:r>
            <a:r>
              <a:rPr sz="1200" b="1" spc="-10" dirty="0">
                <a:solidFill>
                  <a:srgbClr val="FF0000"/>
                </a:solidFill>
                <a:latin typeface="Calibri"/>
                <a:cs typeface="Calibri"/>
              </a:rPr>
              <a:t> Experiential</a:t>
            </a:r>
            <a:r>
              <a:rPr sz="1200" b="1" spc="-50" dirty="0">
                <a:solidFill>
                  <a:srgbClr val="FF0000"/>
                </a:solidFill>
                <a:latin typeface="Calibri"/>
                <a:cs typeface="Calibri"/>
              </a:rPr>
              <a:t> </a:t>
            </a:r>
            <a:r>
              <a:rPr sz="1200" b="1" spc="-25" dirty="0">
                <a:solidFill>
                  <a:srgbClr val="FF0000"/>
                </a:solidFill>
                <a:latin typeface="Calibri"/>
                <a:cs typeface="Calibri"/>
              </a:rPr>
              <a:t>PR</a:t>
            </a:r>
            <a:endParaRPr sz="1200">
              <a:latin typeface="Calibri"/>
              <a:cs typeface="Calibri"/>
            </a:endParaRPr>
          </a:p>
        </p:txBody>
      </p:sp>
      <p:sp>
        <p:nvSpPr>
          <p:cNvPr id="8" name="object 8"/>
          <p:cNvSpPr txBox="1"/>
          <p:nvPr/>
        </p:nvSpPr>
        <p:spPr>
          <a:xfrm>
            <a:off x="5500242" y="3405962"/>
            <a:ext cx="3943985" cy="940435"/>
          </a:xfrm>
          <a:prstGeom prst="rect">
            <a:avLst/>
          </a:prstGeom>
        </p:spPr>
        <p:txBody>
          <a:bodyPr vert="horz" wrap="square" lIns="0" tIns="12700" rIns="0" bIns="0" rtlCol="0">
            <a:spAutoFit/>
          </a:bodyPr>
          <a:lstStyle/>
          <a:p>
            <a:pPr marL="12700" marR="5080" algn="just">
              <a:lnSpc>
                <a:spcPct val="100000"/>
              </a:lnSpc>
              <a:spcBef>
                <a:spcPts val="100"/>
              </a:spcBef>
            </a:pPr>
            <a:r>
              <a:rPr sz="1200" dirty="0">
                <a:solidFill>
                  <a:srgbClr val="FFFFFF"/>
                </a:solidFill>
                <a:latin typeface="Calibri"/>
                <a:cs typeface="Calibri"/>
              </a:rPr>
              <a:t>This</a:t>
            </a:r>
            <a:r>
              <a:rPr sz="1200" spc="145" dirty="0">
                <a:solidFill>
                  <a:srgbClr val="FFFFFF"/>
                </a:solidFill>
                <a:latin typeface="Calibri"/>
                <a:cs typeface="Calibri"/>
              </a:rPr>
              <a:t>  </a:t>
            </a:r>
            <a:r>
              <a:rPr sz="1200" dirty="0">
                <a:solidFill>
                  <a:srgbClr val="FFFFFF"/>
                </a:solidFill>
                <a:latin typeface="Calibri"/>
                <a:cs typeface="Calibri"/>
              </a:rPr>
              <a:t>category</a:t>
            </a:r>
            <a:r>
              <a:rPr sz="1200" spc="145" dirty="0">
                <a:solidFill>
                  <a:srgbClr val="FFFFFF"/>
                </a:solidFill>
                <a:latin typeface="Calibri"/>
                <a:cs typeface="Calibri"/>
              </a:rPr>
              <a:t>  </a:t>
            </a:r>
            <a:r>
              <a:rPr sz="1200" dirty="0">
                <a:solidFill>
                  <a:srgbClr val="FFFFFF"/>
                </a:solidFill>
                <a:latin typeface="Calibri"/>
                <a:cs typeface="Calibri"/>
              </a:rPr>
              <a:t>awarded</a:t>
            </a:r>
            <a:r>
              <a:rPr sz="1200" spc="130" dirty="0">
                <a:solidFill>
                  <a:srgbClr val="FFFFFF"/>
                </a:solidFill>
                <a:latin typeface="Calibri"/>
                <a:cs typeface="Calibri"/>
              </a:rPr>
              <a:t>  </a:t>
            </a:r>
            <a:r>
              <a:rPr sz="1200" dirty="0">
                <a:solidFill>
                  <a:srgbClr val="FFFFFF"/>
                </a:solidFill>
                <a:latin typeface="Calibri"/>
                <a:cs typeface="Calibri"/>
              </a:rPr>
              <a:t>to</a:t>
            </a:r>
            <a:r>
              <a:rPr sz="1200" spc="140" dirty="0">
                <a:solidFill>
                  <a:srgbClr val="FFFFFF"/>
                </a:solidFill>
                <a:latin typeface="Calibri"/>
                <a:cs typeface="Calibri"/>
              </a:rPr>
              <a:t>  </a:t>
            </a:r>
            <a:r>
              <a:rPr sz="1200" dirty="0">
                <a:solidFill>
                  <a:srgbClr val="FFFFFF"/>
                </a:solidFill>
                <a:latin typeface="Calibri"/>
                <a:cs typeface="Calibri"/>
              </a:rPr>
              <a:t>the</a:t>
            </a:r>
            <a:r>
              <a:rPr sz="1200" spc="150" dirty="0">
                <a:solidFill>
                  <a:srgbClr val="FFFFFF"/>
                </a:solidFill>
                <a:latin typeface="Calibri"/>
                <a:cs typeface="Calibri"/>
              </a:rPr>
              <a:t>  </a:t>
            </a:r>
            <a:r>
              <a:rPr sz="1200" dirty="0">
                <a:solidFill>
                  <a:srgbClr val="FFFFFF"/>
                </a:solidFill>
                <a:latin typeface="Calibri"/>
                <a:cs typeface="Calibri"/>
              </a:rPr>
              <a:t>campaign</a:t>
            </a:r>
            <a:r>
              <a:rPr sz="1200" spc="140" dirty="0">
                <a:solidFill>
                  <a:srgbClr val="FFFFFF"/>
                </a:solidFill>
                <a:latin typeface="Calibri"/>
                <a:cs typeface="Calibri"/>
              </a:rPr>
              <a:t>  </a:t>
            </a:r>
            <a:r>
              <a:rPr sz="1200" dirty="0">
                <a:solidFill>
                  <a:srgbClr val="FFFFFF"/>
                </a:solidFill>
                <a:latin typeface="Calibri"/>
                <a:cs typeface="Calibri"/>
              </a:rPr>
              <a:t>with</a:t>
            </a:r>
            <a:r>
              <a:rPr sz="1200" spc="145" dirty="0">
                <a:solidFill>
                  <a:srgbClr val="FFFFFF"/>
                </a:solidFill>
                <a:latin typeface="Calibri"/>
                <a:cs typeface="Calibri"/>
              </a:rPr>
              <a:t>  </a:t>
            </a:r>
            <a:r>
              <a:rPr sz="1200" spc="-10" dirty="0">
                <a:solidFill>
                  <a:srgbClr val="FFFFFF"/>
                </a:solidFill>
                <a:latin typeface="Calibri"/>
                <a:cs typeface="Calibri"/>
              </a:rPr>
              <a:t>successful </a:t>
            </a:r>
            <a:r>
              <a:rPr sz="1200" dirty="0">
                <a:solidFill>
                  <a:srgbClr val="FFFFFF"/>
                </a:solidFill>
                <a:latin typeface="Calibri"/>
                <a:cs typeface="Calibri"/>
              </a:rPr>
              <a:t>PR/communication</a:t>
            </a:r>
            <a:r>
              <a:rPr sz="1200" spc="175" dirty="0">
                <a:solidFill>
                  <a:srgbClr val="FFFFFF"/>
                </a:solidFill>
                <a:latin typeface="Calibri"/>
                <a:cs typeface="Calibri"/>
              </a:rPr>
              <a:t> </a:t>
            </a:r>
            <a:r>
              <a:rPr sz="1200" dirty="0">
                <a:solidFill>
                  <a:srgbClr val="FFFFFF"/>
                </a:solidFill>
                <a:latin typeface="Calibri"/>
                <a:cs typeface="Calibri"/>
              </a:rPr>
              <a:t>strategies</a:t>
            </a:r>
            <a:r>
              <a:rPr sz="1200" spc="185" dirty="0">
                <a:solidFill>
                  <a:srgbClr val="FFFFFF"/>
                </a:solidFill>
                <a:latin typeface="Calibri"/>
                <a:cs typeface="Calibri"/>
              </a:rPr>
              <a:t> </a:t>
            </a:r>
            <a:r>
              <a:rPr sz="1200" dirty="0">
                <a:solidFill>
                  <a:srgbClr val="FFFFFF"/>
                </a:solidFill>
                <a:latin typeface="Calibri"/>
                <a:cs typeface="Calibri"/>
              </a:rPr>
              <a:t>in</a:t>
            </a:r>
            <a:r>
              <a:rPr sz="1200" spc="155" dirty="0">
                <a:solidFill>
                  <a:srgbClr val="FFFFFF"/>
                </a:solidFill>
                <a:latin typeface="Calibri"/>
                <a:cs typeface="Calibri"/>
              </a:rPr>
              <a:t> </a:t>
            </a:r>
            <a:r>
              <a:rPr sz="1200" dirty="0">
                <a:solidFill>
                  <a:srgbClr val="FFFFFF"/>
                </a:solidFill>
                <a:latin typeface="Calibri"/>
                <a:cs typeface="Calibri"/>
              </a:rPr>
              <a:t>engaging</a:t>
            </a:r>
            <a:r>
              <a:rPr sz="1200" spc="190" dirty="0">
                <a:solidFill>
                  <a:srgbClr val="FFFFFF"/>
                </a:solidFill>
                <a:latin typeface="Calibri"/>
                <a:cs typeface="Calibri"/>
              </a:rPr>
              <a:t> </a:t>
            </a:r>
            <a:r>
              <a:rPr sz="1200" dirty="0">
                <a:solidFill>
                  <a:srgbClr val="FFFFFF"/>
                </a:solidFill>
                <a:latin typeface="Calibri"/>
                <a:cs typeface="Calibri"/>
              </a:rPr>
              <a:t>audiences</a:t>
            </a:r>
            <a:r>
              <a:rPr sz="1200" spc="190" dirty="0">
                <a:solidFill>
                  <a:srgbClr val="FFFFFF"/>
                </a:solidFill>
                <a:latin typeface="Calibri"/>
                <a:cs typeface="Calibri"/>
              </a:rPr>
              <a:t> </a:t>
            </a:r>
            <a:r>
              <a:rPr sz="1200" dirty="0">
                <a:solidFill>
                  <a:srgbClr val="FFFFFF"/>
                </a:solidFill>
                <a:latin typeface="Calibri"/>
                <a:cs typeface="Calibri"/>
              </a:rPr>
              <a:t>to</a:t>
            </a:r>
            <a:r>
              <a:rPr sz="1200" spc="170" dirty="0">
                <a:solidFill>
                  <a:srgbClr val="FFFFFF"/>
                </a:solidFill>
                <a:latin typeface="Calibri"/>
                <a:cs typeface="Calibri"/>
              </a:rPr>
              <a:t> </a:t>
            </a:r>
            <a:r>
              <a:rPr sz="1200" spc="-10" dirty="0">
                <a:solidFill>
                  <a:srgbClr val="FFFFFF"/>
                </a:solidFill>
                <a:latin typeface="Calibri"/>
                <a:cs typeface="Calibri"/>
              </a:rPr>
              <a:t>bring </a:t>
            </a:r>
            <a:r>
              <a:rPr sz="1200" dirty="0">
                <a:solidFill>
                  <a:srgbClr val="FFFFFF"/>
                </a:solidFill>
                <a:latin typeface="Calibri"/>
                <a:cs typeface="Calibri"/>
              </a:rPr>
              <a:t>the</a:t>
            </a:r>
            <a:r>
              <a:rPr sz="1200" spc="190" dirty="0">
                <a:solidFill>
                  <a:srgbClr val="FFFFFF"/>
                </a:solidFill>
                <a:latin typeface="Calibri"/>
                <a:cs typeface="Calibri"/>
              </a:rPr>
              <a:t> </a:t>
            </a:r>
            <a:r>
              <a:rPr sz="1200" dirty="0">
                <a:solidFill>
                  <a:srgbClr val="FFFFFF"/>
                </a:solidFill>
                <a:latin typeface="Calibri"/>
                <a:cs typeface="Calibri"/>
              </a:rPr>
              <a:t>brand</a:t>
            </a:r>
            <a:r>
              <a:rPr sz="1200" spc="180" dirty="0">
                <a:solidFill>
                  <a:srgbClr val="FFFFFF"/>
                </a:solidFill>
                <a:latin typeface="Calibri"/>
                <a:cs typeface="Calibri"/>
              </a:rPr>
              <a:t> </a:t>
            </a:r>
            <a:r>
              <a:rPr sz="1200" dirty="0">
                <a:solidFill>
                  <a:srgbClr val="FFFFFF"/>
                </a:solidFill>
                <a:latin typeface="Calibri"/>
                <a:cs typeface="Calibri"/>
              </a:rPr>
              <a:t>story</a:t>
            </a:r>
            <a:r>
              <a:rPr sz="1200" spc="195" dirty="0">
                <a:solidFill>
                  <a:srgbClr val="FFFFFF"/>
                </a:solidFill>
                <a:latin typeface="Calibri"/>
                <a:cs typeface="Calibri"/>
              </a:rPr>
              <a:t> </a:t>
            </a:r>
            <a:r>
              <a:rPr sz="1200" dirty="0">
                <a:solidFill>
                  <a:srgbClr val="FFFFFF"/>
                </a:solidFill>
                <a:latin typeface="Calibri"/>
                <a:cs typeface="Calibri"/>
              </a:rPr>
              <a:t>to</a:t>
            </a:r>
            <a:r>
              <a:rPr sz="1200" spc="180" dirty="0">
                <a:solidFill>
                  <a:srgbClr val="FFFFFF"/>
                </a:solidFill>
                <a:latin typeface="Calibri"/>
                <a:cs typeface="Calibri"/>
              </a:rPr>
              <a:t> </a:t>
            </a:r>
            <a:r>
              <a:rPr sz="1200" dirty="0">
                <a:solidFill>
                  <a:srgbClr val="FFFFFF"/>
                </a:solidFill>
                <a:latin typeface="Calibri"/>
                <a:cs typeface="Calibri"/>
              </a:rPr>
              <a:t>life.</a:t>
            </a:r>
            <a:r>
              <a:rPr sz="1200" spc="195" dirty="0">
                <a:solidFill>
                  <a:srgbClr val="FFFFFF"/>
                </a:solidFill>
                <a:latin typeface="Calibri"/>
                <a:cs typeface="Calibri"/>
              </a:rPr>
              <a:t> </a:t>
            </a:r>
            <a:r>
              <a:rPr sz="1200" dirty="0">
                <a:solidFill>
                  <a:srgbClr val="FFFFFF"/>
                </a:solidFill>
                <a:latin typeface="Calibri"/>
                <a:cs typeface="Calibri"/>
              </a:rPr>
              <a:t>Judges</a:t>
            </a:r>
            <a:r>
              <a:rPr sz="1200" spc="200" dirty="0">
                <a:solidFill>
                  <a:srgbClr val="FFFFFF"/>
                </a:solidFill>
                <a:latin typeface="Calibri"/>
                <a:cs typeface="Calibri"/>
              </a:rPr>
              <a:t> </a:t>
            </a:r>
            <a:r>
              <a:rPr sz="1200" dirty="0">
                <a:solidFill>
                  <a:srgbClr val="FFFFFF"/>
                </a:solidFill>
                <a:latin typeface="Calibri"/>
                <a:cs typeface="Calibri"/>
              </a:rPr>
              <a:t>recognize</a:t>
            </a:r>
            <a:r>
              <a:rPr sz="1200" spc="215" dirty="0">
                <a:solidFill>
                  <a:srgbClr val="FFFFFF"/>
                </a:solidFill>
                <a:latin typeface="Calibri"/>
                <a:cs typeface="Calibri"/>
              </a:rPr>
              <a:t> </a:t>
            </a:r>
            <a:r>
              <a:rPr sz="1200" dirty="0">
                <a:solidFill>
                  <a:srgbClr val="FFFFFF"/>
                </a:solidFill>
                <a:latin typeface="Calibri"/>
                <a:cs typeface="Calibri"/>
              </a:rPr>
              <a:t>the</a:t>
            </a:r>
            <a:r>
              <a:rPr sz="1200" spc="190" dirty="0">
                <a:solidFill>
                  <a:srgbClr val="FFFFFF"/>
                </a:solidFill>
                <a:latin typeface="Calibri"/>
                <a:cs typeface="Calibri"/>
              </a:rPr>
              <a:t> </a:t>
            </a:r>
            <a:r>
              <a:rPr sz="1200" dirty="0">
                <a:solidFill>
                  <a:srgbClr val="FFFFFF"/>
                </a:solidFill>
                <a:latin typeface="Calibri"/>
                <a:cs typeface="Calibri"/>
              </a:rPr>
              <a:t>use</a:t>
            </a:r>
            <a:r>
              <a:rPr sz="1200" spc="185" dirty="0">
                <a:solidFill>
                  <a:srgbClr val="FFFFFF"/>
                </a:solidFill>
                <a:latin typeface="Calibri"/>
                <a:cs typeface="Calibri"/>
              </a:rPr>
              <a:t> </a:t>
            </a:r>
            <a:r>
              <a:rPr sz="1200" dirty="0">
                <a:solidFill>
                  <a:srgbClr val="FFFFFF"/>
                </a:solidFill>
                <a:latin typeface="Calibri"/>
                <a:cs typeface="Calibri"/>
              </a:rPr>
              <a:t>of</a:t>
            </a:r>
            <a:r>
              <a:rPr sz="1200" spc="204" dirty="0">
                <a:solidFill>
                  <a:srgbClr val="FFFFFF"/>
                </a:solidFill>
                <a:latin typeface="Calibri"/>
                <a:cs typeface="Calibri"/>
              </a:rPr>
              <a:t> </a:t>
            </a:r>
            <a:r>
              <a:rPr sz="1200" dirty="0">
                <a:solidFill>
                  <a:srgbClr val="FFFFFF"/>
                </a:solidFill>
                <a:latin typeface="Calibri"/>
                <a:cs typeface="Calibri"/>
              </a:rPr>
              <a:t>a</a:t>
            </a:r>
            <a:r>
              <a:rPr sz="1200" spc="185" dirty="0">
                <a:solidFill>
                  <a:srgbClr val="FFFFFF"/>
                </a:solidFill>
                <a:latin typeface="Calibri"/>
                <a:cs typeface="Calibri"/>
              </a:rPr>
              <a:t> </a:t>
            </a:r>
            <a:r>
              <a:rPr sz="1200" spc="-10" dirty="0">
                <a:solidFill>
                  <a:srgbClr val="FFFFFF"/>
                </a:solidFill>
                <a:latin typeface="Calibri"/>
                <a:cs typeface="Calibri"/>
              </a:rPr>
              <a:t>brand </a:t>
            </a:r>
            <a:r>
              <a:rPr sz="1200" dirty="0">
                <a:solidFill>
                  <a:srgbClr val="FFFFFF"/>
                </a:solidFill>
                <a:latin typeface="Calibri"/>
                <a:cs typeface="Calibri"/>
              </a:rPr>
              <a:t>activity</a:t>
            </a:r>
            <a:r>
              <a:rPr sz="1200" spc="5" dirty="0">
                <a:solidFill>
                  <a:srgbClr val="FFFFFF"/>
                </a:solidFill>
                <a:latin typeface="Calibri"/>
                <a:cs typeface="Calibri"/>
              </a:rPr>
              <a:t> </a:t>
            </a:r>
            <a:r>
              <a:rPr sz="1200" dirty="0">
                <a:solidFill>
                  <a:srgbClr val="FFFFFF"/>
                </a:solidFill>
                <a:latin typeface="Calibri"/>
                <a:cs typeface="Calibri"/>
              </a:rPr>
              <a:t>or</a:t>
            </a:r>
            <a:r>
              <a:rPr sz="1200" spc="-15" dirty="0">
                <a:solidFill>
                  <a:srgbClr val="FFFFFF"/>
                </a:solidFill>
                <a:latin typeface="Calibri"/>
                <a:cs typeface="Calibri"/>
              </a:rPr>
              <a:t> </a:t>
            </a:r>
            <a:r>
              <a:rPr sz="1200" dirty="0">
                <a:solidFill>
                  <a:srgbClr val="FFFFFF"/>
                </a:solidFill>
                <a:latin typeface="Calibri"/>
                <a:cs typeface="Calibri"/>
              </a:rPr>
              <a:t>live</a:t>
            </a:r>
            <a:r>
              <a:rPr sz="1200" spc="-5" dirty="0">
                <a:solidFill>
                  <a:srgbClr val="FFFFFF"/>
                </a:solidFill>
                <a:latin typeface="Calibri"/>
                <a:cs typeface="Calibri"/>
              </a:rPr>
              <a:t> </a:t>
            </a:r>
            <a:r>
              <a:rPr sz="1200" dirty="0">
                <a:solidFill>
                  <a:srgbClr val="FFFFFF"/>
                </a:solidFill>
                <a:latin typeface="Calibri"/>
                <a:cs typeface="Calibri"/>
              </a:rPr>
              <a:t>event</a:t>
            </a:r>
            <a:r>
              <a:rPr sz="1200" spc="-20" dirty="0">
                <a:solidFill>
                  <a:srgbClr val="FFFFFF"/>
                </a:solidFill>
                <a:latin typeface="Calibri"/>
                <a:cs typeface="Calibri"/>
              </a:rPr>
              <a:t> </a:t>
            </a:r>
            <a:r>
              <a:rPr sz="1200" dirty="0">
                <a:solidFill>
                  <a:srgbClr val="FFFFFF"/>
                </a:solidFill>
                <a:latin typeface="Calibri"/>
                <a:cs typeface="Calibri"/>
              </a:rPr>
              <a:t>to</a:t>
            </a:r>
            <a:r>
              <a:rPr sz="1200" spc="-10" dirty="0">
                <a:solidFill>
                  <a:srgbClr val="FFFFFF"/>
                </a:solidFill>
                <a:latin typeface="Calibri"/>
                <a:cs typeface="Calibri"/>
              </a:rPr>
              <a:t> </a:t>
            </a:r>
            <a:r>
              <a:rPr sz="1200" dirty="0">
                <a:solidFill>
                  <a:srgbClr val="FFFFFF"/>
                </a:solidFill>
                <a:latin typeface="Calibri"/>
                <a:cs typeface="Calibri"/>
              </a:rPr>
              <a:t>build</a:t>
            </a:r>
            <a:r>
              <a:rPr sz="1200" spc="10" dirty="0">
                <a:solidFill>
                  <a:srgbClr val="FFFFFF"/>
                </a:solidFill>
                <a:latin typeface="Calibri"/>
                <a:cs typeface="Calibri"/>
              </a:rPr>
              <a:t> </a:t>
            </a:r>
            <a:r>
              <a:rPr sz="1200" dirty="0">
                <a:solidFill>
                  <a:srgbClr val="FFFFFF"/>
                </a:solidFill>
                <a:latin typeface="Calibri"/>
                <a:cs typeface="Calibri"/>
              </a:rPr>
              <a:t>the</a:t>
            </a:r>
            <a:r>
              <a:rPr sz="1200" spc="-5" dirty="0">
                <a:solidFill>
                  <a:srgbClr val="FFFFFF"/>
                </a:solidFill>
                <a:latin typeface="Calibri"/>
                <a:cs typeface="Calibri"/>
              </a:rPr>
              <a:t> </a:t>
            </a:r>
            <a:r>
              <a:rPr sz="1200" dirty="0">
                <a:solidFill>
                  <a:srgbClr val="FFFFFF"/>
                </a:solidFill>
                <a:latin typeface="Calibri"/>
                <a:cs typeface="Calibri"/>
              </a:rPr>
              <a:t>value</a:t>
            </a:r>
            <a:r>
              <a:rPr sz="1200" spc="-5" dirty="0">
                <a:solidFill>
                  <a:srgbClr val="FFFFFF"/>
                </a:solidFill>
                <a:latin typeface="Calibri"/>
                <a:cs typeface="Calibri"/>
              </a:rPr>
              <a:t> </a:t>
            </a:r>
            <a:r>
              <a:rPr sz="1200" dirty="0">
                <a:solidFill>
                  <a:srgbClr val="FFFFFF"/>
                </a:solidFill>
                <a:latin typeface="Calibri"/>
                <a:cs typeface="Calibri"/>
              </a:rPr>
              <a:t>and</a:t>
            </a:r>
            <a:r>
              <a:rPr sz="1200" spc="-15" dirty="0">
                <a:solidFill>
                  <a:srgbClr val="FFFFFF"/>
                </a:solidFill>
                <a:latin typeface="Calibri"/>
                <a:cs typeface="Calibri"/>
              </a:rPr>
              <a:t> </a:t>
            </a:r>
            <a:r>
              <a:rPr sz="1200" dirty="0">
                <a:solidFill>
                  <a:srgbClr val="FFFFFF"/>
                </a:solidFill>
                <a:latin typeface="Calibri"/>
                <a:cs typeface="Calibri"/>
              </a:rPr>
              <a:t>brand</a:t>
            </a:r>
            <a:r>
              <a:rPr sz="1200" spc="-10" dirty="0">
                <a:solidFill>
                  <a:srgbClr val="FFFFFF"/>
                </a:solidFill>
                <a:latin typeface="Calibri"/>
                <a:cs typeface="Calibri"/>
              </a:rPr>
              <a:t> reputation</a:t>
            </a:r>
            <a:r>
              <a:rPr sz="1200" spc="120" dirty="0">
                <a:solidFill>
                  <a:srgbClr val="FFFFFF"/>
                </a:solidFill>
                <a:latin typeface="Calibri"/>
                <a:cs typeface="Calibri"/>
              </a:rPr>
              <a:t> </a:t>
            </a:r>
            <a:r>
              <a:rPr sz="1200" spc="-25" dirty="0">
                <a:solidFill>
                  <a:srgbClr val="FFFFFF"/>
                </a:solidFill>
                <a:latin typeface="Calibri"/>
                <a:cs typeface="Calibri"/>
              </a:rPr>
              <a:t>as </a:t>
            </a:r>
            <a:r>
              <a:rPr sz="1200" dirty="0">
                <a:solidFill>
                  <a:srgbClr val="FFFFFF"/>
                </a:solidFill>
                <a:latin typeface="Calibri"/>
                <a:cs typeface="Calibri"/>
              </a:rPr>
              <a:t>part</a:t>
            </a:r>
            <a:r>
              <a:rPr sz="1200" spc="-35" dirty="0">
                <a:solidFill>
                  <a:srgbClr val="FFFFFF"/>
                </a:solidFill>
                <a:latin typeface="Calibri"/>
                <a:cs typeface="Calibri"/>
              </a:rPr>
              <a:t> </a:t>
            </a:r>
            <a:r>
              <a:rPr sz="1200" dirty="0">
                <a:solidFill>
                  <a:srgbClr val="FFFFFF"/>
                </a:solidFill>
                <a:latin typeface="Calibri"/>
                <a:cs typeface="Calibri"/>
              </a:rPr>
              <a:t>of</a:t>
            </a:r>
            <a:r>
              <a:rPr sz="1200" spc="5" dirty="0">
                <a:solidFill>
                  <a:srgbClr val="FFFFFF"/>
                </a:solidFill>
                <a:latin typeface="Calibri"/>
                <a:cs typeface="Calibri"/>
              </a:rPr>
              <a:t> </a:t>
            </a:r>
            <a:r>
              <a:rPr sz="1200" dirty="0">
                <a:solidFill>
                  <a:srgbClr val="FFFFFF"/>
                </a:solidFill>
                <a:latin typeface="Calibri"/>
                <a:cs typeface="Calibri"/>
              </a:rPr>
              <a:t>a</a:t>
            </a:r>
            <a:r>
              <a:rPr sz="1200" spc="15" dirty="0">
                <a:solidFill>
                  <a:srgbClr val="FFFFFF"/>
                </a:solidFill>
                <a:latin typeface="Calibri"/>
                <a:cs typeface="Calibri"/>
              </a:rPr>
              <a:t> </a:t>
            </a:r>
            <a:r>
              <a:rPr sz="1200" spc="-10" dirty="0">
                <a:solidFill>
                  <a:srgbClr val="FFFFFF"/>
                </a:solidFill>
                <a:latin typeface="Calibri"/>
                <a:cs typeface="Calibri"/>
              </a:rPr>
              <a:t>wider</a:t>
            </a:r>
            <a:r>
              <a:rPr sz="1200" spc="-50" dirty="0">
                <a:solidFill>
                  <a:srgbClr val="FFFFFF"/>
                </a:solidFill>
                <a:latin typeface="Calibri"/>
                <a:cs typeface="Calibri"/>
              </a:rPr>
              <a:t> </a:t>
            </a:r>
            <a:r>
              <a:rPr sz="1200" spc="-10" dirty="0">
                <a:solidFill>
                  <a:srgbClr val="FFFFFF"/>
                </a:solidFill>
                <a:latin typeface="Calibri"/>
                <a:cs typeface="Calibri"/>
              </a:rPr>
              <a:t>strategic</a:t>
            </a:r>
            <a:r>
              <a:rPr sz="1200" spc="-80" dirty="0">
                <a:solidFill>
                  <a:srgbClr val="FFFFFF"/>
                </a:solidFill>
                <a:latin typeface="Calibri"/>
                <a:cs typeface="Calibri"/>
              </a:rPr>
              <a:t> </a:t>
            </a:r>
            <a:r>
              <a:rPr sz="1200" dirty="0">
                <a:solidFill>
                  <a:srgbClr val="FFFFFF"/>
                </a:solidFill>
                <a:latin typeface="Calibri"/>
                <a:cs typeface="Calibri"/>
              </a:rPr>
              <a:t>PR</a:t>
            </a:r>
            <a:r>
              <a:rPr sz="1200" spc="-15" dirty="0">
                <a:solidFill>
                  <a:srgbClr val="FFFFFF"/>
                </a:solidFill>
                <a:latin typeface="Calibri"/>
                <a:cs typeface="Calibri"/>
              </a:rPr>
              <a:t> </a:t>
            </a:r>
            <a:r>
              <a:rPr sz="1200" spc="-10" dirty="0">
                <a:solidFill>
                  <a:srgbClr val="FFFFFF"/>
                </a:solidFill>
                <a:latin typeface="Calibri"/>
                <a:cs typeface="Calibri"/>
              </a:rPr>
              <a:t>campaign.</a:t>
            </a:r>
            <a:endParaRPr sz="1200">
              <a:latin typeface="Calibri"/>
              <a:cs typeface="Calibri"/>
            </a:endParaRPr>
          </a:p>
        </p:txBody>
      </p:sp>
      <p:sp>
        <p:nvSpPr>
          <p:cNvPr id="9" name="object 9"/>
          <p:cNvSpPr txBox="1"/>
          <p:nvPr/>
        </p:nvSpPr>
        <p:spPr>
          <a:xfrm>
            <a:off x="5500242" y="4567885"/>
            <a:ext cx="3943350" cy="1085215"/>
          </a:xfrm>
          <a:prstGeom prst="rect">
            <a:avLst/>
          </a:prstGeom>
        </p:spPr>
        <p:txBody>
          <a:bodyPr vert="horz" wrap="square" lIns="0" tIns="12700" rIns="0" bIns="0" rtlCol="0">
            <a:spAutoFit/>
          </a:bodyPr>
          <a:lstStyle/>
          <a:p>
            <a:pPr marL="12700" algn="just">
              <a:lnSpc>
                <a:spcPct val="100000"/>
              </a:lnSpc>
              <a:spcBef>
                <a:spcPts val="100"/>
              </a:spcBef>
            </a:pPr>
            <a:r>
              <a:rPr sz="1200" b="1" dirty="0">
                <a:solidFill>
                  <a:srgbClr val="FF0000"/>
                </a:solidFill>
                <a:latin typeface="Calibri"/>
                <a:cs typeface="Calibri"/>
              </a:rPr>
              <a:t>C30.</a:t>
            </a:r>
            <a:r>
              <a:rPr sz="1200" b="1" spc="25" dirty="0">
                <a:solidFill>
                  <a:srgbClr val="FF0000"/>
                </a:solidFill>
                <a:latin typeface="Calibri"/>
                <a:cs typeface="Calibri"/>
              </a:rPr>
              <a:t> </a:t>
            </a:r>
            <a:r>
              <a:rPr sz="1200" b="1" spc="-10" dirty="0">
                <a:solidFill>
                  <a:srgbClr val="FF0000"/>
                </a:solidFill>
                <a:latin typeface="Calibri"/>
                <a:cs typeface="Calibri"/>
              </a:rPr>
              <a:t>Fashion</a:t>
            </a:r>
            <a:r>
              <a:rPr sz="1200" b="1" spc="-25" dirty="0">
                <a:solidFill>
                  <a:srgbClr val="FF0000"/>
                </a:solidFill>
                <a:latin typeface="Calibri"/>
                <a:cs typeface="Calibri"/>
              </a:rPr>
              <a:t> </a:t>
            </a:r>
            <a:r>
              <a:rPr sz="1200" b="1" dirty="0">
                <a:solidFill>
                  <a:srgbClr val="FF0000"/>
                </a:solidFill>
                <a:latin typeface="Calibri"/>
                <a:cs typeface="Calibri"/>
              </a:rPr>
              <a:t>&amp;</a:t>
            </a:r>
            <a:r>
              <a:rPr sz="1200" b="1" spc="-40" dirty="0">
                <a:solidFill>
                  <a:srgbClr val="FF0000"/>
                </a:solidFill>
                <a:latin typeface="Calibri"/>
                <a:cs typeface="Calibri"/>
              </a:rPr>
              <a:t> </a:t>
            </a:r>
            <a:r>
              <a:rPr sz="1200" b="1" spc="-10" dirty="0">
                <a:solidFill>
                  <a:srgbClr val="FF0000"/>
                </a:solidFill>
                <a:latin typeface="Calibri"/>
                <a:cs typeface="Calibri"/>
              </a:rPr>
              <a:t>Beauty</a:t>
            </a:r>
            <a:r>
              <a:rPr sz="1200" b="1" spc="-50" dirty="0">
                <a:solidFill>
                  <a:srgbClr val="FF0000"/>
                </a:solidFill>
                <a:latin typeface="Calibri"/>
                <a:cs typeface="Calibri"/>
              </a:rPr>
              <a:t> </a:t>
            </a:r>
            <a:endParaRPr sz="1200" dirty="0">
              <a:latin typeface="Calibri"/>
              <a:cs typeface="Calibri"/>
            </a:endParaRPr>
          </a:p>
          <a:p>
            <a:pPr marL="12700" marR="5080" algn="just">
              <a:lnSpc>
                <a:spcPct val="100000"/>
              </a:lnSpc>
              <a:spcBef>
                <a:spcPts val="1140"/>
              </a:spcBef>
            </a:pPr>
            <a:r>
              <a:rPr sz="1200" dirty="0">
                <a:solidFill>
                  <a:srgbClr val="FFFFFF"/>
                </a:solidFill>
                <a:latin typeface="Calibri"/>
                <a:cs typeface="Calibri"/>
              </a:rPr>
              <a:t>This</a:t>
            </a:r>
            <a:r>
              <a:rPr sz="1200" spc="375" dirty="0">
                <a:solidFill>
                  <a:srgbClr val="FFFFFF"/>
                </a:solidFill>
                <a:latin typeface="Calibri"/>
                <a:cs typeface="Calibri"/>
              </a:rPr>
              <a:t>  </a:t>
            </a:r>
            <a:r>
              <a:rPr sz="1200" dirty="0">
                <a:solidFill>
                  <a:srgbClr val="FFFFFF"/>
                </a:solidFill>
                <a:latin typeface="Calibri"/>
                <a:cs typeface="Calibri"/>
              </a:rPr>
              <a:t>category</a:t>
            </a:r>
            <a:r>
              <a:rPr sz="1200" spc="370" dirty="0">
                <a:solidFill>
                  <a:srgbClr val="FFFFFF"/>
                </a:solidFill>
                <a:latin typeface="Calibri"/>
                <a:cs typeface="Calibri"/>
              </a:rPr>
              <a:t>  </a:t>
            </a:r>
            <a:r>
              <a:rPr sz="1200" dirty="0">
                <a:solidFill>
                  <a:srgbClr val="FFFFFF"/>
                </a:solidFill>
                <a:latin typeface="Calibri"/>
                <a:cs typeface="Calibri"/>
              </a:rPr>
              <a:t>celebrates</a:t>
            </a:r>
            <a:r>
              <a:rPr sz="1200" spc="385" dirty="0">
                <a:solidFill>
                  <a:srgbClr val="FFFFFF"/>
                </a:solidFill>
                <a:latin typeface="Calibri"/>
                <a:cs typeface="Calibri"/>
              </a:rPr>
              <a:t>  </a:t>
            </a:r>
            <a:r>
              <a:rPr sz="1200" dirty="0">
                <a:solidFill>
                  <a:srgbClr val="FFFFFF"/>
                </a:solidFill>
                <a:latin typeface="Calibri"/>
                <a:cs typeface="Calibri"/>
              </a:rPr>
              <a:t>the</a:t>
            </a:r>
            <a:r>
              <a:rPr sz="1200" spc="375" dirty="0">
                <a:solidFill>
                  <a:srgbClr val="FFFFFF"/>
                </a:solidFill>
                <a:latin typeface="Calibri"/>
                <a:cs typeface="Calibri"/>
              </a:rPr>
              <a:t>  </a:t>
            </a:r>
            <a:r>
              <a:rPr sz="1200" dirty="0">
                <a:solidFill>
                  <a:srgbClr val="FFFFFF"/>
                </a:solidFill>
                <a:latin typeface="Calibri"/>
                <a:cs typeface="Calibri"/>
              </a:rPr>
              <a:t>best</a:t>
            </a:r>
            <a:r>
              <a:rPr sz="1200" spc="380" dirty="0">
                <a:solidFill>
                  <a:srgbClr val="FFFFFF"/>
                </a:solidFill>
                <a:latin typeface="Calibri"/>
                <a:cs typeface="Calibri"/>
              </a:rPr>
              <a:t>  </a:t>
            </a:r>
            <a:r>
              <a:rPr sz="1200" dirty="0">
                <a:solidFill>
                  <a:srgbClr val="FFFFFF"/>
                </a:solidFill>
                <a:latin typeface="Calibri"/>
                <a:cs typeface="Calibri"/>
              </a:rPr>
              <a:t>campaign</a:t>
            </a:r>
            <a:r>
              <a:rPr sz="1200" spc="370" dirty="0">
                <a:solidFill>
                  <a:srgbClr val="FFFFFF"/>
                </a:solidFill>
                <a:latin typeface="Calibri"/>
                <a:cs typeface="Calibri"/>
              </a:rPr>
              <a:t>  </a:t>
            </a:r>
            <a:r>
              <a:rPr sz="1200" dirty="0">
                <a:solidFill>
                  <a:srgbClr val="FFFFFF"/>
                </a:solidFill>
                <a:latin typeface="Calibri"/>
                <a:cs typeface="Calibri"/>
              </a:rPr>
              <a:t>for</a:t>
            </a:r>
            <a:r>
              <a:rPr sz="1200" spc="370" dirty="0">
                <a:solidFill>
                  <a:srgbClr val="FFFFFF"/>
                </a:solidFill>
                <a:latin typeface="Calibri"/>
                <a:cs typeface="Calibri"/>
              </a:rPr>
              <a:t>  </a:t>
            </a:r>
            <a:r>
              <a:rPr sz="1200" spc="-50" dirty="0">
                <a:solidFill>
                  <a:srgbClr val="FFFFFF"/>
                </a:solidFill>
                <a:latin typeface="Calibri"/>
                <a:cs typeface="Calibri"/>
              </a:rPr>
              <a:t>a </a:t>
            </a:r>
            <a:r>
              <a:rPr sz="1200" dirty="0">
                <a:solidFill>
                  <a:srgbClr val="FFFFFF"/>
                </a:solidFill>
                <a:latin typeface="Calibri"/>
                <a:cs typeface="Calibri"/>
              </a:rPr>
              <a:t>product/service</a:t>
            </a:r>
            <a:r>
              <a:rPr sz="1200" spc="114" dirty="0">
                <a:solidFill>
                  <a:srgbClr val="FFFFFF"/>
                </a:solidFill>
                <a:latin typeface="Calibri"/>
                <a:cs typeface="Calibri"/>
              </a:rPr>
              <a:t>  </a:t>
            </a:r>
            <a:r>
              <a:rPr sz="1200" dirty="0">
                <a:solidFill>
                  <a:srgbClr val="FFFFFF"/>
                </a:solidFill>
                <a:latin typeface="Calibri"/>
                <a:cs typeface="Calibri"/>
              </a:rPr>
              <a:t>across</a:t>
            </a:r>
            <a:r>
              <a:rPr sz="1200" spc="125" dirty="0">
                <a:solidFill>
                  <a:srgbClr val="FFFFFF"/>
                </a:solidFill>
                <a:latin typeface="Calibri"/>
                <a:cs typeface="Calibri"/>
              </a:rPr>
              <a:t>  </a:t>
            </a:r>
            <a:r>
              <a:rPr sz="1200" dirty="0">
                <a:solidFill>
                  <a:srgbClr val="FFFFFF"/>
                </a:solidFill>
                <a:latin typeface="Calibri"/>
                <a:cs typeface="Calibri"/>
              </a:rPr>
              <a:t>fashion</a:t>
            </a:r>
            <a:r>
              <a:rPr sz="1200" spc="110" dirty="0">
                <a:solidFill>
                  <a:srgbClr val="FFFFFF"/>
                </a:solidFill>
                <a:latin typeface="Calibri"/>
                <a:cs typeface="Calibri"/>
              </a:rPr>
              <a:t>  </a:t>
            </a:r>
            <a:r>
              <a:rPr sz="1200" dirty="0">
                <a:solidFill>
                  <a:srgbClr val="FFFFFF"/>
                </a:solidFill>
                <a:latin typeface="Calibri"/>
                <a:cs typeface="Calibri"/>
              </a:rPr>
              <a:t>and</a:t>
            </a:r>
            <a:r>
              <a:rPr sz="1200" spc="114" dirty="0">
                <a:solidFill>
                  <a:srgbClr val="FFFFFF"/>
                </a:solidFill>
                <a:latin typeface="Calibri"/>
                <a:cs typeface="Calibri"/>
              </a:rPr>
              <a:t>  </a:t>
            </a:r>
            <a:r>
              <a:rPr sz="1200" dirty="0">
                <a:solidFill>
                  <a:srgbClr val="FFFFFF"/>
                </a:solidFill>
                <a:latin typeface="Calibri"/>
                <a:cs typeface="Calibri"/>
              </a:rPr>
              <a:t>beauty</a:t>
            </a:r>
            <a:r>
              <a:rPr sz="1200" spc="110" dirty="0">
                <a:solidFill>
                  <a:srgbClr val="FFFFFF"/>
                </a:solidFill>
                <a:latin typeface="Calibri"/>
                <a:cs typeface="Calibri"/>
              </a:rPr>
              <a:t>  </a:t>
            </a:r>
            <a:r>
              <a:rPr sz="1200" dirty="0">
                <a:solidFill>
                  <a:srgbClr val="FFFFFF"/>
                </a:solidFill>
                <a:latin typeface="Calibri"/>
                <a:cs typeface="Calibri"/>
              </a:rPr>
              <a:t>products.</a:t>
            </a:r>
            <a:r>
              <a:rPr sz="1200" spc="120" dirty="0">
                <a:solidFill>
                  <a:srgbClr val="FFFFFF"/>
                </a:solidFill>
                <a:latin typeface="Calibri"/>
                <a:cs typeface="Calibri"/>
              </a:rPr>
              <a:t>  </a:t>
            </a:r>
            <a:r>
              <a:rPr sz="1200" spc="-25" dirty="0">
                <a:solidFill>
                  <a:srgbClr val="FFFFFF"/>
                </a:solidFill>
                <a:latin typeface="Calibri"/>
                <a:cs typeface="Calibri"/>
              </a:rPr>
              <a:t>The </a:t>
            </a:r>
            <a:r>
              <a:rPr sz="1200" dirty="0">
                <a:solidFill>
                  <a:srgbClr val="FFFFFF"/>
                </a:solidFill>
                <a:latin typeface="Calibri"/>
                <a:cs typeface="Calibri"/>
              </a:rPr>
              <a:t>campaign</a:t>
            </a:r>
            <a:r>
              <a:rPr sz="1200" spc="445" dirty="0">
                <a:solidFill>
                  <a:srgbClr val="FFFFFF"/>
                </a:solidFill>
                <a:latin typeface="Calibri"/>
                <a:cs typeface="Calibri"/>
              </a:rPr>
              <a:t> </a:t>
            </a:r>
            <a:r>
              <a:rPr sz="1200" dirty="0">
                <a:solidFill>
                  <a:srgbClr val="FFFFFF"/>
                </a:solidFill>
                <a:latin typeface="Calibri"/>
                <a:cs typeface="Calibri"/>
              </a:rPr>
              <a:t>can</a:t>
            </a:r>
            <a:r>
              <a:rPr sz="1200" spc="445" dirty="0">
                <a:solidFill>
                  <a:srgbClr val="FFFFFF"/>
                </a:solidFill>
                <a:latin typeface="Calibri"/>
                <a:cs typeface="Calibri"/>
              </a:rPr>
              <a:t> </a:t>
            </a:r>
            <a:r>
              <a:rPr sz="1200" dirty="0">
                <a:solidFill>
                  <a:srgbClr val="FFFFFF"/>
                </a:solidFill>
                <a:latin typeface="Calibri"/>
                <a:cs typeface="Calibri"/>
              </a:rPr>
              <a:t>be</a:t>
            </a:r>
            <a:r>
              <a:rPr sz="1200" spc="455" dirty="0">
                <a:solidFill>
                  <a:srgbClr val="FFFFFF"/>
                </a:solidFill>
                <a:latin typeface="Calibri"/>
                <a:cs typeface="Calibri"/>
              </a:rPr>
              <a:t> </a:t>
            </a:r>
            <a:r>
              <a:rPr sz="1200" dirty="0">
                <a:solidFill>
                  <a:srgbClr val="FFFFFF"/>
                </a:solidFill>
                <a:latin typeface="Calibri"/>
                <a:cs typeface="Calibri"/>
              </a:rPr>
              <a:t>part</a:t>
            </a:r>
            <a:r>
              <a:rPr sz="1200" spc="459" dirty="0">
                <a:solidFill>
                  <a:srgbClr val="FFFFFF"/>
                </a:solidFill>
                <a:latin typeface="Calibri"/>
                <a:cs typeface="Calibri"/>
              </a:rPr>
              <a:t> </a:t>
            </a:r>
            <a:r>
              <a:rPr sz="1200" dirty="0">
                <a:solidFill>
                  <a:srgbClr val="FFFFFF"/>
                </a:solidFill>
                <a:latin typeface="Calibri"/>
                <a:cs typeface="Calibri"/>
              </a:rPr>
              <a:t>of</a:t>
            </a:r>
            <a:r>
              <a:rPr sz="1200" spc="445" dirty="0">
                <a:solidFill>
                  <a:srgbClr val="FFFFFF"/>
                </a:solidFill>
                <a:latin typeface="Calibri"/>
                <a:cs typeface="Calibri"/>
              </a:rPr>
              <a:t> </a:t>
            </a:r>
            <a:r>
              <a:rPr sz="1200" dirty="0">
                <a:solidFill>
                  <a:srgbClr val="FFFFFF"/>
                </a:solidFill>
                <a:latin typeface="Calibri"/>
                <a:cs typeface="Calibri"/>
              </a:rPr>
              <a:t>product</a:t>
            </a:r>
            <a:r>
              <a:rPr sz="1200" spc="459" dirty="0">
                <a:solidFill>
                  <a:srgbClr val="FFFFFF"/>
                </a:solidFill>
                <a:latin typeface="Calibri"/>
                <a:cs typeface="Calibri"/>
              </a:rPr>
              <a:t> </a:t>
            </a:r>
            <a:r>
              <a:rPr sz="1200" dirty="0">
                <a:solidFill>
                  <a:srgbClr val="FFFFFF"/>
                </a:solidFill>
                <a:latin typeface="Calibri"/>
                <a:cs typeface="Calibri"/>
              </a:rPr>
              <a:t>launch</a:t>
            </a:r>
            <a:r>
              <a:rPr sz="1200" spc="465" dirty="0">
                <a:solidFill>
                  <a:srgbClr val="FFFFFF"/>
                </a:solidFill>
                <a:latin typeface="Calibri"/>
                <a:cs typeface="Calibri"/>
              </a:rPr>
              <a:t> </a:t>
            </a:r>
            <a:r>
              <a:rPr sz="1200" dirty="0">
                <a:solidFill>
                  <a:srgbClr val="FFFFFF"/>
                </a:solidFill>
                <a:latin typeface="Calibri"/>
                <a:cs typeface="Calibri"/>
              </a:rPr>
              <a:t>or</a:t>
            </a:r>
            <a:r>
              <a:rPr sz="1200" spc="465" dirty="0">
                <a:solidFill>
                  <a:srgbClr val="FFFFFF"/>
                </a:solidFill>
                <a:latin typeface="Calibri"/>
                <a:cs typeface="Calibri"/>
              </a:rPr>
              <a:t> </a:t>
            </a:r>
            <a:r>
              <a:rPr sz="1200" dirty="0">
                <a:solidFill>
                  <a:srgbClr val="FFFFFF"/>
                </a:solidFill>
                <a:latin typeface="Calibri"/>
                <a:cs typeface="Calibri"/>
              </a:rPr>
              <a:t>stand</a:t>
            </a:r>
            <a:r>
              <a:rPr sz="1200" spc="450" dirty="0">
                <a:solidFill>
                  <a:srgbClr val="FFFFFF"/>
                </a:solidFill>
                <a:latin typeface="Calibri"/>
                <a:cs typeface="Calibri"/>
              </a:rPr>
              <a:t> </a:t>
            </a:r>
            <a:r>
              <a:rPr sz="1200" spc="-10" dirty="0">
                <a:solidFill>
                  <a:srgbClr val="FFFFFF"/>
                </a:solidFill>
                <a:latin typeface="Calibri"/>
                <a:cs typeface="Calibri"/>
              </a:rPr>
              <a:t>alone </a:t>
            </a:r>
            <a:r>
              <a:rPr sz="1200" spc="-20" dirty="0">
                <a:solidFill>
                  <a:srgbClr val="FFFFFF"/>
                </a:solidFill>
                <a:latin typeface="Calibri"/>
                <a:cs typeface="Calibri"/>
              </a:rPr>
              <a:t>branding</a:t>
            </a:r>
            <a:r>
              <a:rPr sz="1200" spc="-5" dirty="0">
                <a:solidFill>
                  <a:srgbClr val="FFFFFF"/>
                </a:solidFill>
                <a:latin typeface="Calibri"/>
                <a:cs typeface="Calibri"/>
              </a:rPr>
              <a:t> </a:t>
            </a:r>
            <a:r>
              <a:rPr sz="1200" spc="-10" dirty="0">
                <a:solidFill>
                  <a:srgbClr val="FFFFFF"/>
                </a:solidFill>
                <a:latin typeface="Calibri"/>
                <a:cs typeface="Calibri"/>
              </a:rPr>
              <a:t>exercise.</a:t>
            </a:r>
            <a:endParaRPr sz="1200" dirty="0">
              <a:latin typeface="Calibri"/>
              <a:cs typeface="Calibri"/>
            </a:endParaRPr>
          </a:p>
        </p:txBody>
      </p:sp>
      <p:sp>
        <p:nvSpPr>
          <p:cNvPr id="10" name="object 10"/>
          <p:cNvSpPr txBox="1">
            <a:spLocks noGrp="1"/>
          </p:cNvSpPr>
          <p:nvPr>
            <p:ph type="title"/>
          </p:nvPr>
        </p:nvSpPr>
        <p:spPr>
          <a:prstGeom prst="rect">
            <a:avLst/>
          </a:prstGeom>
        </p:spPr>
        <p:txBody>
          <a:bodyPr vert="horz" wrap="square" lIns="0" tIns="13335" rIns="0" bIns="0" rtlCol="0">
            <a:spAutoFit/>
          </a:bodyPr>
          <a:lstStyle/>
          <a:p>
            <a:pPr marL="196850">
              <a:lnSpc>
                <a:spcPct val="100000"/>
              </a:lnSpc>
              <a:spcBef>
                <a:spcPts val="105"/>
              </a:spcBef>
            </a:pPr>
            <a:r>
              <a:rPr spc="-25" dirty="0"/>
              <a:t>CATEGORIES:</a:t>
            </a:r>
            <a:r>
              <a:rPr spc="-105" dirty="0"/>
              <a:t> </a:t>
            </a:r>
            <a:r>
              <a:rPr spc="-25" dirty="0"/>
              <a:t>CAMPAIGN</a:t>
            </a:r>
            <a:r>
              <a:rPr spc="-95" dirty="0"/>
              <a:t> </a:t>
            </a:r>
            <a:r>
              <a:rPr spc="-10" dirty="0"/>
              <a:t>AWARDS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53236" y="1126362"/>
            <a:ext cx="3709670" cy="2596515"/>
          </a:xfrm>
          <a:prstGeom prst="rect">
            <a:avLst/>
          </a:prstGeom>
        </p:spPr>
        <p:txBody>
          <a:bodyPr vert="horz" wrap="square" lIns="0" tIns="12700" rIns="0" bIns="0" rtlCol="0">
            <a:spAutoFit/>
          </a:bodyPr>
          <a:lstStyle/>
          <a:p>
            <a:pPr marL="12700" algn="just">
              <a:lnSpc>
                <a:spcPct val="100000"/>
              </a:lnSpc>
              <a:spcBef>
                <a:spcPts val="100"/>
              </a:spcBef>
            </a:pPr>
            <a:r>
              <a:rPr sz="1200" b="1" dirty="0">
                <a:solidFill>
                  <a:srgbClr val="FF0000"/>
                </a:solidFill>
                <a:latin typeface="Calibri"/>
                <a:cs typeface="Calibri"/>
              </a:rPr>
              <a:t>C31.</a:t>
            </a:r>
            <a:r>
              <a:rPr sz="1200" b="1" spc="-40" dirty="0">
                <a:solidFill>
                  <a:srgbClr val="FF0000"/>
                </a:solidFill>
                <a:latin typeface="Calibri"/>
                <a:cs typeface="Calibri"/>
              </a:rPr>
              <a:t> </a:t>
            </a:r>
            <a:r>
              <a:rPr sz="1200" b="1" spc="-10" dirty="0">
                <a:solidFill>
                  <a:srgbClr val="FF0000"/>
                </a:solidFill>
                <a:latin typeface="Calibri"/>
                <a:cs typeface="Calibri"/>
              </a:rPr>
              <a:t>FMCG</a:t>
            </a:r>
            <a:r>
              <a:rPr sz="1200" b="1" spc="-60" dirty="0">
                <a:solidFill>
                  <a:srgbClr val="FF0000"/>
                </a:solidFill>
                <a:latin typeface="Calibri"/>
                <a:cs typeface="Calibri"/>
              </a:rPr>
              <a:t> </a:t>
            </a:r>
            <a:endParaRPr sz="1200" dirty="0">
              <a:latin typeface="Calibri"/>
              <a:cs typeface="Calibri"/>
            </a:endParaRPr>
          </a:p>
          <a:p>
            <a:pPr marL="12700" marR="5080" algn="just">
              <a:lnSpc>
                <a:spcPct val="100000"/>
              </a:lnSpc>
              <a:spcBef>
                <a:spcPts val="1445"/>
              </a:spcBef>
            </a:pPr>
            <a:r>
              <a:rPr sz="1200" dirty="0">
                <a:solidFill>
                  <a:srgbClr val="FFFFFF"/>
                </a:solidFill>
                <a:latin typeface="Calibri"/>
                <a:cs typeface="Calibri"/>
              </a:rPr>
              <a:t>This</a:t>
            </a:r>
            <a:r>
              <a:rPr sz="1200" spc="10" dirty="0">
                <a:solidFill>
                  <a:srgbClr val="FFFFFF"/>
                </a:solidFill>
                <a:latin typeface="Calibri"/>
                <a:cs typeface="Calibri"/>
              </a:rPr>
              <a:t> </a:t>
            </a:r>
            <a:r>
              <a:rPr sz="1200" dirty="0">
                <a:solidFill>
                  <a:srgbClr val="FFFFFF"/>
                </a:solidFill>
                <a:latin typeface="Calibri"/>
                <a:cs typeface="Calibri"/>
              </a:rPr>
              <a:t>award</a:t>
            </a:r>
            <a:r>
              <a:rPr sz="1200" spc="-10" dirty="0">
                <a:solidFill>
                  <a:srgbClr val="FFFFFF"/>
                </a:solidFill>
                <a:latin typeface="Calibri"/>
                <a:cs typeface="Calibri"/>
              </a:rPr>
              <a:t> recognises</a:t>
            </a:r>
            <a:r>
              <a:rPr sz="1200" spc="15" dirty="0">
                <a:solidFill>
                  <a:srgbClr val="FFFFFF"/>
                </a:solidFill>
                <a:latin typeface="Calibri"/>
                <a:cs typeface="Calibri"/>
              </a:rPr>
              <a:t> </a:t>
            </a:r>
            <a:r>
              <a:rPr sz="1200" dirty="0">
                <a:solidFill>
                  <a:srgbClr val="FFFFFF"/>
                </a:solidFill>
                <a:latin typeface="Calibri"/>
                <a:cs typeface="Calibri"/>
              </a:rPr>
              <a:t>campaigns</a:t>
            </a:r>
            <a:r>
              <a:rPr sz="1200" spc="-5" dirty="0">
                <a:solidFill>
                  <a:srgbClr val="FFFFFF"/>
                </a:solidFill>
                <a:latin typeface="Calibri"/>
                <a:cs typeface="Calibri"/>
              </a:rPr>
              <a:t> </a:t>
            </a:r>
            <a:r>
              <a:rPr sz="1200" dirty="0">
                <a:solidFill>
                  <a:srgbClr val="FFFFFF"/>
                </a:solidFill>
                <a:latin typeface="Calibri"/>
                <a:cs typeface="Calibri"/>
              </a:rPr>
              <a:t>for</a:t>
            </a:r>
            <a:r>
              <a:rPr sz="1200" spc="-10" dirty="0">
                <a:solidFill>
                  <a:srgbClr val="FFFFFF"/>
                </a:solidFill>
                <a:latin typeface="Calibri"/>
                <a:cs typeface="Calibri"/>
              </a:rPr>
              <a:t> </a:t>
            </a:r>
            <a:r>
              <a:rPr sz="1200" spc="-25" dirty="0">
                <a:solidFill>
                  <a:srgbClr val="FFFFFF"/>
                </a:solidFill>
                <a:latin typeface="Calibri"/>
                <a:cs typeface="Calibri"/>
              </a:rPr>
              <a:t>fast-</a:t>
            </a:r>
            <a:r>
              <a:rPr sz="1200" dirty="0">
                <a:solidFill>
                  <a:srgbClr val="FFFFFF"/>
                </a:solidFill>
                <a:latin typeface="Calibri"/>
                <a:cs typeface="Calibri"/>
              </a:rPr>
              <a:t>moving</a:t>
            </a:r>
            <a:r>
              <a:rPr sz="1200" spc="-10" dirty="0">
                <a:solidFill>
                  <a:srgbClr val="FFFFFF"/>
                </a:solidFill>
                <a:latin typeface="Calibri"/>
                <a:cs typeface="Calibri"/>
              </a:rPr>
              <a:t> consumer </a:t>
            </a:r>
            <a:r>
              <a:rPr sz="1200" dirty="0">
                <a:solidFill>
                  <a:srgbClr val="FFFFFF"/>
                </a:solidFill>
                <a:latin typeface="Calibri"/>
                <a:cs typeface="Calibri"/>
              </a:rPr>
              <a:t>goods</a:t>
            </a:r>
            <a:r>
              <a:rPr sz="1200" spc="30" dirty="0">
                <a:solidFill>
                  <a:srgbClr val="FFFFFF"/>
                </a:solidFill>
                <a:latin typeface="Calibri"/>
                <a:cs typeface="Calibri"/>
              </a:rPr>
              <a:t> </a:t>
            </a:r>
            <a:r>
              <a:rPr sz="1200" dirty="0">
                <a:solidFill>
                  <a:srgbClr val="FFFFFF"/>
                </a:solidFill>
                <a:latin typeface="Calibri"/>
                <a:cs typeface="Calibri"/>
              </a:rPr>
              <a:t>products</a:t>
            </a:r>
            <a:r>
              <a:rPr sz="1200" spc="30" dirty="0">
                <a:solidFill>
                  <a:srgbClr val="FFFFFF"/>
                </a:solidFill>
                <a:latin typeface="Calibri"/>
                <a:cs typeface="Calibri"/>
              </a:rPr>
              <a:t> </a:t>
            </a:r>
            <a:r>
              <a:rPr sz="1200" dirty="0">
                <a:solidFill>
                  <a:srgbClr val="FFFFFF"/>
                </a:solidFill>
                <a:latin typeface="Calibri"/>
                <a:cs typeface="Calibri"/>
              </a:rPr>
              <a:t>that</a:t>
            </a:r>
            <a:r>
              <a:rPr sz="1200" spc="25" dirty="0">
                <a:solidFill>
                  <a:srgbClr val="FFFFFF"/>
                </a:solidFill>
                <a:latin typeface="Calibri"/>
                <a:cs typeface="Calibri"/>
              </a:rPr>
              <a:t> </a:t>
            </a:r>
            <a:r>
              <a:rPr sz="1200" dirty="0">
                <a:solidFill>
                  <a:srgbClr val="FFFFFF"/>
                </a:solidFill>
                <a:latin typeface="Calibri"/>
                <a:cs typeface="Calibri"/>
              </a:rPr>
              <a:t>focus</a:t>
            </a:r>
            <a:r>
              <a:rPr sz="1200" spc="45" dirty="0">
                <a:solidFill>
                  <a:srgbClr val="FFFFFF"/>
                </a:solidFill>
                <a:latin typeface="Calibri"/>
                <a:cs typeface="Calibri"/>
              </a:rPr>
              <a:t> </a:t>
            </a:r>
            <a:r>
              <a:rPr sz="1200" dirty="0">
                <a:solidFill>
                  <a:srgbClr val="FFFFFF"/>
                </a:solidFill>
                <a:latin typeface="Calibri"/>
                <a:cs typeface="Calibri"/>
              </a:rPr>
              <a:t>on</a:t>
            </a:r>
            <a:r>
              <a:rPr sz="1200" spc="10" dirty="0">
                <a:solidFill>
                  <a:srgbClr val="FFFFFF"/>
                </a:solidFill>
                <a:latin typeface="Calibri"/>
                <a:cs typeface="Calibri"/>
              </a:rPr>
              <a:t> </a:t>
            </a:r>
            <a:r>
              <a:rPr sz="1200" dirty="0">
                <a:solidFill>
                  <a:srgbClr val="FFFFFF"/>
                </a:solidFill>
                <a:latin typeface="Calibri"/>
                <a:cs typeface="Calibri"/>
              </a:rPr>
              <a:t>raising</a:t>
            </a:r>
            <a:r>
              <a:rPr sz="1200" spc="35" dirty="0">
                <a:solidFill>
                  <a:srgbClr val="FFFFFF"/>
                </a:solidFill>
                <a:latin typeface="Calibri"/>
                <a:cs typeface="Calibri"/>
              </a:rPr>
              <a:t> </a:t>
            </a:r>
            <a:r>
              <a:rPr sz="1200" dirty="0">
                <a:solidFill>
                  <a:srgbClr val="FFFFFF"/>
                </a:solidFill>
                <a:latin typeface="Calibri"/>
                <a:cs typeface="Calibri"/>
              </a:rPr>
              <a:t>awareness,</a:t>
            </a:r>
            <a:r>
              <a:rPr sz="1200" spc="-5" dirty="0">
                <a:solidFill>
                  <a:srgbClr val="FFFFFF"/>
                </a:solidFill>
                <a:latin typeface="Calibri"/>
                <a:cs typeface="Calibri"/>
              </a:rPr>
              <a:t> </a:t>
            </a:r>
            <a:r>
              <a:rPr sz="1200" spc="-10" dirty="0">
                <a:solidFill>
                  <a:srgbClr val="FFFFFF"/>
                </a:solidFill>
                <a:latin typeface="Calibri"/>
                <a:cs typeface="Calibri"/>
              </a:rPr>
              <a:t>increasing </a:t>
            </a:r>
            <a:r>
              <a:rPr sz="1200" dirty="0">
                <a:solidFill>
                  <a:srgbClr val="FFFFFF"/>
                </a:solidFill>
                <a:latin typeface="Calibri"/>
                <a:cs typeface="Calibri"/>
              </a:rPr>
              <a:t>brand</a:t>
            </a:r>
            <a:r>
              <a:rPr sz="1200" spc="114" dirty="0">
                <a:solidFill>
                  <a:srgbClr val="FFFFFF"/>
                </a:solidFill>
                <a:latin typeface="Calibri"/>
                <a:cs typeface="Calibri"/>
              </a:rPr>
              <a:t> </a:t>
            </a:r>
            <a:r>
              <a:rPr sz="1200" dirty="0">
                <a:solidFill>
                  <a:srgbClr val="FFFFFF"/>
                </a:solidFill>
                <a:latin typeface="Calibri"/>
                <a:cs typeface="Calibri"/>
              </a:rPr>
              <a:t>recognition,</a:t>
            </a:r>
            <a:r>
              <a:rPr sz="1200" spc="114" dirty="0">
                <a:solidFill>
                  <a:srgbClr val="FFFFFF"/>
                </a:solidFill>
                <a:latin typeface="Calibri"/>
                <a:cs typeface="Calibri"/>
              </a:rPr>
              <a:t> </a:t>
            </a:r>
            <a:r>
              <a:rPr sz="1200" dirty="0">
                <a:solidFill>
                  <a:srgbClr val="FFFFFF"/>
                </a:solidFill>
                <a:latin typeface="Calibri"/>
                <a:cs typeface="Calibri"/>
              </a:rPr>
              <a:t>and</a:t>
            </a:r>
            <a:r>
              <a:rPr sz="1200" spc="110" dirty="0">
                <a:solidFill>
                  <a:srgbClr val="FFFFFF"/>
                </a:solidFill>
                <a:latin typeface="Calibri"/>
                <a:cs typeface="Calibri"/>
              </a:rPr>
              <a:t> </a:t>
            </a:r>
            <a:r>
              <a:rPr sz="1200" dirty="0">
                <a:solidFill>
                  <a:srgbClr val="FFFFFF"/>
                </a:solidFill>
                <a:latin typeface="Calibri"/>
                <a:cs typeface="Calibri"/>
              </a:rPr>
              <a:t>meeting</a:t>
            </a:r>
            <a:r>
              <a:rPr sz="1200" spc="135" dirty="0">
                <a:solidFill>
                  <a:srgbClr val="FFFFFF"/>
                </a:solidFill>
                <a:latin typeface="Calibri"/>
                <a:cs typeface="Calibri"/>
              </a:rPr>
              <a:t> </a:t>
            </a:r>
            <a:r>
              <a:rPr sz="1200" dirty="0">
                <a:solidFill>
                  <a:srgbClr val="FFFFFF"/>
                </a:solidFill>
                <a:latin typeface="Calibri"/>
                <a:cs typeface="Calibri"/>
              </a:rPr>
              <a:t>brand</a:t>
            </a:r>
            <a:r>
              <a:rPr sz="1200" spc="114" dirty="0">
                <a:solidFill>
                  <a:srgbClr val="FFFFFF"/>
                </a:solidFill>
                <a:latin typeface="Calibri"/>
                <a:cs typeface="Calibri"/>
              </a:rPr>
              <a:t> </a:t>
            </a:r>
            <a:r>
              <a:rPr sz="1200" dirty="0">
                <a:solidFill>
                  <a:srgbClr val="FFFFFF"/>
                </a:solidFill>
                <a:latin typeface="Calibri"/>
                <a:cs typeface="Calibri"/>
              </a:rPr>
              <a:t>KPIs.</a:t>
            </a:r>
            <a:r>
              <a:rPr sz="1200" spc="130" dirty="0">
                <a:solidFill>
                  <a:srgbClr val="FFFFFF"/>
                </a:solidFill>
                <a:latin typeface="Calibri"/>
                <a:cs typeface="Calibri"/>
              </a:rPr>
              <a:t> </a:t>
            </a:r>
            <a:r>
              <a:rPr sz="1200" dirty="0">
                <a:solidFill>
                  <a:srgbClr val="FFFFFF"/>
                </a:solidFill>
                <a:latin typeface="Calibri"/>
                <a:cs typeface="Calibri"/>
              </a:rPr>
              <a:t>This</a:t>
            </a:r>
            <a:r>
              <a:rPr sz="1200" spc="150" dirty="0">
                <a:solidFill>
                  <a:srgbClr val="FFFFFF"/>
                </a:solidFill>
                <a:latin typeface="Calibri"/>
                <a:cs typeface="Calibri"/>
              </a:rPr>
              <a:t> </a:t>
            </a:r>
            <a:r>
              <a:rPr sz="1200" dirty="0">
                <a:solidFill>
                  <a:srgbClr val="FFFFFF"/>
                </a:solidFill>
                <a:latin typeface="Calibri"/>
                <a:cs typeface="Calibri"/>
              </a:rPr>
              <a:t>can</a:t>
            </a:r>
            <a:r>
              <a:rPr sz="1200" spc="135" dirty="0">
                <a:solidFill>
                  <a:srgbClr val="FFFFFF"/>
                </a:solidFill>
                <a:latin typeface="Calibri"/>
                <a:cs typeface="Calibri"/>
              </a:rPr>
              <a:t> </a:t>
            </a:r>
            <a:r>
              <a:rPr sz="1200" dirty="0">
                <a:solidFill>
                  <a:srgbClr val="FFFFFF"/>
                </a:solidFill>
                <a:latin typeface="Calibri"/>
                <a:cs typeface="Calibri"/>
              </a:rPr>
              <a:t>be</a:t>
            </a:r>
            <a:r>
              <a:rPr sz="1200" spc="120" dirty="0">
                <a:solidFill>
                  <a:srgbClr val="FFFFFF"/>
                </a:solidFill>
                <a:latin typeface="Calibri"/>
                <a:cs typeface="Calibri"/>
              </a:rPr>
              <a:t> </a:t>
            </a:r>
            <a:r>
              <a:rPr sz="1200" spc="-50" dirty="0">
                <a:solidFill>
                  <a:srgbClr val="FFFFFF"/>
                </a:solidFill>
                <a:latin typeface="Calibri"/>
                <a:cs typeface="Calibri"/>
              </a:rPr>
              <a:t>a </a:t>
            </a:r>
            <a:r>
              <a:rPr sz="1200" spc="-20" dirty="0">
                <a:solidFill>
                  <a:srgbClr val="FFFFFF"/>
                </a:solidFill>
                <a:latin typeface="Calibri"/>
                <a:cs typeface="Calibri"/>
              </a:rPr>
              <a:t>stand-</a:t>
            </a:r>
            <a:r>
              <a:rPr sz="1200" spc="-10" dirty="0">
                <a:solidFill>
                  <a:srgbClr val="FFFFFF"/>
                </a:solidFill>
                <a:latin typeface="Calibri"/>
                <a:cs typeface="Calibri"/>
              </a:rPr>
              <a:t>alone</a:t>
            </a:r>
            <a:r>
              <a:rPr sz="1200" spc="-55" dirty="0">
                <a:solidFill>
                  <a:srgbClr val="FFFFFF"/>
                </a:solidFill>
                <a:latin typeface="Calibri"/>
                <a:cs typeface="Calibri"/>
              </a:rPr>
              <a:t> </a:t>
            </a:r>
            <a:r>
              <a:rPr sz="1200" dirty="0">
                <a:solidFill>
                  <a:srgbClr val="FFFFFF"/>
                </a:solidFill>
                <a:latin typeface="Calibri"/>
                <a:cs typeface="Calibri"/>
              </a:rPr>
              <a:t>campaign</a:t>
            </a:r>
            <a:r>
              <a:rPr sz="1200" spc="-35" dirty="0">
                <a:solidFill>
                  <a:srgbClr val="FFFFFF"/>
                </a:solidFill>
                <a:latin typeface="Calibri"/>
                <a:cs typeface="Calibri"/>
              </a:rPr>
              <a:t> </a:t>
            </a:r>
            <a:r>
              <a:rPr sz="1200" dirty="0">
                <a:solidFill>
                  <a:srgbClr val="FFFFFF"/>
                </a:solidFill>
                <a:latin typeface="Calibri"/>
                <a:cs typeface="Calibri"/>
              </a:rPr>
              <a:t>or</a:t>
            </a:r>
            <a:r>
              <a:rPr sz="1200" spc="-20" dirty="0">
                <a:solidFill>
                  <a:srgbClr val="FFFFFF"/>
                </a:solidFill>
                <a:latin typeface="Calibri"/>
                <a:cs typeface="Calibri"/>
              </a:rPr>
              <a:t> </a:t>
            </a:r>
            <a:r>
              <a:rPr sz="1200" dirty="0">
                <a:solidFill>
                  <a:srgbClr val="FFFFFF"/>
                </a:solidFill>
                <a:latin typeface="Calibri"/>
                <a:cs typeface="Calibri"/>
              </a:rPr>
              <a:t>a</a:t>
            </a:r>
            <a:r>
              <a:rPr sz="1200" spc="20" dirty="0">
                <a:solidFill>
                  <a:srgbClr val="FFFFFF"/>
                </a:solidFill>
                <a:latin typeface="Calibri"/>
                <a:cs typeface="Calibri"/>
              </a:rPr>
              <a:t> </a:t>
            </a:r>
            <a:r>
              <a:rPr sz="1200" spc="-10" dirty="0">
                <a:solidFill>
                  <a:srgbClr val="FFFFFF"/>
                </a:solidFill>
                <a:latin typeface="Calibri"/>
                <a:cs typeface="Calibri"/>
              </a:rPr>
              <a:t>component</a:t>
            </a:r>
            <a:r>
              <a:rPr sz="1200" spc="-45" dirty="0">
                <a:solidFill>
                  <a:srgbClr val="FFFFFF"/>
                </a:solidFill>
                <a:latin typeface="Calibri"/>
                <a:cs typeface="Calibri"/>
              </a:rPr>
              <a:t> </a:t>
            </a:r>
            <a:r>
              <a:rPr sz="1200" dirty="0">
                <a:solidFill>
                  <a:srgbClr val="FFFFFF"/>
                </a:solidFill>
                <a:latin typeface="Calibri"/>
                <a:cs typeface="Calibri"/>
              </a:rPr>
              <a:t>of</a:t>
            </a:r>
            <a:r>
              <a:rPr sz="1200" spc="10" dirty="0">
                <a:solidFill>
                  <a:srgbClr val="FFFFFF"/>
                </a:solidFill>
                <a:latin typeface="Calibri"/>
                <a:cs typeface="Calibri"/>
              </a:rPr>
              <a:t> </a:t>
            </a:r>
            <a:r>
              <a:rPr sz="1200" dirty="0">
                <a:solidFill>
                  <a:srgbClr val="FFFFFF"/>
                </a:solidFill>
                <a:latin typeface="Calibri"/>
                <a:cs typeface="Calibri"/>
              </a:rPr>
              <a:t>a</a:t>
            </a:r>
            <a:r>
              <a:rPr sz="1200" spc="-5" dirty="0">
                <a:solidFill>
                  <a:srgbClr val="FFFFFF"/>
                </a:solidFill>
                <a:latin typeface="Calibri"/>
                <a:cs typeface="Calibri"/>
              </a:rPr>
              <a:t> </a:t>
            </a:r>
            <a:r>
              <a:rPr sz="1200" spc="-10" dirty="0">
                <a:solidFill>
                  <a:srgbClr val="FFFFFF"/>
                </a:solidFill>
                <a:latin typeface="Calibri"/>
                <a:cs typeface="Calibri"/>
              </a:rPr>
              <a:t>larger</a:t>
            </a:r>
            <a:r>
              <a:rPr sz="1200" spc="-40" dirty="0">
                <a:solidFill>
                  <a:srgbClr val="FFFFFF"/>
                </a:solidFill>
                <a:latin typeface="Calibri"/>
                <a:cs typeface="Calibri"/>
              </a:rPr>
              <a:t> </a:t>
            </a:r>
            <a:r>
              <a:rPr sz="1200" spc="-10" dirty="0">
                <a:solidFill>
                  <a:srgbClr val="FFFFFF"/>
                </a:solidFill>
                <a:latin typeface="Calibri"/>
                <a:cs typeface="Calibri"/>
              </a:rPr>
              <a:t>launch</a:t>
            </a:r>
            <a:endParaRPr sz="1200" dirty="0">
              <a:latin typeface="Calibri"/>
              <a:cs typeface="Calibri"/>
            </a:endParaRPr>
          </a:p>
          <a:p>
            <a:pPr>
              <a:lnSpc>
                <a:spcPct val="100000"/>
              </a:lnSpc>
              <a:spcBef>
                <a:spcPts val="45"/>
              </a:spcBef>
            </a:pPr>
            <a:endParaRPr sz="1200" dirty="0">
              <a:latin typeface="Calibri"/>
              <a:cs typeface="Calibri"/>
            </a:endParaRPr>
          </a:p>
          <a:p>
            <a:pPr marL="12700" algn="just">
              <a:lnSpc>
                <a:spcPct val="100000"/>
              </a:lnSpc>
              <a:spcBef>
                <a:spcPts val="5"/>
              </a:spcBef>
            </a:pPr>
            <a:r>
              <a:rPr sz="1200" b="1" dirty="0">
                <a:solidFill>
                  <a:srgbClr val="FF0000"/>
                </a:solidFill>
                <a:latin typeface="Calibri"/>
                <a:cs typeface="Calibri"/>
              </a:rPr>
              <a:t>C32.</a:t>
            </a:r>
            <a:r>
              <a:rPr sz="1200" b="1" spc="15" dirty="0">
                <a:solidFill>
                  <a:srgbClr val="FF0000"/>
                </a:solidFill>
                <a:latin typeface="Calibri"/>
                <a:cs typeface="Calibri"/>
              </a:rPr>
              <a:t> </a:t>
            </a:r>
            <a:r>
              <a:rPr sz="1200" b="1" spc="-10" dirty="0">
                <a:solidFill>
                  <a:srgbClr val="FF0000"/>
                </a:solidFill>
                <a:latin typeface="Calibri"/>
                <a:cs typeface="Calibri"/>
              </a:rPr>
              <a:t>Financial</a:t>
            </a:r>
            <a:r>
              <a:rPr sz="1200" b="1" spc="-60" dirty="0">
                <a:solidFill>
                  <a:srgbClr val="FF0000"/>
                </a:solidFill>
                <a:latin typeface="Calibri"/>
                <a:cs typeface="Calibri"/>
              </a:rPr>
              <a:t> </a:t>
            </a:r>
            <a:r>
              <a:rPr sz="1200" b="1" spc="-10" dirty="0">
                <a:solidFill>
                  <a:srgbClr val="FF0000"/>
                </a:solidFill>
                <a:latin typeface="Calibri"/>
                <a:cs typeface="Calibri"/>
              </a:rPr>
              <a:t>Communications</a:t>
            </a:r>
            <a:endParaRPr sz="1200" dirty="0">
              <a:latin typeface="Calibri"/>
              <a:cs typeface="Calibri"/>
            </a:endParaRPr>
          </a:p>
          <a:p>
            <a:pPr marL="12700" marR="5715" algn="just">
              <a:lnSpc>
                <a:spcPct val="100000"/>
              </a:lnSpc>
              <a:spcBef>
                <a:spcPts val="1440"/>
              </a:spcBef>
            </a:pPr>
            <a:r>
              <a:rPr sz="1200" dirty="0">
                <a:solidFill>
                  <a:srgbClr val="FFFFFF"/>
                </a:solidFill>
                <a:latin typeface="Calibri"/>
                <a:cs typeface="Calibri"/>
              </a:rPr>
              <a:t>This</a:t>
            </a:r>
            <a:r>
              <a:rPr sz="1200" spc="160" dirty="0">
                <a:solidFill>
                  <a:srgbClr val="FFFFFF"/>
                </a:solidFill>
                <a:latin typeface="Calibri"/>
                <a:cs typeface="Calibri"/>
              </a:rPr>
              <a:t> </a:t>
            </a:r>
            <a:r>
              <a:rPr sz="1200" dirty="0">
                <a:solidFill>
                  <a:srgbClr val="FFFFFF"/>
                </a:solidFill>
                <a:latin typeface="Calibri"/>
                <a:cs typeface="Calibri"/>
              </a:rPr>
              <a:t>award</a:t>
            </a:r>
            <a:r>
              <a:rPr sz="1200" spc="140" dirty="0">
                <a:solidFill>
                  <a:srgbClr val="FFFFFF"/>
                </a:solidFill>
                <a:latin typeface="Calibri"/>
                <a:cs typeface="Calibri"/>
              </a:rPr>
              <a:t> </a:t>
            </a:r>
            <a:r>
              <a:rPr sz="1200" dirty="0">
                <a:solidFill>
                  <a:srgbClr val="FFFFFF"/>
                </a:solidFill>
                <a:latin typeface="Calibri"/>
                <a:cs typeface="Calibri"/>
              </a:rPr>
              <a:t>will</a:t>
            </a:r>
            <a:r>
              <a:rPr sz="1200" spc="160" dirty="0">
                <a:solidFill>
                  <a:srgbClr val="FFFFFF"/>
                </a:solidFill>
                <a:latin typeface="Calibri"/>
                <a:cs typeface="Calibri"/>
              </a:rPr>
              <a:t> </a:t>
            </a:r>
            <a:r>
              <a:rPr sz="1200" dirty="0">
                <a:solidFill>
                  <a:srgbClr val="FFFFFF"/>
                </a:solidFill>
                <a:latin typeface="Calibri"/>
                <a:cs typeface="Calibri"/>
              </a:rPr>
              <a:t>be</a:t>
            </a:r>
            <a:r>
              <a:rPr sz="1200" spc="150" dirty="0">
                <a:solidFill>
                  <a:srgbClr val="FFFFFF"/>
                </a:solidFill>
                <a:latin typeface="Calibri"/>
                <a:cs typeface="Calibri"/>
              </a:rPr>
              <a:t> </a:t>
            </a:r>
            <a:r>
              <a:rPr sz="1200" dirty="0">
                <a:solidFill>
                  <a:srgbClr val="FFFFFF"/>
                </a:solidFill>
                <a:latin typeface="Calibri"/>
                <a:cs typeface="Calibri"/>
              </a:rPr>
              <a:t>given</a:t>
            </a:r>
            <a:r>
              <a:rPr sz="1200" spc="150" dirty="0">
                <a:solidFill>
                  <a:srgbClr val="FFFFFF"/>
                </a:solidFill>
                <a:latin typeface="Calibri"/>
                <a:cs typeface="Calibri"/>
              </a:rPr>
              <a:t> </a:t>
            </a:r>
            <a:r>
              <a:rPr sz="1200" dirty="0">
                <a:solidFill>
                  <a:srgbClr val="FFFFFF"/>
                </a:solidFill>
                <a:latin typeface="Calibri"/>
                <a:cs typeface="Calibri"/>
              </a:rPr>
              <a:t>to</a:t>
            </a:r>
            <a:r>
              <a:rPr sz="1200" spc="140" dirty="0">
                <a:solidFill>
                  <a:srgbClr val="FFFFFF"/>
                </a:solidFill>
                <a:latin typeface="Calibri"/>
                <a:cs typeface="Calibri"/>
              </a:rPr>
              <a:t> </a:t>
            </a:r>
            <a:r>
              <a:rPr sz="1200" dirty="0">
                <a:solidFill>
                  <a:srgbClr val="FFFFFF"/>
                </a:solidFill>
                <a:latin typeface="Calibri"/>
                <a:cs typeface="Calibri"/>
              </a:rPr>
              <a:t>the</a:t>
            </a:r>
            <a:r>
              <a:rPr sz="1200" spc="150" dirty="0">
                <a:solidFill>
                  <a:srgbClr val="FFFFFF"/>
                </a:solidFill>
                <a:latin typeface="Calibri"/>
                <a:cs typeface="Calibri"/>
              </a:rPr>
              <a:t> </a:t>
            </a:r>
            <a:r>
              <a:rPr sz="1200" dirty="0">
                <a:solidFill>
                  <a:srgbClr val="FFFFFF"/>
                </a:solidFill>
                <a:latin typeface="Calibri"/>
                <a:cs typeface="Calibri"/>
              </a:rPr>
              <a:t>most</a:t>
            </a:r>
            <a:r>
              <a:rPr sz="1200" spc="155" dirty="0">
                <a:solidFill>
                  <a:srgbClr val="FFFFFF"/>
                </a:solidFill>
                <a:latin typeface="Calibri"/>
                <a:cs typeface="Calibri"/>
              </a:rPr>
              <a:t> </a:t>
            </a:r>
            <a:r>
              <a:rPr sz="1200" dirty="0">
                <a:solidFill>
                  <a:srgbClr val="FFFFFF"/>
                </a:solidFill>
                <a:latin typeface="Calibri"/>
                <a:cs typeface="Calibri"/>
              </a:rPr>
              <a:t>effective</a:t>
            </a:r>
            <a:r>
              <a:rPr sz="1200" spc="150" dirty="0">
                <a:solidFill>
                  <a:srgbClr val="FFFFFF"/>
                </a:solidFill>
                <a:latin typeface="Calibri"/>
                <a:cs typeface="Calibri"/>
              </a:rPr>
              <a:t> </a:t>
            </a:r>
            <a:r>
              <a:rPr sz="1200" dirty="0">
                <a:solidFill>
                  <a:srgbClr val="FFFFFF"/>
                </a:solidFill>
                <a:latin typeface="Calibri"/>
                <a:cs typeface="Calibri"/>
              </a:rPr>
              <a:t>on-</a:t>
            </a:r>
            <a:r>
              <a:rPr sz="1200" spc="155" dirty="0">
                <a:solidFill>
                  <a:srgbClr val="FFFFFF"/>
                </a:solidFill>
                <a:latin typeface="Calibri"/>
                <a:cs typeface="Calibri"/>
              </a:rPr>
              <a:t>  </a:t>
            </a:r>
            <a:r>
              <a:rPr sz="1200" spc="-10" dirty="0">
                <a:solidFill>
                  <a:srgbClr val="FFFFFF"/>
                </a:solidFill>
                <a:latin typeface="Calibri"/>
                <a:cs typeface="Calibri"/>
              </a:rPr>
              <a:t>going </a:t>
            </a:r>
            <a:r>
              <a:rPr sz="1200" dirty="0">
                <a:solidFill>
                  <a:srgbClr val="FFFFFF"/>
                </a:solidFill>
                <a:latin typeface="Calibri"/>
                <a:cs typeface="Calibri"/>
              </a:rPr>
              <a:t>campaign</a:t>
            </a:r>
            <a:r>
              <a:rPr sz="1200" spc="80" dirty="0">
                <a:solidFill>
                  <a:srgbClr val="FFFFFF"/>
                </a:solidFill>
                <a:latin typeface="Calibri"/>
                <a:cs typeface="Calibri"/>
              </a:rPr>
              <a:t> </a:t>
            </a:r>
            <a:r>
              <a:rPr sz="1200" dirty="0">
                <a:solidFill>
                  <a:srgbClr val="FFFFFF"/>
                </a:solidFill>
                <a:latin typeface="Calibri"/>
                <a:cs typeface="Calibri"/>
              </a:rPr>
              <a:t>or</a:t>
            </a:r>
            <a:r>
              <a:rPr sz="1200" spc="75" dirty="0">
                <a:solidFill>
                  <a:srgbClr val="FFFFFF"/>
                </a:solidFill>
                <a:latin typeface="Calibri"/>
                <a:cs typeface="Calibri"/>
              </a:rPr>
              <a:t> </a:t>
            </a:r>
            <a:r>
              <a:rPr sz="1200" spc="-10" dirty="0">
                <a:solidFill>
                  <a:srgbClr val="FFFFFF"/>
                </a:solidFill>
                <a:latin typeface="Calibri"/>
                <a:cs typeface="Calibri"/>
              </a:rPr>
              <a:t>one-</a:t>
            </a:r>
            <a:r>
              <a:rPr sz="1200" dirty="0">
                <a:solidFill>
                  <a:srgbClr val="FFFFFF"/>
                </a:solidFill>
                <a:latin typeface="Calibri"/>
                <a:cs typeface="Calibri"/>
              </a:rPr>
              <a:t>off</a:t>
            </a:r>
            <a:r>
              <a:rPr sz="1200" spc="85" dirty="0">
                <a:solidFill>
                  <a:srgbClr val="FFFFFF"/>
                </a:solidFill>
                <a:latin typeface="Calibri"/>
                <a:cs typeface="Calibri"/>
              </a:rPr>
              <a:t> </a:t>
            </a:r>
            <a:r>
              <a:rPr sz="1200" dirty="0">
                <a:solidFill>
                  <a:srgbClr val="FFFFFF"/>
                </a:solidFill>
                <a:latin typeface="Calibri"/>
                <a:cs typeface="Calibri"/>
              </a:rPr>
              <a:t>project</a:t>
            </a:r>
            <a:r>
              <a:rPr sz="1200" spc="80" dirty="0">
                <a:solidFill>
                  <a:srgbClr val="FFFFFF"/>
                </a:solidFill>
                <a:latin typeface="Calibri"/>
                <a:cs typeface="Calibri"/>
              </a:rPr>
              <a:t> </a:t>
            </a:r>
            <a:r>
              <a:rPr sz="1200" dirty="0">
                <a:solidFill>
                  <a:srgbClr val="FFFFFF"/>
                </a:solidFill>
                <a:latin typeface="Calibri"/>
                <a:cs typeface="Calibri"/>
              </a:rPr>
              <a:t>in</a:t>
            </a:r>
            <a:r>
              <a:rPr sz="1200" spc="80" dirty="0">
                <a:solidFill>
                  <a:srgbClr val="FFFFFF"/>
                </a:solidFill>
                <a:latin typeface="Calibri"/>
                <a:cs typeface="Calibri"/>
              </a:rPr>
              <a:t> </a:t>
            </a:r>
            <a:r>
              <a:rPr sz="1200" dirty="0">
                <a:solidFill>
                  <a:srgbClr val="FFFFFF"/>
                </a:solidFill>
                <a:latin typeface="Calibri"/>
                <a:cs typeface="Calibri"/>
              </a:rPr>
              <a:t>the</a:t>
            </a:r>
            <a:r>
              <a:rPr sz="1200" spc="90" dirty="0">
                <a:solidFill>
                  <a:srgbClr val="FFFFFF"/>
                </a:solidFill>
                <a:latin typeface="Calibri"/>
                <a:cs typeface="Calibri"/>
              </a:rPr>
              <a:t> </a:t>
            </a:r>
            <a:r>
              <a:rPr sz="1200" dirty="0">
                <a:solidFill>
                  <a:srgbClr val="FFFFFF"/>
                </a:solidFill>
                <a:latin typeface="Calibri"/>
                <a:cs typeface="Calibri"/>
              </a:rPr>
              <a:t>financial</a:t>
            </a:r>
            <a:r>
              <a:rPr sz="1200" spc="465" dirty="0">
                <a:solidFill>
                  <a:srgbClr val="FFFFFF"/>
                </a:solidFill>
                <a:latin typeface="Calibri"/>
                <a:cs typeface="Calibri"/>
              </a:rPr>
              <a:t> </a:t>
            </a:r>
            <a:r>
              <a:rPr sz="1200" dirty="0">
                <a:solidFill>
                  <a:srgbClr val="FFFFFF"/>
                </a:solidFill>
                <a:latin typeface="Calibri"/>
                <a:cs typeface="Calibri"/>
              </a:rPr>
              <a:t>sector</a:t>
            </a:r>
            <a:r>
              <a:rPr sz="1200" spc="75" dirty="0">
                <a:solidFill>
                  <a:srgbClr val="FFFFFF"/>
                </a:solidFill>
                <a:latin typeface="Calibri"/>
                <a:cs typeface="Calibri"/>
              </a:rPr>
              <a:t> </a:t>
            </a:r>
            <a:r>
              <a:rPr sz="1200" spc="-10" dirty="0">
                <a:solidFill>
                  <a:srgbClr val="FFFFFF"/>
                </a:solidFill>
                <a:latin typeface="Calibri"/>
                <a:cs typeface="Calibri"/>
              </a:rPr>
              <a:t>during </a:t>
            </a:r>
            <a:r>
              <a:rPr sz="1200" dirty="0">
                <a:solidFill>
                  <a:srgbClr val="FFFFFF"/>
                </a:solidFill>
                <a:latin typeface="Calibri"/>
                <a:cs typeface="Calibri"/>
              </a:rPr>
              <a:t>the</a:t>
            </a:r>
            <a:r>
              <a:rPr sz="1200" spc="265" dirty="0">
                <a:solidFill>
                  <a:srgbClr val="FFFFFF"/>
                </a:solidFill>
                <a:latin typeface="Calibri"/>
                <a:cs typeface="Calibri"/>
              </a:rPr>
              <a:t> </a:t>
            </a:r>
            <a:r>
              <a:rPr sz="1200" dirty="0">
                <a:solidFill>
                  <a:srgbClr val="FFFFFF"/>
                </a:solidFill>
                <a:latin typeface="Calibri"/>
                <a:cs typeface="Calibri"/>
              </a:rPr>
              <a:t>year.</a:t>
            </a:r>
            <a:r>
              <a:rPr sz="1200" spc="250" dirty="0">
                <a:solidFill>
                  <a:srgbClr val="FFFFFF"/>
                </a:solidFill>
                <a:latin typeface="Calibri"/>
                <a:cs typeface="Calibri"/>
              </a:rPr>
              <a:t> </a:t>
            </a:r>
            <a:r>
              <a:rPr sz="1200" dirty="0">
                <a:solidFill>
                  <a:srgbClr val="FFFFFF"/>
                </a:solidFill>
                <a:latin typeface="Calibri"/>
                <a:cs typeface="Calibri"/>
              </a:rPr>
              <a:t>Judges</a:t>
            </a:r>
            <a:r>
              <a:rPr sz="1200" spc="270" dirty="0">
                <a:solidFill>
                  <a:srgbClr val="FFFFFF"/>
                </a:solidFill>
                <a:latin typeface="Calibri"/>
                <a:cs typeface="Calibri"/>
              </a:rPr>
              <a:t> </a:t>
            </a:r>
            <a:r>
              <a:rPr sz="1200" dirty="0">
                <a:solidFill>
                  <a:srgbClr val="FFFFFF"/>
                </a:solidFill>
                <a:latin typeface="Calibri"/>
                <a:cs typeface="Calibri"/>
              </a:rPr>
              <a:t>will</a:t>
            </a:r>
            <a:r>
              <a:rPr sz="1200" spc="254" dirty="0">
                <a:solidFill>
                  <a:srgbClr val="FFFFFF"/>
                </a:solidFill>
                <a:latin typeface="Calibri"/>
                <a:cs typeface="Calibri"/>
              </a:rPr>
              <a:t> </a:t>
            </a:r>
            <a:r>
              <a:rPr sz="1200" dirty="0">
                <a:solidFill>
                  <a:srgbClr val="FFFFFF"/>
                </a:solidFill>
                <a:latin typeface="Calibri"/>
                <a:cs typeface="Calibri"/>
              </a:rPr>
              <a:t>be</a:t>
            </a:r>
            <a:r>
              <a:rPr sz="1200" spc="265" dirty="0">
                <a:solidFill>
                  <a:srgbClr val="FFFFFF"/>
                </a:solidFill>
                <a:latin typeface="Calibri"/>
                <a:cs typeface="Calibri"/>
              </a:rPr>
              <a:t> </a:t>
            </a:r>
            <a:r>
              <a:rPr sz="1200" dirty="0">
                <a:solidFill>
                  <a:srgbClr val="FFFFFF"/>
                </a:solidFill>
                <a:latin typeface="Calibri"/>
                <a:cs typeface="Calibri"/>
              </a:rPr>
              <a:t>concentrating</a:t>
            </a:r>
            <a:r>
              <a:rPr sz="1200" spc="270" dirty="0">
                <a:solidFill>
                  <a:srgbClr val="FFFFFF"/>
                </a:solidFill>
                <a:latin typeface="Calibri"/>
                <a:cs typeface="Calibri"/>
              </a:rPr>
              <a:t>  </a:t>
            </a:r>
            <a:r>
              <a:rPr sz="1200" dirty="0">
                <a:solidFill>
                  <a:srgbClr val="FFFFFF"/>
                </a:solidFill>
                <a:latin typeface="Calibri"/>
                <a:cs typeface="Calibri"/>
              </a:rPr>
              <a:t>on</a:t>
            </a:r>
            <a:r>
              <a:rPr sz="1200" spc="260" dirty="0">
                <a:solidFill>
                  <a:srgbClr val="FFFFFF"/>
                </a:solidFill>
                <a:latin typeface="Calibri"/>
                <a:cs typeface="Calibri"/>
              </a:rPr>
              <a:t> </a:t>
            </a:r>
            <a:r>
              <a:rPr sz="1200" dirty="0">
                <a:solidFill>
                  <a:srgbClr val="FFFFFF"/>
                </a:solidFill>
                <a:latin typeface="Calibri"/>
                <a:cs typeface="Calibri"/>
              </a:rPr>
              <a:t>work</a:t>
            </a:r>
            <a:r>
              <a:rPr sz="1200" spc="275" dirty="0">
                <a:solidFill>
                  <a:srgbClr val="FFFFFF"/>
                </a:solidFill>
                <a:latin typeface="Calibri"/>
                <a:cs typeface="Calibri"/>
              </a:rPr>
              <a:t> </a:t>
            </a:r>
            <a:r>
              <a:rPr sz="1200" dirty="0">
                <a:solidFill>
                  <a:srgbClr val="FFFFFF"/>
                </a:solidFill>
                <a:latin typeface="Calibri"/>
                <a:cs typeface="Calibri"/>
              </a:rPr>
              <a:t>that</a:t>
            </a:r>
            <a:r>
              <a:rPr sz="1200" spc="270" dirty="0">
                <a:solidFill>
                  <a:srgbClr val="FFFFFF"/>
                </a:solidFill>
                <a:latin typeface="Calibri"/>
                <a:cs typeface="Calibri"/>
              </a:rPr>
              <a:t> </a:t>
            </a:r>
            <a:r>
              <a:rPr sz="1200" spc="-25" dirty="0">
                <a:solidFill>
                  <a:srgbClr val="FFFFFF"/>
                </a:solidFill>
                <a:latin typeface="Calibri"/>
                <a:cs typeface="Calibri"/>
              </a:rPr>
              <a:t>is </a:t>
            </a:r>
            <a:r>
              <a:rPr sz="1200" dirty="0">
                <a:solidFill>
                  <a:srgbClr val="FFFFFF"/>
                </a:solidFill>
                <a:latin typeface="Calibri"/>
                <a:cs typeface="Calibri"/>
              </a:rPr>
              <a:t>primarily</a:t>
            </a:r>
            <a:r>
              <a:rPr sz="1200" spc="110" dirty="0">
                <a:solidFill>
                  <a:srgbClr val="FFFFFF"/>
                </a:solidFill>
                <a:latin typeface="Calibri"/>
                <a:cs typeface="Calibri"/>
              </a:rPr>
              <a:t> </a:t>
            </a:r>
            <a:r>
              <a:rPr sz="1200" dirty="0">
                <a:solidFill>
                  <a:srgbClr val="FFFFFF"/>
                </a:solidFill>
                <a:latin typeface="Calibri"/>
                <a:cs typeface="Calibri"/>
              </a:rPr>
              <a:t>targeted</a:t>
            </a:r>
            <a:r>
              <a:rPr sz="1200" spc="105" dirty="0">
                <a:solidFill>
                  <a:srgbClr val="FFFFFF"/>
                </a:solidFill>
                <a:latin typeface="Calibri"/>
                <a:cs typeface="Calibri"/>
              </a:rPr>
              <a:t> </a:t>
            </a:r>
            <a:r>
              <a:rPr sz="1200" dirty="0">
                <a:solidFill>
                  <a:srgbClr val="FFFFFF"/>
                </a:solidFill>
                <a:latin typeface="Calibri"/>
                <a:cs typeface="Calibri"/>
              </a:rPr>
              <a:t>at</a:t>
            </a:r>
            <a:r>
              <a:rPr sz="1200" spc="135" dirty="0">
                <a:solidFill>
                  <a:srgbClr val="FFFFFF"/>
                </a:solidFill>
                <a:latin typeface="Calibri"/>
                <a:cs typeface="Calibri"/>
              </a:rPr>
              <a:t> </a:t>
            </a:r>
            <a:r>
              <a:rPr sz="1200" dirty="0">
                <a:solidFill>
                  <a:srgbClr val="FFFFFF"/>
                </a:solidFill>
                <a:latin typeface="Calibri"/>
                <a:cs typeface="Calibri"/>
              </a:rPr>
              <a:t>investors</a:t>
            </a:r>
            <a:r>
              <a:rPr sz="1200" spc="140" dirty="0">
                <a:solidFill>
                  <a:srgbClr val="FFFFFF"/>
                </a:solidFill>
                <a:latin typeface="Calibri"/>
                <a:cs typeface="Calibri"/>
              </a:rPr>
              <a:t> </a:t>
            </a:r>
            <a:r>
              <a:rPr sz="1200" dirty="0">
                <a:solidFill>
                  <a:srgbClr val="FFFFFF"/>
                </a:solidFill>
                <a:latin typeface="Calibri"/>
                <a:cs typeface="Calibri"/>
              </a:rPr>
              <a:t>or</a:t>
            </a:r>
            <a:r>
              <a:rPr sz="1200" spc="110" dirty="0">
                <a:solidFill>
                  <a:srgbClr val="FFFFFF"/>
                </a:solidFill>
                <a:latin typeface="Calibri"/>
                <a:cs typeface="Calibri"/>
              </a:rPr>
              <a:t>  </a:t>
            </a:r>
            <a:r>
              <a:rPr sz="1200" dirty="0">
                <a:solidFill>
                  <a:srgbClr val="FFFFFF"/>
                </a:solidFill>
                <a:latin typeface="Calibri"/>
                <a:cs typeface="Calibri"/>
              </a:rPr>
              <a:t>other</a:t>
            </a:r>
            <a:r>
              <a:rPr sz="1200" spc="130" dirty="0">
                <a:solidFill>
                  <a:srgbClr val="FFFFFF"/>
                </a:solidFill>
                <a:latin typeface="Calibri"/>
                <a:cs typeface="Calibri"/>
              </a:rPr>
              <a:t> </a:t>
            </a:r>
            <a:r>
              <a:rPr sz="1200" dirty="0">
                <a:solidFill>
                  <a:srgbClr val="FFFFFF"/>
                </a:solidFill>
                <a:latin typeface="Calibri"/>
                <a:cs typeface="Calibri"/>
              </a:rPr>
              <a:t>financial</a:t>
            </a:r>
            <a:r>
              <a:rPr sz="1200" spc="160" dirty="0">
                <a:solidFill>
                  <a:srgbClr val="FFFFFF"/>
                </a:solidFill>
                <a:latin typeface="Calibri"/>
                <a:cs typeface="Calibri"/>
              </a:rPr>
              <a:t> </a:t>
            </a:r>
            <a:r>
              <a:rPr sz="1200" spc="-10" dirty="0">
                <a:solidFill>
                  <a:srgbClr val="FFFFFF"/>
                </a:solidFill>
                <a:latin typeface="Calibri"/>
                <a:cs typeface="Calibri"/>
              </a:rPr>
              <a:t>industry </a:t>
            </a:r>
            <a:r>
              <a:rPr sz="1200" dirty="0">
                <a:solidFill>
                  <a:srgbClr val="FFFFFF"/>
                </a:solidFill>
                <a:latin typeface="Calibri"/>
                <a:cs typeface="Calibri"/>
              </a:rPr>
              <a:t>audiences</a:t>
            </a:r>
            <a:r>
              <a:rPr sz="1200" spc="-30" dirty="0">
                <a:solidFill>
                  <a:srgbClr val="FFFFFF"/>
                </a:solidFill>
                <a:latin typeface="Calibri"/>
                <a:cs typeface="Calibri"/>
              </a:rPr>
              <a:t> </a:t>
            </a:r>
            <a:r>
              <a:rPr sz="1200" dirty="0">
                <a:solidFill>
                  <a:srgbClr val="FFFFFF"/>
                </a:solidFill>
                <a:latin typeface="Calibri"/>
                <a:cs typeface="Calibri"/>
              </a:rPr>
              <a:t>and</a:t>
            </a:r>
            <a:r>
              <a:rPr sz="1200" spc="-45" dirty="0">
                <a:solidFill>
                  <a:srgbClr val="FFFFFF"/>
                </a:solidFill>
                <a:latin typeface="Calibri"/>
                <a:cs typeface="Calibri"/>
              </a:rPr>
              <a:t> </a:t>
            </a:r>
            <a:r>
              <a:rPr sz="1200" dirty="0">
                <a:solidFill>
                  <a:srgbClr val="FFFFFF"/>
                </a:solidFill>
                <a:latin typeface="Calibri"/>
                <a:cs typeface="Calibri"/>
              </a:rPr>
              <a:t>not</a:t>
            </a:r>
            <a:r>
              <a:rPr sz="1200" spc="-40" dirty="0">
                <a:solidFill>
                  <a:srgbClr val="FFFFFF"/>
                </a:solidFill>
                <a:latin typeface="Calibri"/>
                <a:cs typeface="Calibri"/>
              </a:rPr>
              <a:t> </a:t>
            </a:r>
            <a:r>
              <a:rPr sz="1200" spc="-10" dirty="0">
                <a:solidFill>
                  <a:srgbClr val="FFFFFF"/>
                </a:solidFill>
                <a:latin typeface="Calibri"/>
                <a:cs typeface="Calibri"/>
              </a:rPr>
              <a:t>personal</a:t>
            </a:r>
            <a:r>
              <a:rPr sz="1200" spc="-50" dirty="0">
                <a:solidFill>
                  <a:srgbClr val="FFFFFF"/>
                </a:solidFill>
                <a:latin typeface="Calibri"/>
                <a:cs typeface="Calibri"/>
              </a:rPr>
              <a:t> </a:t>
            </a:r>
            <a:r>
              <a:rPr sz="1200" dirty="0">
                <a:solidFill>
                  <a:srgbClr val="FFFFFF"/>
                </a:solidFill>
                <a:latin typeface="Calibri"/>
                <a:cs typeface="Calibri"/>
              </a:rPr>
              <a:t>finance</a:t>
            </a:r>
            <a:r>
              <a:rPr sz="1200" spc="-20" dirty="0">
                <a:solidFill>
                  <a:srgbClr val="FFFFFF"/>
                </a:solidFill>
                <a:latin typeface="Calibri"/>
                <a:cs typeface="Calibri"/>
              </a:rPr>
              <a:t> </a:t>
            </a:r>
            <a:r>
              <a:rPr sz="1200" spc="-10" dirty="0">
                <a:solidFill>
                  <a:srgbClr val="FFFFFF"/>
                </a:solidFill>
                <a:latin typeface="Calibri"/>
                <a:cs typeface="Calibri"/>
              </a:rPr>
              <a:t>campaigns.</a:t>
            </a:r>
            <a:endParaRPr sz="1200" dirty="0">
              <a:latin typeface="Calibri"/>
              <a:cs typeface="Calibri"/>
            </a:endParaRPr>
          </a:p>
        </p:txBody>
      </p:sp>
      <p:sp>
        <p:nvSpPr>
          <p:cNvPr id="3" name="object 3"/>
          <p:cNvSpPr txBox="1"/>
          <p:nvPr/>
        </p:nvSpPr>
        <p:spPr>
          <a:xfrm>
            <a:off x="848969" y="3974083"/>
            <a:ext cx="3712845" cy="1671955"/>
          </a:xfrm>
          <a:prstGeom prst="rect">
            <a:avLst/>
          </a:prstGeom>
        </p:spPr>
        <p:txBody>
          <a:bodyPr vert="horz" wrap="square" lIns="0" tIns="12700" rIns="0" bIns="0" rtlCol="0">
            <a:spAutoFit/>
          </a:bodyPr>
          <a:lstStyle/>
          <a:p>
            <a:pPr marL="12700" algn="just">
              <a:lnSpc>
                <a:spcPct val="100000"/>
              </a:lnSpc>
              <a:spcBef>
                <a:spcPts val="100"/>
              </a:spcBef>
            </a:pPr>
            <a:r>
              <a:rPr sz="1200" b="1" dirty="0">
                <a:solidFill>
                  <a:srgbClr val="FF0000"/>
                </a:solidFill>
                <a:latin typeface="Calibri"/>
                <a:cs typeface="Calibri"/>
              </a:rPr>
              <a:t>C33.</a:t>
            </a:r>
            <a:r>
              <a:rPr sz="1200" b="1" spc="5" dirty="0">
                <a:solidFill>
                  <a:srgbClr val="FF0000"/>
                </a:solidFill>
                <a:latin typeface="Calibri"/>
                <a:cs typeface="Calibri"/>
              </a:rPr>
              <a:t> </a:t>
            </a:r>
            <a:r>
              <a:rPr sz="1200" b="1" spc="-10" dirty="0">
                <a:solidFill>
                  <a:srgbClr val="FF0000"/>
                </a:solidFill>
                <a:latin typeface="Calibri"/>
                <a:cs typeface="Calibri"/>
              </a:rPr>
              <a:t>Healthcare:</a:t>
            </a:r>
            <a:r>
              <a:rPr sz="1200" b="1" spc="-55" dirty="0">
                <a:solidFill>
                  <a:srgbClr val="FF0000"/>
                </a:solidFill>
                <a:latin typeface="Calibri"/>
                <a:cs typeface="Calibri"/>
              </a:rPr>
              <a:t> </a:t>
            </a:r>
            <a:r>
              <a:rPr sz="1200" b="1" spc="-10" dirty="0">
                <a:solidFill>
                  <a:srgbClr val="FF0000"/>
                </a:solidFill>
                <a:latin typeface="Calibri"/>
                <a:cs typeface="Calibri"/>
              </a:rPr>
              <a:t>Ethical</a:t>
            </a:r>
            <a:endParaRPr sz="1200">
              <a:latin typeface="Calibri"/>
              <a:cs typeface="Calibri"/>
            </a:endParaRPr>
          </a:p>
          <a:p>
            <a:pPr marL="12700" marR="5080" algn="just">
              <a:lnSpc>
                <a:spcPct val="100000"/>
              </a:lnSpc>
              <a:spcBef>
                <a:spcPts val="1440"/>
              </a:spcBef>
            </a:pPr>
            <a:r>
              <a:rPr sz="1200" dirty="0">
                <a:solidFill>
                  <a:srgbClr val="FFFFFF"/>
                </a:solidFill>
                <a:latin typeface="Calibri"/>
                <a:cs typeface="Calibri"/>
              </a:rPr>
              <a:t>This</a:t>
            </a:r>
            <a:r>
              <a:rPr sz="1200" spc="270" dirty="0">
                <a:solidFill>
                  <a:srgbClr val="FFFFFF"/>
                </a:solidFill>
                <a:latin typeface="Calibri"/>
                <a:cs typeface="Calibri"/>
              </a:rPr>
              <a:t> </a:t>
            </a:r>
            <a:r>
              <a:rPr sz="1200" dirty="0">
                <a:solidFill>
                  <a:srgbClr val="FFFFFF"/>
                </a:solidFill>
                <a:latin typeface="Calibri"/>
                <a:cs typeface="Calibri"/>
              </a:rPr>
              <a:t>award</a:t>
            </a:r>
            <a:r>
              <a:rPr sz="1200" spc="260" dirty="0">
                <a:solidFill>
                  <a:srgbClr val="FFFFFF"/>
                </a:solidFill>
                <a:latin typeface="Calibri"/>
                <a:cs typeface="Calibri"/>
              </a:rPr>
              <a:t> </a:t>
            </a:r>
            <a:r>
              <a:rPr sz="1200" dirty="0">
                <a:solidFill>
                  <a:srgbClr val="FFFFFF"/>
                </a:solidFill>
                <a:latin typeface="Calibri"/>
                <a:cs typeface="Calibri"/>
              </a:rPr>
              <a:t>recognizes</a:t>
            </a:r>
            <a:r>
              <a:rPr sz="1200" spc="254" dirty="0">
                <a:solidFill>
                  <a:srgbClr val="FFFFFF"/>
                </a:solidFill>
                <a:latin typeface="Calibri"/>
                <a:cs typeface="Calibri"/>
              </a:rPr>
              <a:t> </a:t>
            </a:r>
            <a:r>
              <a:rPr sz="1200" dirty="0">
                <a:solidFill>
                  <a:srgbClr val="FFFFFF"/>
                </a:solidFill>
                <a:latin typeface="Calibri"/>
                <a:cs typeface="Calibri"/>
              </a:rPr>
              <a:t>ongoing</a:t>
            </a:r>
            <a:r>
              <a:rPr sz="1200" spc="280" dirty="0">
                <a:solidFill>
                  <a:srgbClr val="FFFFFF"/>
                </a:solidFill>
                <a:latin typeface="Calibri"/>
                <a:cs typeface="Calibri"/>
              </a:rPr>
              <a:t> </a:t>
            </a:r>
            <a:r>
              <a:rPr sz="1200" dirty="0">
                <a:solidFill>
                  <a:srgbClr val="FFFFFF"/>
                </a:solidFill>
                <a:latin typeface="Calibri"/>
                <a:cs typeface="Calibri"/>
              </a:rPr>
              <a:t>work</a:t>
            </a:r>
            <a:r>
              <a:rPr sz="1200" spc="270" dirty="0">
                <a:solidFill>
                  <a:srgbClr val="FFFFFF"/>
                </a:solidFill>
                <a:latin typeface="Calibri"/>
                <a:cs typeface="Calibri"/>
              </a:rPr>
              <a:t> </a:t>
            </a:r>
            <a:r>
              <a:rPr sz="1200" dirty="0">
                <a:solidFill>
                  <a:srgbClr val="FFFFFF"/>
                </a:solidFill>
                <a:latin typeface="Calibri"/>
                <a:cs typeface="Calibri"/>
              </a:rPr>
              <a:t>or</a:t>
            </a:r>
            <a:r>
              <a:rPr sz="1200" spc="254" dirty="0">
                <a:solidFill>
                  <a:srgbClr val="FFFFFF"/>
                </a:solidFill>
                <a:latin typeface="Calibri"/>
                <a:cs typeface="Calibri"/>
              </a:rPr>
              <a:t> </a:t>
            </a:r>
            <a:r>
              <a:rPr sz="1200" spc="-10" dirty="0">
                <a:solidFill>
                  <a:srgbClr val="FFFFFF"/>
                </a:solidFill>
                <a:latin typeface="Calibri"/>
                <a:cs typeface="Calibri"/>
              </a:rPr>
              <a:t>one-</a:t>
            </a:r>
            <a:r>
              <a:rPr sz="1200" dirty="0">
                <a:solidFill>
                  <a:srgbClr val="FFFFFF"/>
                </a:solidFill>
                <a:latin typeface="Calibri"/>
                <a:cs typeface="Calibri"/>
              </a:rPr>
              <a:t>off</a:t>
            </a:r>
            <a:r>
              <a:rPr sz="1200" spc="285" dirty="0">
                <a:solidFill>
                  <a:srgbClr val="FFFFFF"/>
                </a:solidFill>
                <a:latin typeface="Calibri"/>
                <a:cs typeface="Calibri"/>
              </a:rPr>
              <a:t> </a:t>
            </a:r>
            <a:r>
              <a:rPr sz="1200" spc="-10" dirty="0">
                <a:solidFill>
                  <a:srgbClr val="FFFFFF"/>
                </a:solidFill>
                <a:latin typeface="Calibri"/>
                <a:cs typeface="Calibri"/>
              </a:rPr>
              <a:t>projects </a:t>
            </a:r>
            <a:r>
              <a:rPr sz="1200" dirty="0">
                <a:solidFill>
                  <a:srgbClr val="FFFFFF"/>
                </a:solidFill>
                <a:latin typeface="Calibri"/>
                <a:cs typeface="Calibri"/>
              </a:rPr>
              <a:t>undertaken</a:t>
            </a:r>
            <a:r>
              <a:rPr sz="1200" spc="110" dirty="0">
                <a:solidFill>
                  <a:srgbClr val="FFFFFF"/>
                </a:solidFill>
                <a:latin typeface="Calibri"/>
                <a:cs typeface="Calibri"/>
              </a:rPr>
              <a:t> </a:t>
            </a:r>
            <a:r>
              <a:rPr sz="1200" dirty="0">
                <a:solidFill>
                  <a:srgbClr val="FFFFFF"/>
                </a:solidFill>
                <a:latin typeface="Calibri"/>
                <a:cs typeface="Calibri"/>
              </a:rPr>
              <a:t>by</a:t>
            </a:r>
            <a:r>
              <a:rPr sz="1200" spc="120" dirty="0">
                <a:solidFill>
                  <a:srgbClr val="FFFFFF"/>
                </a:solidFill>
                <a:latin typeface="Calibri"/>
                <a:cs typeface="Calibri"/>
              </a:rPr>
              <a:t> </a:t>
            </a:r>
            <a:r>
              <a:rPr sz="1200" dirty="0">
                <a:solidFill>
                  <a:srgbClr val="FFFFFF"/>
                </a:solidFill>
                <a:latin typeface="Calibri"/>
                <a:cs typeface="Calibri"/>
              </a:rPr>
              <a:t>or</a:t>
            </a:r>
            <a:r>
              <a:rPr sz="1200" spc="130" dirty="0">
                <a:solidFill>
                  <a:srgbClr val="FFFFFF"/>
                </a:solidFill>
                <a:latin typeface="Calibri"/>
                <a:cs typeface="Calibri"/>
              </a:rPr>
              <a:t> </a:t>
            </a:r>
            <a:r>
              <a:rPr sz="1200" dirty="0">
                <a:solidFill>
                  <a:srgbClr val="FFFFFF"/>
                </a:solidFill>
                <a:latin typeface="Calibri"/>
                <a:cs typeface="Calibri"/>
              </a:rPr>
              <a:t>on</a:t>
            </a:r>
            <a:r>
              <a:rPr sz="1200" spc="105" dirty="0">
                <a:solidFill>
                  <a:srgbClr val="FFFFFF"/>
                </a:solidFill>
                <a:latin typeface="Calibri"/>
                <a:cs typeface="Calibri"/>
              </a:rPr>
              <a:t> </a:t>
            </a:r>
            <a:r>
              <a:rPr sz="1200" dirty="0">
                <a:solidFill>
                  <a:srgbClr val="FFFFFF"/>
                </a:solidFill>
                <a:latin typeface="Calibri"/>
                <a:cs typeface="Calibri"/>
              </a:rPr>
              <a:t>behalf</a:t>
            </a:r>
            <a:r>
              <a:rPr sz="1200" spc="130" dirty="0">
                <a:solidFill>
                  <a:srgbClr val="FFFFFF"/>
                </a:solidFill>
                <a:latin typeface="Calibri"/>
                <a:cs typeface="Calibri"/>
              </a:rPr>
              <a:t> </a:t>
            </a:r>
            <a:r>
              <a:rPr sz="1200" dirty="0">
                <a:solidFill>
                  <a:srgbClr val="FFFFFF"/>
                </a:solidFill>
                <a:latin typeface="Calibri"/>
                <a:cs typeface="Calibri"/>
              </a:rPr>
              <a:t>of</a:t>
            </a:r>
            <a:r>
              <a:rPr sz="1200" spc="110" dirty="0">
                <a:solidFill>
                  <a:srgbClr val="FFFFFF"/>
                </a:solidFill>
                <a:latin typeface="Calibri"/>
                <a:cs typeface="Calibri"/>
              </a:rPr>
              <a:t> </a:t>
            </a:r>
            <a:r>
              <a:rPr sz="1200" dirty="0">
                <a:solidFill>
                  <a:srgbClr val="FFFFFF"/>
                </a:solidFill>
                <a:latin typeface="Calibri"/>
                <a:cs typeface="Calibri"/>
              </a:rPr>
              <a:t>a</a:t>
            </a:r>
            <a:r>
              <a:rPr sz="1200" spc="135" dirty="0">
                <a:solidFill>
                  <a:srgbClr val="FFFFFF"/>
                </a:solidFill>
                <a:latin typeface="Calibri"/>
                <a:cs typeface="Calibri"/>
              </a:rPr>
              <a:t> </a:t>
            </a:r>
            <a:r>
              <a:rPr sz="1200" dirty="0">
                <a:solidFill>
                  <a:srgbClr val="FFFFFF"/>
                </a:solidFill>
                <a:latin typeface="Calibri"/>
                <a:cs typeface="Calibri"/>
              </a:rPr>
              <a:t>pharmaceutical</a:t>
            </a:r>
            <a:r>
              <a:rPr sz="1200" spc="85" dirty="0">
                <a:solidFill>
                  <a:srgbClr val="FFFFFF"/>
                </a:solidFill>
                <a:latin typeface="Calibri"/>
                <a:cs typeface="Calibri"/>
              </a:rPr>
              <a:t> </a:t>
            </a:r>
            <a:r>
              <a:rPr sz="1200" spc="-10" dirty="0">
                <a:solidFill>
                  <a:srgbClr val="FFFFFF"/>
                </a:solidFill>
                <a:latin typeface="Calibri"/>
                <a:cs typeface="Calibri"/>
              </a:rPr>
              <a:t>company </a:t>
            </a:r>
            <a:r>
              <a:rPr sz="1200" dirty="0">
                <a:solidFill>
                  <a:srgbClr val="FFFFFF"/>
                </a:solidFill>
                <a:latin typeface="Calibri"/>
                <a:cs typeface="Calibri"/>
              </a:rPr>
              <a:t>relating</a:t>
            </a:r>
            <a:r>
              <a:rPr sz="1200" spc="55" dirty="0">
                <a:solidFill>
                  <a:srgbClr val="FFFFFF"/>
                </a:solidFill>
                <a:latin typeface="Calibri"/>
                <a:cs typeface="Calibri"/>
              </a:rPr>
              <a:t> </a:t>
            </a:r>
            <a:r>
              <a:rPr sz="1200" dirty="0">
                <a:solidFill>
                  <a:srgbClr val="FFFFFF"/>
                </a:solidFill>
                <a:latin typeface="Calibri"/>
                <a:cs typeface="Calibri"/>
              </a:rPr>
              <a:t>to</a:t>
            </a:r>
            <a:r>
              <a:rPr sz="1200" spc="40" dirty="0">
                <a:solidFill>
                  <a:srgbClr val="FFFFFF"/>
                </a:solidFill>
                <a:latin typeface="Calibri"/>
                <a:cs typeface="Calibri"/>
              </a:rPr>
              <a:t> </a:t>
            </a:r>
            <a:r>
              <a:rPr sz="1200" dirty="0">
                <a:solidFill>
                  <a:srgbClr val="FFFFFF"/>
                </a:solidFill>
                <a:latin typeface="Calibri"/>
                <a:cs typeface="Calibri"/>
              </a:rPr>
              <a:t>ethical</a:t>
            </a:r>
            <a:r>
              <a:rPr sz="1200" spc="40" dirty="0">
                <a:solidFill>
                  <a:srgbClr val="FFFFFF"/>
                </a:solidFill>
                <a:latin typeface="Calibri"/>
                <a:cs typeface="Calibri"/>
              </a:rPr>
              <a:t> </a:t>
            </a:r>
            <a:r>
              <a:rPr sz="1200" spc="-10" dirty="0">
                <a:solidFill>
                  <a:srgbClr val="FFFFFF"/>
                </a:solidFill>
                <a:latin typeface="Calibri"/>
                <a:cs typeface="Calibri"/>
              </a:rPr>
              <a:t>(prescription</a:t>
            </a:r>
            <a:r>
              <a:rPr sz="1200" spc="45" dirty="0">
                <a:solidFill>
                  <a:srgbClr val="FFFFFF"/>
                </a:solidFill>
                <a:latin typeface="Calibri"/>
                <a:cs typeface="Calibri"/>
              </a:rPr>
              <a:t> </a:t>
            </a:r>
            <a:r>
              <a:rPr sz="1200" dirty="0">
                <a:solidFill>
                  <a:srgbClr val="FFFFFF"/>
                </a:solidFill>
                <a:latin typeface="Calibri"/>
                <a:cs typeface="Calibri"/>
              </a:rPr>
              <a:t>only)</a:t>
            </a:r>
            <a:r>
              <a:rPr sz="1200" spc="45" dirty="0">
                <a:solidFill>
                  <a:srgbClr val="FFFFFF"/>
                </a:solidFill>
                <a:latin typeface="Calibri"/>
                <a:cs typeface="Calibri"/>
              </a:rPr>
              <a:t> </a:t>
            </a:r>
            <a:r>
              <a:rPr sz="1200" dirty="0">
                <a:solidFill>
                  <a:srgbClr val="FFFFFF"/>
                </a:solidFill>
                <a:latin typeface="Calibri"/>
                <a:cs typeface="Calibri"/>
              </a:rPr>
              <a:t>drugs.</a:t>
            </a:r>
            <a:r>
              <a:rPr sz="1200" spc="35" dirty="0">
                <a:solidFill>
                  <a:srgbClr val="FFFFFF"/>
                </a:solidFill>
                <a:latin typeface="Calibri"/>
                <a:cs typeface="Calibri"/>
              </a:rPr>
              <a:t> </a:t>
            </a:r>
            <a:r>
              <a:rPr sz="1200" dirty="0">
                <a:solidFill>
                  <a:srgbClr val="FFFFFF"/>
                </a:solidFill>
                <a:latin typeface="Calibri"/>
                <a:cs typeface="Calibri"/>
              </a:rPr>
              <a:t>Campaigns</a:t>
            </a:r>
            <a:r>
              <a:rPr sz="1200" spc="55" dirty="0">
                <a:solidFill>
                  <a:srgbClr val="FFFFFF"/>
                </a:solidFill>
                <a:latin typeface="Calibri"/>
                <a:cs typeface="Calibri"/>
              </a:rPr>
              <a:t> </a:t>
            </a:r>
            <a:r>
              <a:rPr sz="1200" spc="-25" dirty="0">
                <a:solidFill>
                  <a:srgbClr val="FFFFFF"/>
                </a:solidFill>
                <a:latin typeface="Calibri"/>
                <a:cs typeface="Calibri"/>
              </a:rPr>
              <a:t>can </a:t>
            </a:r>
            <a:r>
              <a:rPr sz="1200" dirty="0">
                <a:solidFill>
                  <a:srgbClr val="FFFFFF"/>
                </a:solidFill>
                <a:latin typeface="Calibri"/>
                <a:cs typeface="Calibri"/>
              </a:rPr>
              <a:t>be</a:t>
            </a:r>
            <a:r>
              <a:rPr sz="1200" spc="150" dirty="0">
                <a:solidFill>
                  <a:srgbClr val="FFFFFF"/>
                </a:solidFill>
                <a:latin typeface="Calibri"/>
                <a:cs typeface="Calibri"/>
              </a:rPr>
              <a:t>  </a:t>
            </a:r>
            <a:r>
              <a:rPr sz="1200" dirty="0">
                <a:solidFill>
                  <a:srgbClr val="FFFFFF"/>
                </a:solidFill>
                <a:latin typeface="Calibri"/>
                <a:cs typeface="Calibri"/>
              </a:rPr>
              <a:t>at</a:t>
            </a:r>
            <a:r>
              <a:rPr sz="1200" spc="155" dirty="0">
                <a:solidFill>
                  <a:srgbClr val="FFFFFF"/>
                </a:solidFill>
                <a:latin typeface="Calibri"/>
                <a:cs typeface="Calibri"/>
              </a:rPr>
              <a:t>  </a:t>
            </a:r>
            <a:r>
              <a:rPr sz="1200" dirty="0">
                <a:solidFill>
                  <a:srgbClr val="FFFFFF"/>
                </a:solidFill>
                <a:latin typeface="Calibri"/>
                <a:cs typeface="Calibri"/>
              </a:rPr>
              <a:t>any</a:t>
            </a:r>
            <a:r>
              <a:rPr sz="1200" spc="155" dirty="0">
                <a:solidFill>
                  <a:srgbClr val="FFFFFF"/>
                </a:solidFill>
                <a:latin typeface="Calibri"/>
                <a:cs typeface="Calibri"/>
              </a:rPr>
              <a:t>  </a:t>
            </a:r>
            <a:r>
              <a:rPr sz="1200" dirty="0">
                <a:solidFill>
                  <a:srgbClr val="FFFFFF"/>
                </a:solidFill>
                <a:latin typeface="Calibri"/>
                <a:cs typeface="Calibri"/>
              </a:rPr>
              <a:t>stage</a:t>
            </a:r>
            <a:r>
              <a:rPr sz="1200" spc="165" dirty="0">
                <a:solidFill>
                  <a:srgbClr val="FFFFFF"/>
                </a:solidFill>
                <a:latin typeface="Calibri"/>
                <a:cs typeface="Calibri"/>
              </a:rPr>
              <a:t>  </a:t>
            </a:r>
            <a:r>
              <a:rPr sz="1200" dirty="0">
                <a:solidFill>
                  <a:srgbClr val="FFFFFF"/>
                </a:solidFill>
                <a:latin typeface="Calibri"/>
                <a:cs typeface="Calibri"/>
              </a:rPr>
              <a:t>in</a:t>
            </a:r>
            <a:r>
              <a:rPr sz="1200" spc="150" dirty="0">
                <a:solidFill>
                  <a:srgbClr val="FFFFFF"/>
                </a:solidFill>
                <a:latin typeface="Calibri"/>
                <a:cs typeface="Calibri"/>
              </a:rPr>
              <a:t>  </a:t>
            </a:r>
            <a:r>
              <a:rPr sz="1200" dirty="0">
                <a:solidFill>
                  <a:srgbClr val="FFFFFF"/>
                </a:solidFill>
                <a:latin typeface="Calibri"/>
                <a:cs typeface="Calibri"/>
              </a:rPr>
              <a:t>a</a:t>
            </a:r>
            <a:r>
              <a:rPr sz="1200" spc="150" dirty="0">
                <a:solidFill>
                  <a:srgbClr val="FFFFFF"/>
                </a:solidFill>
                <a:latin typeface="Calibri"/>
                <a:cs typeface="Calibri"/>
              </a:rPr>
              <a:t>  </a:t>
            </a:r>
            <a:r>
              <a:rPr sz="1200" dirty="0">
                <a:solidFill>
                  <a:srgbClr val="FFFFFF"/>
                </a:solidFill>
                <a:latin typeface="Calibri"/>
                <a:cs typeface="Calibri"/>
              </a:rPr>
              <a:t>product</a:t>
            </a:r>
            <a:r>
              <a:rPr sz="1200" spc="160" dirty="0">
                <a:solidFill>
                  <a:srgbClr val="FFFFFF"/>
                </a:solidFill>
                <a:latin typeface="Calibri"/>
                <a:cs typeface="Calibri"/>
              </a:rPr>
              <a:t>  </a:t>
            </a:r>
            <a:r>
              <a:rPr sz="1200" dirty="0">
                <a:solidFill>
                  <a:srgbClr val="FFFFFF"/>
                </a:solidFill>
                <a:latin typeface="Calibri"/>
                <a:cs typeface="Calibri"/>
              </a:rPr>
              <a:t>lifecycle</a:t>
            </a:r>
            <a:r>
              <a:rPr sz="1200" spc="150" dirty="0">
                <a:solidFill>
                  <a:srgbClr val="FFFFFF"/>
                </a:solidFill>
                <a:latin typeface="Calibri"/>
                <a:cs typeface="Calibri"/>
              </a:rPr>
              <a:t>  </a:t>
            </a:r>
            <a:r>
              <a:rPr sz="1200" dirty="0">
                <a:solidFill>
                  <a:srgbClr val="FFFFFF"/>
                </a:solidFill>
                <a:latin typeface="Calibri"/>
                <a:cs typeface="Calibri"/>
              </a:rPr>
              <a:t>and</a:t>
            </a:r>
            <a:r>
              <a:rPr sz="1200" spc="160" dirty="0">
                <a:solidFill>
                  <a:srgbClr val="FFFFFF"/>
                </a:solidFill>
                <a:latin typeface="Calibri"/>
                <a:cs typeface="Calibri"/>
              </a:rPr>
              <a:t>  </a:t>
            </a:r>
            <a:r>
              <a:rPr sz="1200" spc="-10" dirty="0">
                <a:solidFill>
                  <a:srgbClr val="FFFFFF"/>
                </a:solidFill>
                <a:latin typeface="Calibri"/>
                <a:cs typeface="Calibri"/>
              </a:rPr>
              <a:t>include communications</a:t>
            </a:r>
            <a:r>
              <a:rPr sz="1200" spc="45" dirty="0">
                <a:solidFill>
                  <a:srgbClr val="FFFFFF"/>
                </a:solidFill>
                <a:latin typeface="Calibri"/>
                <a:cs typeface="Calibri"/>
              </a:rPr>
              <a:t> </a:t>
            </a:r>
            <a:r>
              <a:rPr sz="1200" dirty="0">
                <a:solidFill>
                  <a:srgbClr val="FFFFFF"/>
                </a:solidFill>
                <a:latin typeface="Calibri"/>
                <a:cs typeface="Calibri"/>
              </a:rPr>
              <a:t>with</a:t>
            </a:r>
            <a:r>
              <a:rPr sz="1200" spc="30" dirty="0">
                <a:solidFill>
                  <a:srgbClr val="FFFFFF"/>
                </a:solidFill>
                <a:latin typeface="Calibri"/>
                <a:cs typeface="Calibri"/>
              </a:rPr>
              <a:t> </a:t>
            </a:r>
            <a:r>
              <a:rPr sz="1200" dirty="0">
                <a:solidFill>
                  <a:srgbClr val="FFFFFF"/>
                </a:solidFill>
                <a:latin typeface="Calibri"/>
                <a:cs typeface="Calibri"/>
              </a:rPr>
              <a:t>target</a:t>
            </a:r>
            <a:r>
              <a:rPr sz="1200" spc="45" dirty="0">
                <a:solidFill>
                  <a:srgbClr val="FFFFFF"/>
                </a:solidFill>
                <a:latin typeface="Calibri"/>
                <a:cs typeface="Calibri"/>
              </a:rPr>
              <a:t> </a:t>
            </a:r>
            <a:r>
              <a:rPr sz="1200" dirty="0">
                <a:solidFill>
                  <a:srgbClr val="FFFFFF"/>
                </a:solidFill>
                <a:latin typeface="Calibri"/>
                <a:cs typeface="Calibri"/>
              </a:rPr>
              <a:t>audiences</a:t>
            </a:r>
            <a:r>
              <a:rPr sz="1200" spc="55" dirty="0">
                <a:solidFill>
                  <a:srgbClr val="FFFFFF"/>
                </a:solidFill>
                <a:latin typeface="Calibri"/>
                <a:cs typeface="Calibri"/>
              </a:rPr>
              <a:t> </a:t>
            </a:r>
            <a:r>
              <a:rPr sz="1200" dirty="0">
                <a:solidFill>
                  <a:srgbClr val="FFFFFF"/>
                </a:solidFill>
                <a:latin typeface="Calibri"/>
                <a:cs typeface="Calibri"/>
              </a:rPr>
              <a:t>such</a:t>
            </a:r>
            <a:r>
              <a:rPr sz="1200" spc="30" dirty="0">
                <a:solidFill>
                  <a:srgbClr val="FFFFFF"/>
                </a:solidFill>
                <a:latin typeface="Calibri"/>
                <a:cs typeface="Calibri"/>
              </a:rPr>
              <a:t> </a:t>
            </a:r>
            <a:r>
              <a:rPr sz="1200" dirty="0">
                <a:solidFill>
                  <a:srgbClr val="FFFFFF"/>
                </a:solidFill>
                <a:latin typeface="Calibri"/>
                <a:cs typeface="Calibri"/>
              </a:rPr>
              <a:t>as</a:t>
            </a:r>
            <a:r>
              <a:rPr sz="1200" spc="50" dirty="0">
                <a:solidFill>
                  <a:srgbClr val="FFFFFF"/>
                </a:solidFill>
                <a:latin typeface="Calibri"/>
                <a:cs typeface="Calibri"/>
              </a:rPr>
              <a:t> </a:t>
            </a:r>
            <a:r>
              <a:rPr sz="1200" spc="-10" dirty="0">
                <a:solidFill>
                  <a:srgbClr val="FFFFFF"/>
                </a:solidFill>
                <a:latin typeface="Calibri"/>
                <a:cs typeface="Calibri"/>
              </a:rPr>
              <a:t>prescribers, </a:t>
            </a:r>
            <a:r>
              <a:rPr sz="1200" dirty="0">
                <a:solidFill>
                  <a:srgbClr val="FFFFFF"/>
                </a:solidFill>
                <a:latin typeface="Calibri"/>
                <a:cs typeface="Calibri"/>
              </a:rPr>
              <a:t>primary</a:t>
            </a:r>
            <a:r>
              <a:rPr sz="1200" spc="10" dirty="0">
                <a:solidFill>
                  <a:srgbClr val="FFFFFF"/>
                </a:solidFill>
                <a:latin typeface="Calibri"/>
                <a:cs typeface="Calibri"/>
              </a:rPr>
              <a:t> </a:t>
            </a:r>
            <a:r>
              <a:rPr sz="1200" dirty="0">
                <a:solidFill>
                  <a:srgbClr val="FFFFFF"/>
                </a:solidFill>
                <a:latin typeface="Calibri"/>
                <a:cs typeface="Calibri"/>
              </a:rPr>
              <a:t>care</a:t>
            </a:r>
            <a:r>
              <a:rPr sz="1200" spc="30" dirty="0">
                <a:solidFill>
                  <a:srgbClr val="FFFFFF"/>
                </a:solidFill>
                <a:latin typeface="Calibri"/>
                <a:cs typeface="Calibri"/>
              </a:rPr>
              <a:t> </a:t>
            </a:r>
            <a:r>
              <a:rPr sz="1200" dirty="0">
                <a:solidFill>
                  <a:srgbClr val="FFFFFF"/>
                </a:solidFill>
                <a:latin typeface="Calibri"/>
                <a:cs typeface="Calibri"/>
              </a:rPr>
              <a:t>teams,</a:t>
            </a:r>
            <a:r>
              <a:rPr sz="1200" spc="-5" dirty="0">
                <a:solidFill>
                  <a:srgbClr val="FFFFFF"/>
                </a:solidFill>
                <a:latin typeface="Calibri"/>
                <a:cs typeface="Calibri"/>
              </a:rPr>
              <a:t> </a:t>
            </a:r>
            <a:r>
              <a:rPr sz="1200" dirty="0">
                <a:solidFill>
                  <a:srgbClr val="FFFFFF"/>
                </a:solidFill>
                <a:latin typeface="Calibri"/>
                <a:cs typeface="Calibri"/>
              </a:rPr>
              <a:t>patient</a:t>
            </a:r>
            <a:r>
              <a:rPr sz="1200" spc="15" dirty="0">
                <a:solidFill>
                  <a:srgbClr val="FFFFFF"/>
                </a:solidFill>
                <a:latin typeface="Calibri"/>
                <a:cs typeface="Calibri"/>
              </a:rPr>
              <a:t> </a:t>
            </a:r>
            <a:r>
              <a:rPr sz="1200" dirty="0">
                <a:solidFill>
                  <a:srgbClr val="FFFFFF"/>
                </a:solidFill>
                <a:latin typeface="Calibri"/>
                <a:cs typeface="Calibri"/>
              </a:rPr>
              <a:t>groups</a:t>
            </a:r>
            <a:r>
              <a:rPr sz="1200" spc="15" dirty="0">
                <a:solidFill>
                  <a:srgbClr val="FFFFFF"/>
                </a:solidFill>
                <a:latin typeface="Calibri"/>
                <a:cs typeface="Calibri"/>
              </a:rPr>
              <a:t> </a:t>
            </a:r>
            <a:r>
              <a:rPr sz="1200" dirty="0">
                <a:solidFill>
                  <a:srgbClr val="FFFFFF"/>
                </a:solidFill>
                <a:latin typeface="Calibri"/>
                <a:cs typeface="Calibri"/>
              </a:rPr>
              <a:t>and specialist</a:t>
            </a:r>
            <a:r>
              <a:rPr sz="1200" spc="15" dirty="0">
                <a:solidFill>
                  <a:srgbClr val="FFFFFF"/>
                </a:solidFill>
                <a:latin typeface="Calibri"/>
                <a:cs typeface="Calibri"/>
              </a:rPr>
              <a:t> </a:t>
            </a:r>
            <a:r>
              <a:rPr sz="1200" dirty="0">
                <a:solidFill>
                  <a:srgbClr val="FFFFFF"/>
                </a:solidFill>
                <a:latin typeface="Calibri"/>
                <a:cs typeface="Calibri"/>
              </a:rPr>
              <a:t>media</a:t>
            </a:r>
            <a:r>
              <a:rPr sz="1200" spc="5" dirty="0">
                <a:solidFill>
                  <a:srgbClr val="FFFFFF"/>
                </a:solidFill>
                <a:latin typeface="Calibri"/>
                <a:cs typeface="Calibri"/>
              </a:rPr>
              <a:t> </a:t>
            </a:r>
            <a:r>
              <a:rPr sz="1200" spc="-25" dirty="0">
                <a:solidFill>
                  <a:srgbClr val="FFFFFF"/>
                </a:solidFill>
                <a:latin typeface="Calibri"/>
                <a:cs typeface="Calibri"/>
              </a:rPr>
              <a:t>as </a:t>
            </a:r>
            <a:r>
              <a:rPr sz="1200" dirty="0">
                <a:solidFill>
                  <a:srgbClr val="FFFFFF"/>
                </a:solidFill>
                <a:latin typeface="Calibri"/>
                <a:cs typeface="Calibri"/>
              </a:rPr>
              <a:t>well</a:t>
            </a:r>
            <a:r>
              <a:rPr sz="1200" spc="-55" dirty="0">
                <a:solidFill>
                  <a:srgbClr val="FFFFFF"/>
                </a:solidFill>
                <a:latin typeface="Calibri"/>
                <a:cs typeface="Calibri"/>
              </a:rPr>
              <a:t> </a:t>
            </a:r>
            <a:r>
              <a:rPr sz="1200" dirty="0">
                <a:solidFill>
                  <a:srgbClr val="FFFFFF"/>
                </a:solidFill>
                <a:latin typeface="Calibri"/>
                <a:cs typeface="Calibri"/>
              </a:rPr>
              <a:t>as</a:t>
            </a:r>
            <a:r>
              <a:rPr sz="1200" spc="-20" dirty="0">
                <a:solidFill>
                  <a:srgbClr val="FFFFFF"/>
                </a:solidFill>
                <a:latin typeface="Calibri"/>
                <a:cs typeface="Calibri"/>
              </a:rPr>
              <a:t> </a:t>
            </a:r>
            <a:r>
              <a:rPr sz="1200" dirty="0">
                <a:solidFill>
                  <a:srgbClr val="FFFFFF"/>
                </a:solidFill>
                <a:latin typeface="Calibri"/>
                <a:cs typeface="Calibri"/>
              </a:rPr>
              <a:t>disease</a:t>
            </a:r>
            <a:r>
              <a:rPr sz="1200" spc="5" dirty="0">
                <a:solidFill>
                  <a:srgbClr val="FFFFFF"/>
                </a:solidFill>
                <a:latin typeface="Calibri"/>
                <a:cs typeface="Calibri"/>
              </a:rPr>
              <a:t> </a:t>
            </a:r>
            <a:r>
              <a:rPr sz="1200" spc="-10" dirty="0">
                <a:solidFill>
                  <a:srgbClr val="FFFFFF"/>
                </a:solidFill>
                <a:latin typeface="Calibri"/>
                <a:cs typeface="Calibri"/>
              </a:rPr>
              <a:t>awareness</a:t>
            </a:r>
            <a:r>
              <a:rPr sz="1200" spc="-40" dirty="0">
                <a:solidFill>
                  <a:srgbClr val="FFFFFF"/>
                </a:solidFill>
                <a:latin typeface="Calibri"/>
                <a:cs typeface="Calibri"/>
              </a:rPr>
              <a:t> </a:t>
            </a:r>
            <a:r>
              <a:rPr sz="1200" dirty="0">
                <a:solidFill>
                  <a:srgbClr val="FFFFFF"/>
                </a:solidFill>
                <a:latin typeface="Calibri"/>
                <a:cs typeface="Calibri"/>
              </a:rPr>
              <a:t>and</a:t>
            </a:r>
            <a:r>
              <a:rPr sz="1200" spc="-35" dirty="0">
                <a:solidFill>
                  <a:srgbClr val="FFFFFF"/>
                </a:solidFill>
                <a:latin typeface="Calibri"/>
                <a:cs typeface="Calibri"/>
              </a:rPr>
              <a:t> </a:t>
            </a:r>
            <a:r>
              <a:rPr sz="1200" dirty="0">
                <a:solidFill>
                  <a:srgbClr val="FFFFFF"/>
                </a:solidFill>
                <a:latin typeface="Calibri"/>
                <a:cs typeface="Calibri"/>
              </a:rPr>
              <a:t>direct-</a:t>
            </a:r>
            <a:r>
              <a:rPr sz="1200" spc="190" dirty="0">
                <a:solidFill>
                  <a:srgbClr val="FFFFFF"/>
                </a:solidFill>
                <a:latin typeface="Calibri"/>
                <a:cs typeface="Calibri"/>
              </a:rPr>
              <a:t> </a:t>
            </a:r>
            <a:r>
              <a:rPr sz="1200" spc="-10" dirty="0">
                <a:solidFill>
                  <a:srgbClr val="FFFFFF"/>
                </a:solidFill>
                <a:latin typeface="Calibri"/>
                <a:cs typeface="Calibri"/>
              </a:rPr>
              <a:t>to-consumer</a:t>
            </a:r>
            <a:r>
              <a:rPr sz="1200" spc="-85" dirty="0">
                <a:solidFill>
                  <a:srgbClr val="FFFFFF"/>
                </a:solidFill>
                <a:latin typeface="Calibri"/>
                <a:cs typeface="Calibri"/>
              </a:rPr>
              <a:t> </a:t>
            </a:r>
            <a:r>
              <a:rPr sz="1200" spc="-10" dirty="0">
                <a:solidFill>
                  <a:srgbClr val="FFFFFF"/>
                </a:solidFill>
                <a:latin typeface="Calibri"/>
                <a:cs typeface="Calibri"/>
              </a:rPr>
              <a:t>work.</a:t>
            </a:r>
            <a:endParaRPr sz="1200">
              <a:latin typeface="Calibri"/>
              <a:cs typeface="Calibri"/>
            </a:endParaRPr>
          </a:p>
        </p:txBody>
      </p:sp>
      <p:sp>
        <p:nvSpPr>
          <p:cNvPr id="4" name="object 4"/>
          <p:cNvSpPr txBox="1"/>
          <p:nvPr/>
        </p:nvSpPr>
        <p:spPr>
          <a:xfrm>
            <a:off x="5500242" y="1108963"/>
            <a:ext cx="1491615" cy="208279"/>
          </a:xfrm>
          <a:prstGeom prst="rect">
            <a:avLst/>
          </a:prstGeom>
        </p:spPr>
        <p:txBody>
          <a:bodyPr vert="horz" wrap="square" lIns="0" tIns="12700" rIns="0" bIns="0" rtlCol="0">
            <a:spAutoFit/>
          </a:bodyPr>
          <a:lstStyle/>
          <a:p>
            <a:pPr marL="12700">
              <a:lnSpc>
                <a:spcPct val="100000"/>
              </a:lnSpc>
              <a:spcBef>
                <a:spcPts val="100"/>
              </a:spcBef>
            </a:pPr>
            <a:r>
              <a:rPr sz="1200" b="1" dirty="0">
                <a:solidFill>
                  <a:srgbClr val="FF0000"/>
                </a:solidFill>
                <a:latin typeface="Calibri"/>
                <a:cs typeface="Calibri"/>
              </a:rPr>
              <a:t>C34.</a:t>
            </a:r>
            <a:r>
              <a:rPr sz="1200" b="1" spc="-10" dirty="0">
                <a:solidFill>
                  <a:srgbClr val="FF0000"/>
                </a:solidFill>
                <a:latin typeface="Calibri"/>
                <a:cs typeface="Calibri"/>
              </a:rPr>
              <a:t> </a:t>
            </a:r>
            <a:r>
              <a:rPr sz="1200" b="1" dirty="0">
                <a:solidFill>
                  <a:srgbClr val="FF0000"/>
                </a:solidFill>
                <a:latin typeface="Calibri"/>
                <a:cs typeface="Calibri"/>
              </a:rPr>
              <a:t>Health</a:t>
            </a:r>
            <a:r>
              <a:rPr sz="1200" b="1" spc="-35" dirty="0">
                <a:solidFill>
                  <a:srgbClr val="FF0000"/>
                </a:solidFill>
                <a:latin typeface="Calibri"/>
                <a:cs typeface="Calibri"/>
              </a:rPr>
              <a:t> </a:t>
            </a:r>
            <a:r>
              <a:rPr sz="1200" b="1" dirty="0">
                <a:solidFill>
                  <a:srgbClr val="FF0000"/>
                </a:solidFill>
                <a:latin typeface="Calibri"/>
                <a:cs typeface="Calibri"/>
              </a:rPr>
              <a:t>&amp;</a:t>
            </a:r>
            <a:r>
              <a:rPr sz="1200" b="1" spc="-45" dirty="0">
                <a:solidFill>
                  <a:srgbClr val="FF0000"/>
                </a:solidFill>
                <a:latin typeface="Calibri"/>
                <a:cs typeface="Calibri"/>
              </a:rPr>
              <a:t> </a:t>
            </a:r>
            <a:r>
              <a:rPr sz="1200" b="1" spc="-10" dirty="0">
                <a:solidFill>
                  <a:srgbClr val="FF0000"/>
                </a:solidFill>
                <a:latin typeface="Calibri"/>
                <a:cs typeface="Calibri"/>
              </a:rPr>
              <a:t>Wellness</a:t>
            </a:r>
            <a:endParaRPr sz="1200">
              <a:latin typeface="Calibri"/>
              <a:cs typeface="Calibri"/>
            </a:endParaRPr>
          </a:p>
        </p:txBody>
      </p:sp>
      <p:sp>
        <p:nvSpPr>
          <p:cNvPr id="5" name="object 5"/>
          <p:cNvSpPr txBox="1"/>
          <p:nvPr/>
        </p:nvSpPr>
        <p:spPr>
          <a:xfrm>
            <a:off x="5500242" y="1479041"/>
            <a:ext cx="4118610" cy="808990"/>
          </a:xfrm>
          <a:prstGeom prst="rect">
            <a:avLst/>
          </a:prstGeom>
        </p:spPr>
        <p:txBody>
          <a:bodyPr vert="horz" wrap="square" lIns="0" tIns="11430" rIns="0" bIns="0" rtlCol="0">
            <a:spAutoFit/>
          </a:bodyPr>
          <a:lstStyle/>
          <a:p>
            <a:pPr marL="12700" marR="5080" algn="just">
              <a:lnSpc>
                <a:spcPct val="107200"/>
              </a:lnSpc>
              <a:spcBef>
                <a:spcPts val="90"/>
              </a:spcBef>
            </a:pPr>
            <a:r>
              <a:rPr sz="1200" dirty="0">
                <a:solidFill>
                  <a:srgbClr val="FFFFFF"/>
                </a:solidFill>
                <a:latin typeface="Calibri"/>
                <a:cs typeface="Calibri"/>
              </a:rPr>
              <a:t>This</a:t>
            </a:r>
            <a:r>
              <a:rPr sz="1200" spc="170" dirty="0">
                <a:solidFill>
                  <a:srgbClr val="FFFFFF"/>
                </a:solidFill>
                <a:latin typeface="Calibri"/>
                <a:cs typeface="Calibri"/>
              </a:rPr>
              <a:t> </a:t>
            </a:r>
            <a:r>
              <a:rPr sz="1200" dirty="0">
                <a:solidFill>
                  <a:srgbClr val="FFFFFF"/>
                </a:solidFill>
                <a:latin typeface="Calibri"/>
                <a:cs typeface="Calibri"/>
              </a:rPr>
              <a:t>award</a:t>
            </a:r>
            <a:r>
              <a:rPr sz="1200" spc="160" dirty="0">
                <a:solidFill>
                  <a:srgbClr val="FFFFFF"/>
                </a:solidFill>
                <a:latin typeface="Calibri"/>
                <a:cs typeface="Calibri"/>
              </a:rPr>
              <a:t> </a:t>
            </a:r>
            <a:r>
              <a:rPr sz="1200" dirty="0">
                <a:solidFill>
                  <a:srgbClr val="FFFFFF"/>
                </a:solidFill>
                <a:latin typeface="Calibri"/>
                <a:cs typeface="Calibri"/>
              </a:rPr>
              <a:t>recognises</a:t>
            </a:r>
            <a:r>
              <a:rPr sz="1200" spc="180" dirty="0">
                <a:solidFill>
                  <a:srgbClr val="FFFFFF"/>
                </a:solidFill>
                <a:latin typeface="Calibri"/>
                <a:cs typeface="Calibri"/>
              </a:rPr>
              <a:t> </a:t>
            </a:r>
            <a:r>
              <a:rPr sz="1200" dirty="0">
                <a:solidFill>
                  <a:srgbClr val="FFFFFF"/>
                </a:solidFill>
                <a:latin typeface="Calibri"/>
                <a:cs typeface="Calibri"/>
              </a:rPr>
              <a:t>an</a:t>
            </a:r>
            <a:r>
              <a:rPr sz="1200" spc="135" dirty="0">
                <a:solidFill>
                  <a:srgbClr val="FFFFFF"/>
                </a:solidFill>
                <a:latin typeface="Calibri"/>
                <a:cs typeface="Calibri"/>
              </a:rPr>
              <a:t> </a:t>
            </a:r>
            <a:r>
              <a:rPr sz="1200" dirty="0">
                <a:solidFill>
                  <a:srgbClr val="FFFFFF"/>
                </a:solidFill>
                <a:latin typeface="Calibri"/>
                <a:cs typeface="Calibri"/>
              </a:rPr>
              <a:t>event</a:t>
            </a:r>
            <a:r>
              <a:rPr sz="1200" spc="155" dirty="0">
                <a:solidFill>
                  <a:srgbClr val="FFFFFF"/>
                </a:solidFill>
                <a:latin typeface="Calibri"/>
                <a:cs typeface="Calibri"/>
              </a:rPr>
              <a:t> </a:t>
            </a:r>
            <a:r>
              <a:rPr sz="1200" dirty="0">
                <a:solidFill>
                  <a:srgbClr val="FFFFFF"/>
                </a:solidFill>
                <a:latin typeface="Calibri"/>
                <a:cs typeface="Calibri"/>
              </a:rPr>
              <a:t>that</a:t>
            </a:r>
            <a:r>
              <a:rPr sz="1200" spc="150" dirty="0">
                <a:solidFill>
                  <a:srgbClr val="FFFFFF"/>
                </a:solidFill>
                <a:latin typeface="Calibri"/>
                <a:cs typeface="Calibri"/>
              </a:rPr>
              <a:t> </a:t>
            </a:r>
            <a:r>
              <a:rPr sz="1200" dirty="0">
                <a:solidFill>
                  <a:srgbClr val="FFFFFF"/>
                </a:solidFill>
                <a:latin typeface="Calibri"/>
                <a:cs typeface="Calibri"/>
              </a:rPr>
              <a:t>promotes</a:t>
            </a:r>
            <a:r>
              <a:rPr sz="1200" spc="150" dirty="0">
                <a:solidFill>
                  <a:srgbClr val="FFFFFF"/>
                </a:solidFill>
                <a:latin typeface="Calibri"/>
                <a:cs typeface="Calibri"/>
              </a:rPr>
              <a:t> </a:t>
            </a:r>
            <a:r>
              <a:rPr sz="1200" dirty="0">
                <a:solidFill>
                  <a:srgbClr val="FFFFFF"/>
                </a:solidFill>
                <a:latin typeface="Calibri"/>
                <a:cs typeface="Calibri"/>
              </a:rPr>
              <a:t>health,</a:t>
            </a:r>
            <a:r>
              <a:rPr sz="1200" spc="155" dirty="0">
                <a:solidFill>
                  <a:srgbClr val="FFFFFF"/>
                </a:solidFill>
                <a:latin typeface="Calibri"/>
                <a:cs typeface="Calibri"/>
              </a:rPr>
              <a:t> </a:t>
            </a:r>
            <a:r>
              <a:rPr sz="1200" spc="-10" dirty="0">
                <a:solidFill>
                  <a:srgbClr val="FFFFFF"/>
                </a:solidFill>
                <a:latin typeface="Calibri"/>
                <a:cs typeface="Calibri"/>
              </a:rPr>
              <a:t>work-</a:t>
            </a:r>
            <a:r>
              <a:rPr sz="1200" spc="-20" dirty="0">
                <a:solidFill>
                  <a:srgbClr val="FFFFFF"/>
                </a:solidFill>
                <a:latin typeface="Calibri"/>
                <a:cs typeface="Calibri"/>
              </a:rPr>
              <a:t>life </a:t>
            </a:r>
            <a:r>
              <a:rPr sz="1200" dirty="0">
                <a:solidFill>
                  <a:srgbClr val="FFFFFF"/>
                </a:solidFill>
                <a:latin typeface="Calibri"/>
                <a:cs typeface="Calibri"/>
              </a:rPr>
              <a:t>balance</a:t>
            </a:r>
            <a:r>
              <a:rPr sz="1200" spc="320" dirty="0">
                <a:solidFill>
                  <a:srgbClr val="FFFFFF"/>
                </a:solidFill>
                <a:latin typeface="Calibri"/>
                <a:cs typeface="Calibri"/>
              </a:rPr>
              <a:t> </a:t>
            </a:r>
            <a:r>
              <a:rPr sz="1200" dirty="0">
                <a:solidFill>
                  <a:srgbClr val="FFFFFF"/>
                </a:solidFill>
                <a:latin typeface="Calibri"/>
                <a:cs typeface="Calibri"/>
              </a:rPr>
              <a:t>and</a:t>
            </a:r>
            <a:r>
              <a:rPr sz="1200" spc="305" dirty="0">
                <a:solidFill>
                  <a:srgbClr val="FFFFFF"/>
                </a:solidFill>
                <a:latin typeface="Calibri"/>
                <a:cs typeface="Calibri"/>
              </a:rPr>
              <a:t> </a:t>
            </a:r>
            <a:r>
              <a:rPr sz="1200" dirty="0">
                <a:solidFill>
                  <a:srgbClr val="FFFFFF"/>
                </a:solidFill>
                <a:latin typeface="Calibri"/>
                <a:cs typeface="Calibri"/>
              </a:rPr>
              <a:t>overall</a:t>
            </a:r>
            <a:r>
              <a:rPr sz="1200" spc="285" dirty="0">
                <a:solidFill>
                  <a:srgbClr val="FFFFFF"/>
                </a:solidFill>
                <a:latin typeface="Calibri"/>
                <a:cs typeface="Calibri"/>
              </a:rPr>
              <a:t> </a:t>
            </a:r>
            <a:r>
              <a:rPr sz="1200" dirty="0">
                <a:solidFill>
                  <a:srgbClr val="FFFFFF"/>
                </a:solidFill>
                <a:latin typeface="Calibri"/>
                <a:cs typeface="Calibri"/>
              </a:rPr>
              <a:t>wellness,</a:t>
            </a:r>
            <a:r>
              <a:rPr sz="1200" spc="310" dirty="0">
                <a:solidFill>
                  <a:srgbClr val="FFFFFF"/>
                </a:solidFill>
                <a:latin typeface="Calibri"/>
                <a:cs typeface="Calibri"/>
              </a:rPr>
              <a:t> </a:t>
            </a:r>
            <a:r>
              <a:rPr sz="1200" dirty="0">
                <a:solidFill>
                  <a:srgbClr val="FFFFFF"/>
                </a:solidFill>
                <a:latin typeface="Calibri"/>
                <a:cs typeface="Calibri"/>
              </a:rPr>
              <a:t>that</a:t>
            </a:r>
            <a:r>
              <a:rPr sz="1200" spc="300" dirty="0">
                <a:solidFill>
                  <a:srgbClr val="FFFFFF"/>
                </a:solidFill>
                <a:latin typeface="Calibri"/>
                <a:cs typeface="Calibri"/>
              </a:rPr>
              <a:t> </a:t>
            </a:r>
            <a:r>
              <a:rPr sz="1200" dirty="0">
                <a:solidFill>
                  <a:srgbClr val="FFFFFF"/>
                </a:solidFill>
                <a:latin typeface="Calibri"/>
                <a:cs typeface="Calibri"/>
              </a:rPr>
              <a:t>increases</a:t>
            </a:r>
            <a:r>
              <a:rPr sz="1200" spc="330" dirty="0">
                <a:solidFill>
                  <a:srgbClr val="FFFFFF"/>
                </a:solidFill>
                <a:latin typeface="Calibri"/>
                <a:cs typeface="Calibri"/>
              </a:rPr>
              <a:t> </a:t>
            </a:r>
            <a:r>
              <a:rPr sz="1200" dirty="0">
                <a:solidFill>
                  <a:srgbClr val="FFFFFF"/>
                </a:solidFill>
                <a:latin typeface="Calibri"/>
                <a:cs typeface="Calibri"/>
              </a:rPr>
              <a:t>brand</a:t>
            </a:r>
            <a:r>
              <a:rPr sz="1200" spc="290" dirty="0">
                <a:solidFill>
                  <a:srgbClr val="FFFFFF"/>
                </a:solidFill>
                <a:latin typeface="Calibri"/>
                <a:cs typeface="Calibri"/>
              </a:rPr>
              <a:t> </a:t>
            </a:r>
            <a:r>
              <a:rPr sz="1200" spc="-10" dirty="0">
                <a:solidFill>
                  <a:srgbClr val="FFFFFF"/>
                </a:solidFill>
                <a:latin typeface="Calibri"/>
                <a:cs typeface="Calibri"/>
              </a:rPr>
              <a:t>awareness </a:t>
            </a:r>
            <a:r>
              <a:rPr sz="1200" dirty="0">
                <a:solidFill>
                  <a:srgbClr val="FFFFFF"/>
                </a:solidFill>
                <a:latin typeface="Calibri"/>
                <a:cs typeface="Calibri"/>
              </a:rPr>
              <a:t>and</a:t>
            </a:r>
            <a:r>
              <a:rPr sz="1200" spc="5" dirty="0">
                <a:solidFill>
                  <a:srgbClr val="FFFFFF"/>
                </a:solidFill>
                <a:latin typeface="Calibri"/>
                <a:cs typeface="Calibri"/>
              </a:rPr>
              <a:t> </a:t>
            </a:r>
            <a:r>
              <a:rPr sz="1200" dirty="0">
                <a:solidFill>
                  <a:srgbClr val="FFFFFF"/>
                </a:solidFill>
                <a:latin typeface="Calibri"/>
                <a:cs typeface="Calibri"/>
              </a:rPr>
              <a:t>increases</a:t>
            </a:r>
            <a:r>
              <a:rPr sz="1200" spc="25" dirty="0">
                <a:solidFill>
                  <a:srgbClr val="FFFFFF"/>
                </a:solidFill>
                <a:latin typeface="Calibri"/>
                <a:cs typeface="Calibri"/>
              </a:rPr>
              <a:t> </a:t>
            </a:r>
            <a:r>
              <a:rPr sz="1200" dirty="0">
                <a:solidFill>
                  <a:srgbClr val="FFFFFF"/>
                </a:solidFill>
                <a:latin typeface="Calibri"/>
                <a:cs typeface="Calibri"/>
              </a:rPr>
              <a:t>customer</a:t>
            </a:r>
            <a:r>
              <a:rPr sz="1200" spc="10" dirty="0">
                <a:solidFill>
                  <a:srgbClr val="FFFFFF"/>
                </a:solidFill>
                <a:latin typeface="Calibri"/>
                <a:cs typeface="Calibri"/>
              </a:rPr>
              <a:t> </a:t>
            </a:r>
            <a:r>
              <a:rPr sz="1200" dirty="0">
                <a:solidFill>
                  <a:srgbClr val="FFFFFF"/>
                </a:solidFill>
                <a:latin typeface="Calibri"/>
                <a:cs typeface="Calibri"/>
              </a:rPr>
              <a:t>engagement</a:t>
            </a:r>
            <a:r>
              <a:rPr sz="1200" spc="20" dirty="0">
                <a:solidFill>
                  <a:srgbClr val="FFFFFF"/>
                </a:solidFill>
                <a:latin typeface="Calibri"/>
                <a:cs typeface="Calibri"/>
              </a:rPr>
              <a:t> </a:t>
            </a:r>
            <a:r>
              <a:rPr sz="1200" dirty="0">
                <a:solidFill>
                  <a:srgbClr val="FFFFFF"/>
                </a:solidFill>
                <a:latin typeface="Calibri"/>
                <a:cs typeface="Calibri"/>
              </a:rPr>
              <a:t>which</a:t>
            </a:r>
            <a:r>
              <a:rPr sz="1200" spc="5" dirty="0">
                <a:solidFill>
                  <a:srgbClr val="FFFFFF"/>
                </a:solidFill>
                <a:latin typeface="Calibri"/>
                <a:cs typeface="Calibri"/>
              </a:rPr>
              <a:t> </a:t>
            </a:r>
            <a:r>
              <a:rPr sz="1200" dirty="0">
                <a:solidFill>
                  <a:srgbClr val="FFFFFF"/>
                </a:solidFill>
                <a:latin typeface="Calibri"/>
                <a:cs typeface="Calibri"/>
              </a:rPr>
              <a:t>inspires</a:t>
            </a:r>
            <a:r>
              <a:rPr sz="1200" spc="25" dirty="0">
                <a:solidFill>
                  <a:srgbClr val="FFFFFF"/>
                </a:solidFill>
                <a:latin typeface="Calibri"/>
                <a:cs typeface="Calibri"/>
              </a:rPr>
              <a:t> </a:t>
            </a:r>
            <a:r>
              <a:rPr sz="1200" dirty="0">
                <a:solidFill>
                  <a:srgbClr val="FFFFFF"/>
                </a:solidFill>
                <a:latin typeface="Calibri"/>
                <a:cs typeface="Calibri"/>
              </a:rPr>
              <a:t>and</a:t>
            </a:r>
            <a:r>
              <a:rPr sz="1200" spc="5" dirty="0">
                <a:solidFill>
                  <a:srgbClr val="FFFFFF"/>
                </a:solidFill>
                <a:latin typeface="Calibri"/>
                <a:cs typeface="Calibri"/>
              </a:rPr>
              <a:t> </a:t>
            </a:r>
            <a:r>
              <a:rPr sz="1200" spc="-10" dirty="0">
                <a:solidFill>
                  <a:srgbClr val="FFFFFF"/>
                </a:solidFill>
                <a:latin typeface="Calibri"/>
                <a:cs typeface="Calibri"/>
              </a:rPr>
              <a:t>educates </a:t>
            </a:r>
            <a:r>
              <a:rPr sz="1200" dirty="0">
                <a:solidFill>
                  <a:srgbClr val="FFFFFF"/>
                </a:solidFill>
                <a:latin typeface="Calibri"/>
                <a:cs typeface="Calibri"/>
              </a:rPr>
              <a:t>in</a:t>
            </a:r>
            <a:r>
              <a:rPr sz="1200" spc="20" dirty="0">
                <a:solidFill>
                  <a:srgbClr val="FFFFFF"/>
                </a:solidFill>
                <a:latin typeface="Calibri"/>
                <a:cs typeface="Calibri"/>
              </a:rPr>
              <a:t> </a:t>
            </a:r>
            <a:r>
              <a:rPr sz="1200" spc="-10" dirty="0">
                <a:solidFill>
                  <a:srgbClr val="FFFFFF"/>
                </a:solidFill>
                <a:latin typeface="Calibri"/>
                <a:cs typeface="Calibri"/>
              </a:rPr>
              <a:t>cultivating</a:t>
            </a:r>
            <a:r>
              <a:rPr sz="1200" spc="-85" dirty="0">
                <a:solidFill>
                  <a:srgbClr val="FFFFFF"/>
                </a:solidFill>
                <a:latin typeface="Calibri"/>
                <a:cs typeface="Calibri"/>
              </a:rPr>
              <a:t> </a:t>
            </a:r>
            <a:r>
              <a:rPr sz="1200" spc="-10" dirty="0">
                <a:solidFill>
                  <a:srgbClr val="FFFFFF"/>
                </a:solidFill>
                <a:latin typeface="Calibri"/>
                <a:cs typeface="Calibri"/>
              </a:rPr>
              <a:t>better</a:t>
            </a:r>
            <a:r>
              <a:rPr sz="1200" spc="-55" dirty="0">
                <a:solidFill>
                  <a:srgbClr val="FFFFFF"/>
                </a:solidFill>
                <a:latin typeface="Calibri"/>
                <a:cs typeface="Calibri"/>
              </a:rPr>
              <a:t> </a:t>
            </a:r>
            <a:r>
              <a:rPr sz="1200" dirty="0">
                <a:solidFill>
                  <a:srgbClr val="FFFFFF"/>
                </a:solidFill>
                <a:latin typeface="Calibri"/>
                <a:cs typeface="Calibri"/>
              </a:rPr>
              <a:t>health</a:t>
            </a:r>
            <a:r>
              <a:rPr sz="1200" spc="275" dirty="0">
                <a:solidFill>
                  <a:srgbClr val="FFFFFF"/>
                </a:solidFill>
                <a:latin typeface="Calibri"/>
                <a:cs typeface="Calibri"/>
              </a:rPr>
              <a:t> </a:t>
            </a:r>
            <a:r>
              <a:rPr sz="1200" dirty="0">
                <a:solidFill>
                  <a:srgbClr val="FFFFFF"/>
                </a:solidFill>
                <a:latin typeface="Calibri"/>
                <a:cs typeface="Calibri"/>
              </a:rPr>
              <a:t>and</a:t>
            </a:r>
            <a:r>
              <a:rPr sz="1200" spc="-5" dirty="0">
                <a:solidFill>
                  <a:srgbClr val="FFFFFF"/>
                </a:solidFill>
                <a:latin typeface="Calibri"/>
                <a:cs typeface="Calibri"/>
              </a:rPr>
              <a:t> </a:t>
            </a:r>
            <a:r>
              <a:rPr sz="1200" spc="-20" dirty="0">
                <a:solidFill>
                  <a:srgbClr val="FFFFFF"/>
                </a:solidFill>
                <a:latin typeface="Calibri"/>
                <a:cs typeface="Calibri"/>
              </a:rPr>
              <a:t>well-being</a:t>
            </a:r>
            <a:endParaRPr sz="1200">
              <a:latin typeface="Calibri"/>
              <a:cs typeface="Calibri"/>
            </a:endParaRPr>
          </a:p>
        </p:txBody>
      </p:sp>
      <p:sp>
        <p:nvSpPr>
          <p:cNvPr id="6" name="object 6"/>
          <p:cNvSpPr txBox="1"/>
          <p:nvPr/>
        </p:nvSpPr>
        <p:spPr>
          <a:xfrm>
            <a:off x="5473446" y="2445257"/>
            <a:ext cx="1643380" cy="208279"/>
          </a:xfrm>
          <a:prstGeom prst="rect">
            <a:avLst/>
          </a:prstGeom>
        </p:spPr>
        <p:txBody>
          <a:bodyPr vert="horz" wrap="square" lIns="0" tIns="12700" rIns="0" bIns="0" rtlCol="0">
            <a:spAutoFit/>
          </a:bodyPr>
          <a:lstStyle/>
          <a:p>
            <a:pPr marL="12700">
              <a:lnSpc>
                <a:spcPct val="100000"/>
              </a:lnSpc>
              <a:spcBef>
                <a:spcPts val="100"/>
              </a:spcBef>
            </a:pPr>
            <a:r>
              <a:rPr sz="1200" b="1" dirty="0">
                <a:solidFill>
                  <a:srgbClr val="FF0000"/>
                </a:solidFill>
                <a:latin typeface="Calibri"/>
                <a:cs typeface="Calibri"/>
              </a:rPr>
              <a:t>C35.</a:t>
            </a:r>
            <a:r>
              <a:rPr sz="1200" b="1" spc="-5" dirty="0">
                <a:solidFill>
                  <a:srgbClr val="FF0000"/>
                </a:solidFill>
                <a:latin typeface="Calibri"/>
                <a:cs typeface="Calibri"/>
              </a:rPr>
              <a:t> </a:t>
            </a:r>
            <a:r>
              <a:rPr sz="1200" b="1" spc="-10" dirty="0">
                <a:solidFill>
                  <a:srgbClr val="FF0000"/>
                </a:solidFill>
                <a:latin typeface="Calibri"/>
                <a:cs typeface="Calibri"/>
              </a:rPr>
              <a:t>Influencer</a:t>
            </a:r>
            <a:r>
              <a:rPr sz="1200" b="1" spc="-100" dirty="0">
                <a:solidFill>
                  <a:srgbClr val="FF0000"/>
                </a:solidFill>
                <a:latin typeface="Calibri"/>
                <a:cs typeface="Calibri"/>
              </a:rPr>
              <a:t> </a:t>
            </a:r>
            <a:r>
              <a:rPr sz="1200" b="1" spc="-10" dirty="0">
                <a:solidFill>
                  <a:srgbClr val="FF0000"/>
                </a:solidFill>
                <a:latin typeface="Calibri"/>
                <a:cs typeface="Calibri"/>
              </a:rPr>
              <a:t>Marketing</a:t>
            </a:r>
            <a:endParaRPr sz="1200">
              <a:latin typeface="Calibri"/>
              <a:cs typeface="Calibri"/>
            </a:endParaRPr>
          </a:p>
        </p:txBody>
      </p:sp>
      <p:sp>
        <p:nvSpPr>
          <p:cNvPr id="7" name="object 7"/>
          <p:cNvSpPr txBox="1"/>
          <p:nvPr/>
        </p:nvSpPr>
        <p:spPr>
          <a:xfrm>
            <a:off x="5473446" y="2838703"/>
            <a:ext cx="4017645" cy="1620520"/>
          </a:xfrm>
          <a:prstGeom prst="rect">
            <a:avLst/>
          </a:prstGeom>
        </p:spPr>
        <p:txBody>
          <a:bodyPr vert="horz" wrap="square" lIns="0" tIns="3175" rIns="0" bIns="0" rtlCol="0">
            <a:spAutoFit/>
          </a:bodyPr>
          <a:lstStyle/>
          <a:p>
            <a:pPr marL="12700" marR="114300">
              <a:lnSpc>
                <a:spcPct val="105000"/>
              </a:lnSpc>
              <a:spcBef>
                <a:spcPts val="25"/>
              </a:spcBef>
              <a:tabLst>
                <a:tab pos="384175" algn="l"/>
                <a:tab pos="1036955" algn="l"/>
                <a:tab pos="1591310" algn="l"/>
                <a:tab pos="1927225" algn="l"/>
                <a:tab pos="2362835" algn="l"/>
                <a:tab pos="3661410" algn="l"/>
              </a:tabLst>
            </a:pPr>
            <a:r>
              <a:rPr sz="1200" spc="-20" dirty="0">
                <a:solidFill>
                  <a:srgbClr val="FFFFFF"/>
                </a:solidFill>
                <a:latin typeface="Calibri"/>
                <a:cs typeface="Calibri"/>
              </a:rPr>
              <a:t>This</a:t>
            </a:r>
            <a:r>
              <a:rPr sz="1200" dirty="0">
                <a:solidFill>
                  <a:srgbClr val="FFFFFF"/>
                </a:solidFill>
                <a:latin typeface="Calibri"/>
                <a:cs typeface="Calibri"/>
              </a:rPr>
              <a:t>	</a:t>
            </a:r>
            <a:r>
              <a:rPr sz="1200" spc="-10" dirty="0">
                <a:solidFill>
                  <a:srgbClr val="FFFFFF"/>
                </a:solidFill>
                <a:latin typeface="Calibri"/>
                <a:cs typeface="Calibri"/>
              </a:rPr>
              <a:t>category</a:t>
            </a:r>
            <a:r>
              <a:rPr sz="1200" dirty="0">
                <a:solidFill>
                  <a:srgbClr val="FFFFFF"/>
                </a:solidFill>
                <a:latin typeface="Calibri"/>
                <a:cs typeface="Calibri"/>
              </a:rPr>
              <a:t>	</a:t>
            </a:r>
            <a:r>
              <a:rPr sz="1200" spc="-10" dirty="0">
                <a:solidFill>
                  <a:srgbClr val="FFFFFF"/>
                </a:solidFill>
                <a:latin typeface="Calibri"/>
                <a:cs typeface="Calibri"/>
              </a:rPr>
              <a:t>awards</a:t>
            </a:r>
            <a:r>
              <a:rPr sz="1200" dirty="0">
                <a:solidFill>
                  <a:srgbClr val="FFFFFF"/>
                </a:solidFill>
                <a:latin typeface="Calibri"/>
                <a:cs typeface="Calibri"/>
              </a:rPr>
              <a:t>	</a:t>
            </a:r>
            <a:r>
              <a:rPr sz="1200" spc="-25" dirty="0">
                <a:solidFill>
                  <a:srgbClr val="FFFFFF"/>
                </a:solidFill>
                <a:latin typeface="Calibri"/>
                <a:cs typeface="Calibri"/>
              </a:rPr>
              <a:t>the</a:t>
            </a:r>
            <a:r>
              <a:rPr sz="1200" dirty="0">
                <a:solidFill>
                  <a:srgbClr val="FFFFFF"/>
                </a:solidFill>
                <a:latin typeface="Calibri"/>
                <a:cs typeface="Calibri"/>
              </a:rPr>
              <a:t>	</a:t>
            </a:r>
            <a:r>
              <a:rPr sz="1200" spc="-20" dirty="0">
                <a:solidFill>
                  <a:srgbClr val="FFFFFF"/>
                </a:solidFill>
                <a:latin typeface="Calibri"/>
                <a:cs typeface="Calibri"/>
              </a:rPr>
              <a:t>most</a:t>
            </a:r>
            <a:r>
              <a:rPr sz="1200" dirty="0">
                <a:solidFill>
                  <a:srgbClr val="FFFFFF"/>
                </a:solidFill>
                <a:latin typeface="Calibri"/>
                <a:cs typeface="Calibri"/>
              </a:rPr>
              <a:t>	effective,</a:t>
            </a:r>
            <a:r>
              <a:rPr sz="1200" spc="434" dirty="0">
                <a:solidFill>
                  <a:srgbClr val="FFFFFF"/>
                </a:solidFill>
                <a:latin typeface="Calibri"/>
                <a:cs typeface="Calibri"/>
              </a:rPr>
              <a:t> </a:t>
            </a:r>
            <a:r>
              <a:rPr sz="1200" spc="-10" dirty="0">
                <a:solidFill>
                  <a:srgbClr val="FFFFFF"/>
                </a:solidFill>
                <a:latin typeface="Calibri"/>
                <a:cs typeface="Calibri"/>
              </a:rPr>
              <a:t>creative</a:t>
            </a:r>
            <a:r>
              <a:rPr sz="1200" dirty="0">
                <a:solidFill>
                  <a:srgbClr val="FFFFFF"/>
                </a:solidFill>
                <a:latin typeface="Calibri"/>
                <a:cs typeface="Calibri"/>
              </a:rPr>
              <a:t>	</a:t>
            </a:r>
            <a:r>
              <a:rPr sz="1200" spc="-25" dirty="0">
                <a:solidFill>
                  <a:srgbClr val="FFFFFF"/>
                </a:solidFill>
                <a:latin typeface="Calibri"/>
                <a:cs typeface="Calibri"/>
              </a:rPr>
              <a:t>and </a:t>
            </a:r>
            <a:r>
              <a:rPr sz="1200" spc="-30" dirty="0">
                <a:solidFill>
                  <a:srgbClr val="FFFFFF"/>
                </a:solidFill>
                <a:latin typeface="Calibri"/>
                <a:cs typeface="Calibri"/>
              </a:rPr>
              <a:t>innovative</a:t>
            </a:r>
            <a:r>
              <a:rPr sz="1200" spc="-90" dirty="0">
                <a:solidFill>
                  <a:srgbClr val="FFFFFF"/>
                </a:solidFill>
                <a:latin typeface="Calibri"/>
                <a:cs typeface="Calibri"/>
              </a:rPr>
              <a:t> </a:t>
            </a:r>
            <a:r>
              <a:rPr sz="1200" dirty="0">
                <a:solidFill>
                  <a:srgbClr val="FFFFFF"/>
                </a:solidFill>
                <a:latin typeface="Calibri"/>
                <a:cs typeface="Calibri"/>
              </a:rPr>
              <a:t>PR</a:t>
            </a:r>
            <a:r>
              <a:rPr sz="1200" spc="35" dirty="0">
                <a:solidFill>
                  <a:srgbClr val="FFFFFF"/>
                </a:solidFill>
                <a:latin typeface="Calibri"/>
                <a:cs typeface="Calibri"/>
              </a:rPr>
              <a:t> </a:t>
            </a:r>
            <a:r>
              <a:rPr sz="1200" spc="-10" dirty="0">
                <a:solidFill>
                  <a:srgbClr val="FFFFFF"/>
                </a:solidFill>
                <a:latin typeface="Calibri"/>
                <a:cs typeface="Calibri"/>
              </a:rPr>
              <a:t>campaign</a:t>
            </a:r>
            <a:r>
              <a:rPr sz="1200" spc="-20" dirty="0">
                <a:solidFill>
                  <a:srgbClr val="FFFFFF"/>
                </a:solidFill>
                <a:latin typeface="Calibri"/>
                <a:cs typeface="Calibri"/>
              </a:rPr>
              <a:t> </a:t>
            </a:r>
            <a:r>
              <a:rPr sz="1200" spc="-10" dirty="0">
                <a:solidFill>
                  <a:srgbClr val="FFFFFF"/>
                </a:solidFill>
                <a:latin typeface="Calibri"/>
                <a:cs typeface="Calibri"/>
              </a:rPr>
              <a:t>that</a:t>
            </a:r>
            <a:r>
              <a:rPr sz="1200" spc="-60" dirty="0">
                <a:solidFill>
                  <a:srgbClr val="FFFFFF"/>
                </a:solidFill>
                <a:latin typeface="Calibri"/>
                <a:cs typeface="Calibri"/>
              </a:rPr>
              <a:t> </a:t>
            </a:r>
            <a:r>
              <a:rPr sz="1200" spc="-20" dirty="0">
                <a:solidFill>
                  <a:srgbClr val="FFFFFF"/>
                </a:solidFill>
                <a:latin typeface="Calibri"/>
                <a:cs typeface="Calibri"/>
              </a:rPr>
              <a:t>engages</a:t>
            </a:r>
            <a:r>
              <a:rPr sz="1200" spc="-25" dirty="0">
                <a:solidFill>
                  <a:srgbClr val="FFFFFF"/>
                </a:solidFill>
                <a:latin typeface="Calibri"/>
                <a:cs typeface="Calibri"/>
              </a:rPr>
              <a:t> influencers</a:t>
            </a:r>
            <a:r>
              <a:rPr sz="1200" spc="25" dirty="0">
                <a:solidFill>
                  <a:srgbClr val="FFFFFF"/>
                </a:solidFill>
                <a:latin typeface="Calibri"/>
                <a:cs typeface="Calibri"/>
              </a:rPr>
              <a:t> </a:t>
            </a:r>
            <a:r>
              <a:rPr sz="1200" dirty="0">
                <a:solidFill>
                  <a:srgbClr val="FFFFFF"/>
                </a:solidFill>
                <a:latin typeface="Calibri"/>
                <a:cs typeface="Calibri"/>
              </a:rPr>
              <a:t>to </a:t>
            </a:r>
            <a:r>
              <a:rPr sz="1200" spc="-10" dirty="0">
                <a:solidFill>
                  <a:srgbClr val="FFFFFF"/>
                </a:solidFill>
                <a:latin typeface="Calibri"/>
                <a:cs typeface="Calibri"/>
              </a:rPr>
              <a:t>increase</a:t>
            </a:r>
            <a:endParaRPr sz="1200">
              <a:latin typeface="Calibri"/>
              <a:cs typeface="Calibri"/>
            </a:endParaRPr>
          </a:p>
          <a:p>
            <a:pPr marL="12700">
              <a:lnSpc>
                <a:spcPct val="100000"/>
              </a:lnSpc>
              <a:spcBef>
                <a:spcPts val="240"/>
              </a:spcBef>
            </a:pPr>
            <a:r>
              <a:rPr sz="1200" spc="-35" dirty="0">
                <a:solidFill>
                  <a:srgbClr val="FFFFFF"/>
                </a:solidFill>
                <a:latin typeface="Calibri"/>
                <a:cs typeface="Calibri"/>
              </a:rPr>
              <a:t>brand</a:t>
            </a:r>
            <a:r>
              <a:rPr sz="1200" spc="-40" dirty="0">
                <a:solidFill>
                  <a:srgbClr val="FFFFFF"/>
                </a:solidFill>
                <a:latin typeface="Calibri"/>
                <a:cs typeface="Calibri"/>
              </a:rPr>
              <a:t> </a:t>
            </a:r>
            <a:r>
              <a:rPr sz="1200" spc="-30" dirty="0">
                <a:solidFill>
                  <a:srgbClr val="FFFFFF"/>
                </a:solidFill>
                <a:latin typeface="Calibri"/>
                <a:cs typeface="Calibri"/>
              </a:rPr>
              <a:t>awareness</a:t>
            </a:r>
            <a:r>
              <a:rPr sz="1200" spc="65" dirty="0">
                <a:solidFill>
                  <a:srgbClr val="FFFFFF"/>
                </a:solidFill>
                <a:latin typeface="Calibri"/>
                <a:cs typeface="Calibri"/>
              </a:rPr>
              <a:t> </a:t>
            </a:r>
            <a:r>
              <a:rPr sz="1200" dirty="0">
                <a:solidFill>
                  <a:srgbClr val="FFFFFF"/>
                </a:solidFill>
                <a:latin typeface="Calibri"/>
                <a:cs typeface="Calibri"/>
              </a:rPr>
              <a:t>and</a:t>
            </a:r>
            <a:r>
              <a:rPr sz="1200" spc="-10" dirty="0">
                <a:solidFill>
                  <a:srgbClr val="FFFFFF"/>
                </a:solidFill>
                <a:latin typeface="Calibri"/>
                <a:cs typeface="Calibri"/>
              </a:rPr>
              <a:t> achieve</a:t>
            </a:r>
            <a:r>
              <a:rPr sz="1200" spc="-50" dirty="0">
                <a:solidFill>
                  <a:srgbClr val="FFFFFF"/>
                </a:solidFill>
                <a:latin typeface="Calibri"/>
                <a:cs typeface="Calibri"/>
              </a:rPr>
              <a:t> </a:t>
            </a:r>
            <a:r>
              <a:rPr sz="1200" spc="-10" dirty="0">
                <a:solidFill>
                  <a:srgbClr val="FFFFFF"/>
                </a:solidFill>
                <a:latin typeface="Calibri"/>
                <a:cs typeface="Calibri"/>
              </a:rPr>
              <a:t>business</a:t>
            </a:r>
            <a:r>
              <a:rPr sz="1200" spc="-45" dirty="0">
                <a:solidFill>
                  <a:srgbClr val="FFFFFF"/>
                </a:solidFill>
                <a:latin typeface="Calibri"/>
                <a:cs typeface="Calibri"/>
              </a:rPr>
              <a:t> </a:t>
            </a:r>
            <a:r>
              <a:rPr sz="1200" spc="-10" dirty="0">
                <a:solidFill>
                  <a:srgbClr val="FFFFFF"/>
                </a:solidFill>
                <a:latin typeface="Calibri"/>
                <a:cs typeface="Calibri"/>
              </a:rPr>
              <a:t>objectives.</a:t>
            </a:r>
            <a:r>
              <a:rPr sz="1200" spc="-70" dirty="0">
                <a:solidFill>
                  <a:srgbClr val="FFFFFF"/>
                </a:solidFill>
                <a:latin typeface="Calibri"/>
                <a:cs typeface="Calibri"/>
              </a:rPr>
              <a:t> </a:t>
            </a:r>
            <a:r>
              <a:rPr sz="1200" spc="-10" dirty="0">
                <a:solidFill>
                  <a:srgbClr val="FFFFFF"/>
                </a:solidFill>
                <a:latin typeface="Calibri"/>
                <a:cs typeface="Calibri"/>
              </a:rPr>
              <a:t>Judges</a:t>
            </a:r>
            <a:r>
              <a:rPr sz="1200" spc="-20" dirty="0">
                <a:solidFill>
                  <a:srgbClr val="FFFFFF"/>
                </a:solidFill>
                <a:latin typeface="Calibri"/>
                <a:cs typeface="Calibri"/>
              </a:rPr>
              <a:t> will</a:t>
            </a:r>
            <a:endParaRPr sz="1200">
              <a:latin typeface="Calibri"/>
              <a:cs typeface="Calibri"/>
            </a:endParaRPr>
          </a:p>
          <a:p>
            <a:pPr marL="12700" marR="5080">
              <a:lnSpc>
                <a:spcPts val="1580"/>
              </a:lnSpc>
              <a:spcBef>
                <a:spcPts val="35"/>
              </a:spcBef>
            </a:pPr>
            <a:r>
              <a:rPr sz="1200" dirty="0">
                <a:solidFill>
                  <a:srgbClr val="FFFFFF"/>
                </a:solidFill>
                <a:latin typeface="Calibri"/>
                <a:cs typeface="Calibri"/>
              </a:rPr>
              <a:t>be</a:t>
            </a:r>
            <a:r>
              <a:rPr sz="1200" spc="204" dirty="0">
                <a:solidFill>
                  <a:srgbClr val="FFFFFF"/>
                </a:solidFill>
                <a:latin typeface="Calibri"/>
                <a:cs typeface="Calibri"/>
              </a:rPr>
              <a:t> </a:t>
            </a:r>
            <a:r>
              <a:rPr sz="1200" dirty="0">
                <a:solidFill>
                  <a:srgbClr val="FFFFFF"/>
                </a:solidFill>
                <a:latin typeface="Calibri"/>
                <a:cs typeface="Calibri"/>
              </a:rPr>
              <a:t>looking</a:t>
            </a:r>
            <a:r>
              <a:rPr sz="1200" spc="195" dirty="0">
                <a:solidFill>
                  <a:srgbClr val="FFFFFF"/>
                </a:solidFill>
                <a:latin typeface="Calibri"/>
                <a:cs typeface="Calibri"/>
              </a:rPr>
              <a:t> </a:t>
            </a:r>
            <a:r>
              <a:rPr sz="1200" dirty="0">
                <a:solidFill>
                  <a:srgbClr val="FFFFFF"/>
                </a:solidFill>
                <a:latin typeface="Calibri"/>
                <a:cs typeface="Calibri"/>
              </a:rPr>
              <a:t>at</a:t>
            </a:r>
            <a:r>
              <a:rPr sz="1200" spc="210" dirty="0">
                <a:solidFill>
                  <a:srgbClr val="FFFFFF"/>
                </a:solidFill>
                <a:latin typeface="Calibri"/>
                <a:cs typeface="Calibri"/>
              </a:rPr>
              <a:t> </a:t>
            </a:r>
            <a:r>
              <a:rPr sz="1200" dirty="0">
                <a:solidFill>
                  <a:srgbClr val="FFFFFF"/>
                </a:solidFill>
                <a:latin typeface="Calibri"/>
                <a:cs typeface="Calibri"/>
              </a:rPr>
              <a:t>how</a:t>
            </a:r>
            <a:r>
              <a:rPr sz="1200" spc="210" dirty="0">
                <a:solidFill>
                  <a:srgbClr val="FFFFFF"/>
                </a:solidFill>
                <a:latin typeface="Calibri"/>
                <a:cs typeface="Calibri"/>
              </a:rPr>
              <a:t> </a:t>
            </a:r>
            <a:r>
              <a:rPr sz="1200" dirty="0">
                <a:solidFill>
                  <a:srgbClr val="FFFFFF"/>
                </a:solidFill>
                <a:latin typeface="Calibri"/>
                <a:cs typeface="Calibri"/>
              </a:rPr>
              <a:t>you</a:t>
            </a:r>
            <a:r>
              <a:rPr sz="1200" spc="195" dirty="0">
                <a:solidFill>
                  <a:srgbClr val="FFFFFF"/>
                </a:solidFill>
                <a:latin typeface="Calibri"/>
                <a:cs typeface="Calibri"/>
              </a:rPr>
              <a:t> </a:t>
            </a:r>
            <a:r>
              <a:rPr sz="1200" spc="-10" dirty="0">
                <a:solidFill>
                  <a:srgbClr val="FFFFFF"/>
                </a:solidFill>
                <a:latin typeface="Calibri"/>
                <a:cs typeface="Calibri"/>
              </a:rPr>
              <a:t>leverage</a:t>
            </a:r>
            <a:r>
              <a:rPr sz="1200" spc="190" dirty="0">
                <a:solidFill>
                  <a:srgbClr val="FFFFFF"/>
                </a:solidFill>
                <a:latin typeface="Calibri"/>
                <a:cs typeface="Calibri"/>
              </a:rPr>
              <a:t> </a:t>
            </a:r>
            <a:r>
              <a:rPr sz="1200" spc="-10" dirty="0">
                <a:solidFill>
                  <a:srgbClr val="FFFFFF"/>
                </a:solidFill>
                <a:latin typeface="Calibri"/>
                <a:cs typeface="Calibri"/>
              </a:rPr>
              <a:t>influencers</a:t>
            </a:r>
            <a:r>
              <a:rPr sz="1200" spc="195" dirty="0">
                <a:solidFill>
                  <a:srgbClr val="FFFFFF"/>
                </a:solidFill>
                <a:latin typeface="Calibri"/>
                <a:cs typeface="Calibri"/>
              </a:rPr>
              <a:t> </a:t>
            </a:r>
            <a:r>
              <a:rPr sz="1200" dirty="0">
                <a:solidFill>
                  <a:srgbClr val="FFFFFF"/>
                </a:solidFill>
                <a:latin typeface="Calibri"/>
                <a:cs typeface="Calibri"/>
              </a:rPr>
              <a:t>as</a:t>
            </a:r>
            <a:r>
              <a:rPr sz="1200" spc="215" dirty="0">
                <a:solidFill>
                  <a:srgbClr val="FFFFFF"/>
                </a:solidFill>
                <a:latin typeface="Calibri"/>
                <a:cs typeface="Calibri"/>
              </a:rPr>
              <a:t> </a:t>
            </a:r>
            <a:r>
              <a:rPr sz="1200" dirty="0">
                <a:solidFill>
                  <a:srgbClr val="FFFFFF"/>
                </a:solidFill>
                <a:latin typeface="Calibri"/>
                <a:cs typeface="Calibri"/>
              </a:rPr>
              <a:t>part</a:t>
            </a:r>
            <a:r>
              <a:rPr sz="1200" spc="210" dirty="0">
                <a:solidFill>
                  <a:srgbClr val="FFFFFF"/>
                </a:solidFill>
                <a:latin typeface="Calibri"/>
                <a:cs typeface="Calibri"/>
              </a:rPr>
              <a:t> </a:t>
            </a:r>
            <a:r>
              <a:rPr sz="1200" dirty="0">
                <a:solidFill>
                  <a:srgbClr val="FFFFFF"/>
                </a:solidFill>
                <a:latin typeface="Calibri"/>
                <a:cs typeface="Calibri"/>
              </a:rPr>
              <a:t>of</a:t>
            </a:r>
            <a:r>
              <a:rPr sz="1200" spc="195" dirty="0">
                <a:solidFill>
                  <a:srgbClr val="FFFFFF"/>
                </a:solidFill>
                <a:latin typeface="Calibri"/>
                <a:cs typeface="Calibri"/>
              </a:rPr>
              <a:t> </a:t>
            </a:r>
            <a:r>
              <a:rPr sz="1200" dirty="0">
                <a:solidFill>
                  <a:srgbClr val="FFFFFF"/>
                </a:solidFill>
                <a:latin typeface="Calibri"/>
                <a:cs typeface="Calibri"/>
              </a:rPr>
              <a:t>the</a:t>
            </a:r>
            <a:r>
              <a:rPr sz="1200" spc="210" dirty="0">
                <a:solidFill>
                  <a:srgbClr val="FFFFFF"/>
                </a:solidFill>
                <a:latin typeface="Calibri"/>
                <a:cs typeface="Calibri"/>
              </a:rPr>
              <a:t> </a:t>
            </a:r>
            <a:r>
              <a:rPr sz="1200" spc="-25" dirty="0">
                <a:solidFill>
                  <a:srgbClr val="FFFFFF"/>
                </a:solidFill>
                <a:latin typeface="Calibri"/>
                <a:cs typeface="Calibri"/>
              </a:rPr>
              <a:t>PR </a:t>
            </a:r>
            <a:r>
              <a:rPr sz="1200" spc="-20" dirty="0">
                <a:solidFill>
                  <a:srgbClr val="FFFFFF"/>
                </a:solidFill>
                <a:latin typeface="Calibri"/>
                <a:cs typeface="Calibri"/>
              </a:rPr>
              <a:t>strategy</a:t>
            </a:r>
            <a:r>
              <a:rPr sz="1200" spc="45" dirty="0">
                <a:solidFill>
                  <a:srgbClr val="FFFFFF"/>
                </a:solidFill>
                <a:latin typeface="Calibri"/>
                <a:cs typeface="Calibri"/>
              </a:rPr>
              <a:t> </a:t>
            </a:r>
            <a:r>
              <a:rPr sz="1200" dirty="0">
                <a:solidFill>
                  <a:srgbClr val="FFFFFF"/>
                </a:solidFill>
                <a:latin typeface="Calibri"/>
                <a:cs typeface="Calibri"/>
              </a:rPr>
              <a:t>and</a:t>
            </a:r>
            <a:r>
              <a:rPr sz="1200" spc="30" dirty="0">
                <a:solidFill>
                  <a:srgbClr val="FFFFFF"/>
                </a:solidFill>
                <a:latin typeface="Calibri"/>
                <a:cs typeface="Calibri"/>
              </a:rPr>
              <a:t> </a:t>
            </a:r>
            <a:r>
              <a:rPr sz="1200" spc="-20" dirty="0">
                <a:solidFill>
                  <a:srgbClr val="FFFFFF"/>
                </a:solidFill>
                <a:latin typeface="Calibri"/>
                <a:cs typeface="Calibri"/>
              </a:rPr>
              <a:t>demonstrate</a:t>
            </a:r>
            <a:r>
              <a:rPr sz="1200" spc="40" dirty="0">
                <a:solidFill>
                  <a:srgbClr val="FFFFFF"/>
                </a:solidFill>
                <a:latin typeface="Calibri"/>
                <a:cs typeface="Calibri"/>
              </a:rPr>
              <a:t> </a:t>
            </a:r>
            <a:r>
              <a:rPr sz="1200" dirty="0">
                <a:solidFill>
                  <a:srgbClr val="FFFFFF"/>
                </a:solidFill>
                <a:latin typeface="Calibri"/>
                <a:cs typeface="Calibri"/>
              </a:rPr>
              <a:t>the</a:t>
            </a:r>
            <a:r>
              <a:rPr sz="1200" spc="45" dirty="0">
                <a:solidFill>
                  <a:srgbClr val="FFFFFF"/>
                </a:solidFill>
                <a:latin typeface="Calibri"/>
                <a:cs typeface="Calibri"/>
              </a:rPr>
              <a:t> </a:t>
            </a:r>
            <a:r>
              <a:rPr sz="1200" spc="-25" dirty="0">
                <a:solidFill>
                  <a:srgbClr val="FFFFFF"/>
                </a:solidFill>
                <a:latin typeface="Calibri"/>
                <a:cs typeface="Calibri"/>
              </a:rPr>
              <a:t>effectiveness</a:t>
            </a:r>
            <a:r>
              <a:rPr sz="1200" spc="50" dirty="0">
                <a:solidFill>
                  <a:srgbClr val="FFFFFF"/>
                </a:solidFill>
                <a:latin typeface="Calibri"/>
                <a:cs typeface="Calibri"/>
              </a:rPr>
              <a:t> </a:t>
            </a:r>
            <a:r>
              <a:rPr sz="1200" dirty="0">
                <a:solidFill>
                  <a:srgbClr val="FFFFFF"/>
                </a:solidFill>
                <a:latin typeface="Calibri"/>
                <a:cs typeface="Calibri"/>
              </a:rPr>
              <a:t>of</a:t>
            </a:r>
            <a:r>
              <a:rPr sz="1200" spc="50" dirty="0">
                <a:solidFill>
                  <a:srgbClr val="FFFFFF"/>
                </a:solidFill>
                <a:latin typeface="Calibri"/>
                <a:cs typeface="Calibri"/>
              </a:rPr>
              <a:t> </a:t>
            </a:r>
            <a:r>
              <a:rPr sz="1200" spc="-10" dirty="0">
                <a:solidFill>
                  <a:srgbClr val="FFFFFF"/>
                </a:solidFill>
                <a:latin typeface="Calibri"/>
                <a:cs typeface="Calibri"/>
              </a:rPr>
              <a:t>incorporating</a:t>
            </a:r>
            <a:r>
              <a:rPr sz="1200" spc="370" dirty="0">
                <a:solidFill>
                  <a:srgbClr val="FFFFFF"/>
                </a:solidFill>
                <a:latin typeface="Calibri"/>
                <a:cs typeface="Calibri"/>
              </a:rPr>
              <a:t> </a:t>
            </a:r>
            <a:r>
              <a:rPr sz="1200" spc="-25" dirty="0">
                <a:solidFill>
                  <a:srgbClr val="FFFFFF"/>
                </a:solidFill>
                <a:latin typeface="Calibri"/>
                <a:cs typeface="Calibri"/>
              </a:rPr>
              <a:t>the</a:t>
            </a:r>
            <a:endParaRPr sz="1200">
              <a:latin typeface="Calibri"/>
              <a:cs typeface="Calibri"/>
            </a:endParaRPr>
          </a:p>
          <a:p>
            <a:pPr marL="12700">
              <a:lnSpc>
                <a:spcPct val="100000"/>
              </a:lnSpc>
              <a:spcBef>
                <a:spcPts val="95"/>
              </a:spcBef>
            </a:pPr>
            <a:r>
              <a:rPr sz="1200" dirty="0">
                <a:solidFill>
                  <a:srgbClr val="FFFFFF"/>
                </a:solidFill>
                <a:latin typeface="Calibri"/>
                <a:cs typeface="Calibri"/>
              </a:rPr>
              <a:t>influencer</a:t>
            </a:r>
            <a:r>
              <a:rPr sz="1200" spc="365" dirty="0">
                <a:solidFill>
                  <a:srgbClr val="FFFFFF"/>
                </a:solidFill>
                <a:latin typeface="Calibri"/>
                <a:cs typeface="Calibri"/>
              </a:rPr>
              <a:t> </a:t>
            </a:r>
            <a:r>
              <a:rPr sz="1200" spc="-10" dirty="0">
                <a:solidFill>
                  <a:srgbClr val="FFFFFF"/>
                </a:solidFill>
                <a:latin typeface="Calibri"/>
                <a:cs typeface="Calibri"/>
              </a:rPr>
              <a:t>marketing</a:t>
            </a:r>
            <a:r>
              <a:rPr sz="1200" spc="360" dirty="0">
                <a:solidFill>
                  <a:srgbClr val="FFFFFF"/>
                </a:solidFill>
                <a:latin typeface="Calibri"/>
                <a:cs typeface="Calibri"/>
              </a:rPr>
              <a:t> </a:t>
            </a:r>
            <a:r>
              <a:rPr sz="1200" dirty="0">
                <a:solidFill>
                  <a:srgbClr val="FFFFFF"/>
                </a:solidFill>
                <a:latin typeface="Calibri"/>
                <a:cs typeface="Calibri"/>
              </a:rPr>
              <a:t>element.</a:t>
            </a:r>
            <a:r>
              <a:rPr sz="1200" spc="380" dirty="0">
                <a:solidFill>
                  <a:srgbClr val="FFFFFF"/>
                </a:solidFill>
                <a:latin typeface="Calibri"/>
                <a:cs typeface="Calibri"/>
              </a:rPr>
              <a:t> </a:t>
            </a:r>
            <a:r>
              <a:rPr sz="1200" dirty="0">
                <a:solidFill>
                  <a:srgbClr val="FFFFFF"/>
                </a:solidFill>
                <a:latin typeface="Calibri"/>
                <a:cs typeface="Calibri"/>
              </a:rPr>
              <a:t>It</a:t>
            </a:r>
            <a:r>
              <a:rPr sz="1200" spc="380" dirty="0">
                <a:solidFill>
                  <a:srgbClr val="FFFFFF"/>
                </a:solidFill>
                <a:latin typeface="Calibri"/>
                <a:cs typeface="Calibri"/>
              </a:rPr>
              <a:t> </a:t>
            </a:r>
            <a:r>
              <a:rPr sz="1200" dirty="0">
                <a:solidFill>
                  <a:srgbClr val="FFFFFF"/>
                </a:solidFill>
                <a:latin typeface="Calibri"/>
                <a:cs typeface="Calibri"/>
              </a:rPr>
              <a:t>is</a:t>
            </a:r>
            <a:r>
              <a:rPr sz="1200" spc="380" dirty="0">
                <a:solidFill>
                  <a:srgbClr val="FFFFFF"/>
                </a:solidFill>
                <a:latin typeface="Calibri"/>
                <a:cs typeface="Calibri"/>
              </a:rPr>
              <a:t> </a:t>
            </a:r>
            <a:r>
              <a:rPr sz="1200" dirty="0">
                <a:solidFill>
                  <a:srgbClr val="FFFFFF"/>
                </a:solidFill>
                <a:latin typeface="Calibri"/>
                <a:cs typeface="Calibri"/>
              </a:rPr>
              <a:t>also</a:t>
            </a:r>
            <a:r>
              <a:rPr sz="1200" spc="370" dirty="0">
                <a:solidFill>
                  <a:srgbClr val="FFFFFF"/>
                </a:solidFill>
                <a:latin typeface="Calibri"/>
                <a:cs typeface="Calibri"/>
              </a:rPr>
              <a:t> </a:t>
            </a:r>
            <a:r>
              <a:rPr sz="1200" dirty="0">
                <a:solidFill>
                  <a:srgbClr val="FFFFFF"/>
                </a:solidFill>
                <a:latin typeface="Calibri"/>
                <a:cs typeface="Calibri"/>
              </a:rPr>
              <a:t>important</a:t>
            </a:r>
            <a:r>
              <a:rPr sz="1200" spc="355" dirty="0">
                <a:solidFill>
                  <a:srgbClr val="FFFFFF"/>
                </a:solidFill>
                <a:latin typeface="Calibri"/>
                <a:cs typeface="Calibri"/>
              </a:rPr>
              <a:t> </a:t>
            </a:r>
            <a:r>
              <a:rPr sz="1200" dirty="0">
                <a:solidFill>
                  <a:srgbClr val="FFFFFF"/>
                </a:solidFill>
                <a:latin typeface="Calibri"/>
                <a:cs typeface="Calibri"/>
              </a:rPr>
              <a:t>to</a:t>
            </a:r>
            <a:r>
              <a:rPr sz="1200" spc="365" dirty="0">
                <a:solidFill>
                  <a:srgbClr val="FFFFFF"/>
                </a:solidFill>
                <a:latin typeface="Calibri"/>
                <a:cs typeface="Calibri"/>
              </a:rPr>
              <a:t> </a:t>
            </a:r>
            <a:r>
              <a:rPr sz="1200" spc="-20" dirty="0">
                <a:solidFill>
                  <a:srgbClr val="FFFFFF"/>
                </a:solidFill>
                <a:latin typeface="Calibri"/>
                <a:cs typeface="Calibri"/>
              </a:rPr>
              <a:t>show</a:t>
            </a:r>
            <a:endParaRPr sz="1200">
              <a:latin typeface="Calibri"/>
              <a:cs typeface="Calibri"/>
            </a:endParaRPr>
          </a:p>
          <a:p>
            <a:pPr marL="12700">
              <a:lnSpc>
                <a:spcPct val="100000"/>
              </a:lnSpc>
              <a:spcBef>
                <a:spcPts val="145"/>
              </a:spcBef>
            </a:pPr>
            <a:r>
              <a:rPr sz="1200" dirty="0">
                <a:solidFill>
                  <a:srgbClr val="FFFFFF"/>
                </a:solidFill>
                <a:latin typeface="Calibri"/>
                <a:cs typeface="Calibri"/>
              </a:rPr>
              <a:t>evidence</a:t>
            </a:r>
            <a:r>
              <a:rPr sz="1200" spc="15" dirty="0">
                <a:solidFill>
                  <a:srgbClr val="FFFFFF"/>
                </a:solidFill>
                <a:latin typeface="Calibri"/>
                <a:cs typeface="Calibri"/>
              </a:rPr>
              <a:t> </a:t>
            </a:r>
            <a:r>
              <a:rPr sz="1200" dirty="0">
                <a:solidFill>
                  <a:srgbClr val="FFFFFF"/>
                </a:solidFill>
                <a:latin typeface="Calibri"/>
                <a:cs typeface="Calibri"/>
              </a:rPr>
              <a:t>that the</a:t>
            </a:r>
            <a:r>
              <a:rPr sz="1200" spc="-5" dirty="0">
                <a:solidFill>
                  <a:srgbClr val="FFFFFF"/>
                </a:solidFill>
                <a:latin typeface="Calibri"/>
                <a:cs typeface="Calibri"/>
              </a:rPr>
              <a:t> </a:t>
            </a:r>
            <a:r>
              <a:rPr sz="1200" dirty="0">
                <a:solidFill>
                  <a:srgbClr val="FFFFFF"/>
                </a:solidFill>
                <a:latin typeface="Calibri"/>
                <a:cs typeface="Calibri"/>
              </a:rPr>
              <a:t>goals</a:t>
            </a:r>
            <a:r>
              <a:rPr sz="1200" spc="20" dirty="0">
                <a:solidFill>
                  <a:srgbClr val="FFFFFF"/>
                </a:solidFill>
                <a:latin typeface="Calibri"/>
                <a:cs typeface="Calibri"/>
              </a:rPr>
              <a:t> </a:t>
            </a:r>
            <a:r>
              <a:rPr sz="1200" dirty="0">
                <a:solidFill>
                  <a:srgbClr val="FFFFFF"/>
                </a:solidFill>
                <a:latin typeface="Calibri"/>
                <a:cs typeface="Calibri"/>
              </a:rPr>
              <a:t>had</a:t>
            </a:r>
            <a:r>
              <a:rPr sz="1200" spc="10" dirty="0">
                <a:solidFill>
                  <a:srgbClr val="FFFFFF"/>
                </a:solidFill>
                <a:latin typeface="Calibri"/>
                <a:cs typeface="Calibri"/>
              </a:rPr>
              <a:t> </a:t>
            </a:r>
            <a:r>
              <a:rPr sz="1200" dirty="0">
                <a:solidFill>
                  <a:srgbClr val="FFFFFF"/>
                </a:solidFill>
                <a:latin typeface="Calibri"/>
                <a:cs typeface="Calibri"/>
              </a:rPr>
              <a:t>been</a:t>
            </a:r>
            <a:r>
              <a:rPr sz="1200" spc="10" dirty="0">
                <a:solidFill>
                  <a:srgbClr val="FFFFFF"/>
                </a:solidFill>
                <a:latin typeface="Calibri"/>
                <a:cs typeface="Calibri"/>
              </a:rPr>
              <a:t> </a:t>
            </a:r>
            <a:r>
              <a:rPr sz="1200" spc="-10" dirty="0">
                <a:solidFill>
                  <a:srgbClr val="FFFFFF"/>
                </a:solidFill>
                <a:latin typeface="Calibri"/>
                <a:cs typeface="Calibri"/>
              </a:rPr>
              <a:t>reached </a:t>
            </a:r>
            <a:r>
              <a:rPr sz="1200" dirty="0">
                <a:solidFill>
                  <a:srgbClr val="FFFFFF"/>
                </a:solidFill>
                <a:latin typeface="Calibri"/>
                <a:cs typeface="Calibri"/>
              </a:rPr>
              <a:t>or</a:t>
            </a:r>
            <a:r>
              <a:rPr sz="1200" spc="20" dirty="0">
                <a:solidFill>
                  <a:srgbClr val="FFFFFF"/>
                </a:solidFill>
                <a:latin typeface="Calibri"/>
                <a:cs typeface="Calibri"/>
              </a:rPr>
              <a:t> </a:t>
            </a:r>
            <a:r>
              <a:rPr sz="1200" spc="-25" dirty="0">
                <a:solidFill>
                  <a:srgbClr val="FFFFFF"/>
                </a:solidFill>
                <a:latin typeface="Calibri"/>
                <a:cs typeface="Calibri"/>
              </a:rPr>
              <a:t>exceeded</a:t>
            </a:r>
            <a:r>
              <a:rPr sz="1200" spc="-15" dirty="0">
                <a:solidFill>
                  <a:srgbClr val="FFFFFF"/>
                </a:solidFill>
                <a:latin typeface="Calibri"/>
                <a:cs typeface="Calibri"/>
              </a:rPr>
              <a:t> </a:t>
            </a:r>
            <a:r>
              <a:rPr sz="1200" dirty="0">
                <a:solidFill>
                  <a:srgbClr val="FFFFFF"/>
                </a:solidFill>
                <a:latin typeface="Calibri"/>
                <a:cs typeface="Calibri"/>
              </a:rPr>
              <a:t>and</a:t>
            </a:r>
            <a:r>
              <a:rPr sz="1200" spc="300" dirty="0">
                <a:solidFill>
                  <a:srgbClr val="FFFFFF"/>
                </a:solidFill>
                <a:latin typeface="Calibri"/>
                <a:cs typeface="Calibri"/>
              </a:rPr>
              <a:t> </a:t>
            </a:r>
            <a:r>
              <a:rPr sz="1200" spc="-25" dirty="0">
                <a:solidFill>
                  <a:srgbClr val="FFFFFF"/>
                </a:solidFill>
                <a:latin typeface="Calibri"/>
                <a:cs typeface="Calibri"/>
              </a:rPr>
              <a:t>how</a:t>
            </a:r>
            <a:endParaRPr sz="1200">
              <a:latin typeface="Calibri"/>
              <a:cs typeface="Calibri"/>
            </a:endParaRPr>
          </a:p>
          <a:p>
            <a:pPr marL="12700">
              <a:lnSpc>
                <a:spcPct val="100000"/>
              </a:lnSpc>
              <a:spcBef>
                <a:spcPts val="170"/>
              </a:spcBef>
            </a:pPr>
            <a:r>
              <a:rPr sz="1200" dirty="0">
                <a:solidFill>
                  <a:srgbClr val="FFFFFF"/>
                </a:solidFill>
                <a:latin typeface="Calibri"/>
                <a:cs typeface="Calibri"/>
              </a:rPr>
              <a:t>you</a:t>
            </a:r>
            <a:r>
              <a:rPr sz="1200" spc="-30" dirty="0">
                <a:solidFill>
                  <a:srgbClr val="FFFFFF"/>
                </a:solidFill>
                <a:latin typeface="Calibri"/>
                <a:cs typeface="Calibri"/>
              </a:rPr>
              <a:t> </a:t>
            </a:r>
            <a:r>
              <a:rPr sz="1200" spc="-25" dirty="0">
                <a:solidFill>
                  <a:srgbClr val="FFFFFF"/>
                </a:solidFill>
                <a:latin typeface="Calibri"/>
                <a:cs typeface="Calibri"/>
              </a:rPr>
              <a:t>measure</a:t>
            </a:r>
            <a:r>
              <a:rPr sz="1200" spc="20" dirty="0">
                <a:solidFill>
                  <a:srgbClr val="FFFFFF"/>
                </a:solidFill>
                <a:latin typeface="Calibri"/>
                <a:cs typeface="Calibri"/>
              </a:rPr>
              <a:t> </a:t>
            </a:r>
            <a:r>
              <a:rPr sz="1200" dirty="0">
                <a:solidFill>
                  <a:srgbClr val="FFFFFF"/>
                </a:solidFill>
                <a:latin typeface="Calibri"/>
                <a:cs typeface="Calibri"/>
              </a:rPr>
              <a:t>the</a:t>
            </a:r>
            <a:r>
              <a:rPr sz="1200" spc="-50" dirty="0">
                <a:solidFill>
                  <a:srgbClr val="FFFFFF"/>
                </a:solidFill>
                <a:latin typeface="Calibri"/>
                <a:cs typeface="Calibri"/>
              </a:rPr>
              <a:t> </a:t>
            </a:r>
            <a:r>
              <a:rPr sz="1200" spc="-10" dirty="0">
                <a:solidFill>
                  <a:srgbClr val="FFFFFF"/>
                </a:solidFill>
                <a:latin typeface="Calibri"/>
                <a:cs typeface="Calibri"/>
              </a:rPr>
              <a:t>campaign</a:t>
            </a:r>
            <a:r>
              <a:rPr sz="1200" spc="-85" dirty="0">
                <a:solidFill>
                  <a:srgbClr val="FFFFFF"/>
                </a:solidFill>
                <a:latin typeface="Calibri"/>
                <a:cs typeface="Calibri"/>
              </a:rPr>
              <a:t> </a:t>
            </a:r>
            <a:r>
              <a:rPr sz="1200" spc="-20" dirty="0">
                <a:solidFill>
                  <a:srgbClr val="FFFFFF"/>
                </a:solidFill>
                <a:latin typeface="Calibri"/>
                <a:cs typeface="Calibri"/>
              </a:rPr>
              <a:t>ROI.</a:t>
            </a:r>
            <a:endParaRPr sz="1200">
              <a:latin typeface="Calibri"/>
              <a:cs typeface="Calibri"/>
            </a:endParaRPr>
          </a:p>
        </p:txBody>
      </p:sp>
      <p:sp>
        <p:nvSpPr>
          <p:cNvPr id="8" name="object 8"/>
          <p:cNvSpPr txBox="1">
            <a:spLocks noGrp="1"/>
          </p:cNvSpPr>
          <p:nvPr>
            <p:ph type="title"/>
          </p:nvPr>
        </p:nvSpPr>
        <p:spPr>
          <a:xfrm>
            <a:off x="848969" y="388111"/>
            <a:ext cx="5091430" cy="453390"/>
          </a:xfrm>
          <a:prstGeom prst="rect">
            <a:avLst/>
          </a:prstGeom>
        </p:spPr>
        <p:txBody>
          <a:bodyPr vert="horz" wrap="square" lIns="0" tIns="13335" rIns="0" bIns="0" rtlCol="0">
            <a:spAutoFit/>
          </a:bodyPr>
          <a:lstStyle/>
          <a:p>
            <a:pPr marL="12700">
              <a:lnSpc>
                <a:spcPct val="100000"/>
              </a:lnSpc>
              <a:spcBef>
                <a:spcPts val="105"/>
              </a:spcBef>
            </a:pPr>
            <a:r>
              <a:rPr spc="-25" dirty="0"/>
              <a:t>CATEGORIES:</a:t>
            </a:r>
            <a:r>
              <a:rPr spc="-105" dirty="0"/>
              <a:t> </a:t>
            </a:r>
            <a:r>
              <a:rPr spc="-25" dirty="0"/>
              <a:t>CAMPAIGN</a:t>
            </a:r>
            <a:r>
              <a:rPr spc="-95" dirty="0"/>
              <a:t> </a:t>
            </a:r>
            <a:r>
              <a:rPr spc="-10" dirty="0"/>
              <a:t>AWARDS</a:t>
            </a:r>
          </a:p>
        </p:txBody>
      </p:sp>
      <p:sp>
        <p:nvSpPr>
          <p:cNvPr id="9" name="object 9"/>
          <p:cNvSpPr txBox="1"/>
          <p:nvPr/>
        </p:nvSpPr>
        <p:spPr>
          <a:xfrm>
            <a:off x="5473446" y="4661407"/>
            <a:ext cx="1637030" cy="208279"/>
          </a:xfrm>
          <a:prstGeom prst="rect">
            <a:avLst/>
          </a:prstGeom>
        </p:spPr>
        <p:txBody>
          <a:bodyPr vert="horz" wrap="square" lIns="0" tIns="12700" rIns="0" bIns="0" rtlCol="0">
            <a:spAutoFit/>
          </a:bodyPr>
          <a:lstStyle/>
          <a:p>
            <a:pPr marL="12700">
              <a:lnSpc>
                <a:spcPct val="100000"/>
              </a:lnSpc>
              <a:spcBef>
                <a:spcPts val="100"/>
              </a:spcBef>
            </a:pPr>
            <a:r>
              <a:rPr sz="1200" b="1" spc="-20" dirty="0">
                <a:solidFill>
                  <a:srgbClr val="FF0000"/>
                </a:solidFill>
                <a:latin typeface="Calibri"/>
                <a:cs typeface="Calibri"/>
              </a:rPr>
              <a:t>C36.</a:t>
            </a:r>
            <a:r>
              <a:rPr sz="1200" b="1" spc="-10" dirty="0">
                <a:solidFill>
                  <a:srgbClr val="FF0000"/>
                </a:solidFill>
                <a:latin typeface="Calibri"/>
                <a:cs typeface="Calibri"/>
              </a:rPr>
              <a:t> </a:t>
            </a:r>
            <a:r>
              <a:rPr sz="1200" b="1" spc="-40" dirty="0">
                <a:solidFill>
                  <a:srgbClr val="FF0000"/>
                </a:solidFill>
                <a:latin typeface="Calibri"/>
                <a:cs typeface="Calibri"/>
              </a:rPr>
              <a:t>Integrated</a:t>
            </a:r>
            <a:r>
              <a:rPr sz="1200" b="1" spc="5" dirty="0">
                <a:solidFill>
                  <a:srgbClr val="FF0000"/>
                </a:solidFill>
                <a:latin typeface="Calibri"/>
                <a:cs typeface="Calibri"/>
              </a:rPr>
              <a:t> </a:t>
            </a:r>
            <a:r>
              <a:rPr sz="1200" b="1" spc="-10" dirty="0">
                <a:solidFill>
                  <a:srgbClr val="FF0000"/>
                </a:solidFill>
                <a:latin typeface="Calibri"/>
                <a:cs typeface="Calibri"/>
              </a:rPr>
              <a:t>Marketing</a:t>
            </a:r>
            <a:endParaRPr sz="1200">
              <a:latin typeface="Calibri"/>
              <a:cs typeface="Calibri"/>
            </a:endParaRPr>
          </a:p>
        </p:txBody>
      </p:sp>
      <p:sp>
        <p:nvSpPr>
          <p:cNvPr id="10" name="object 10"/>
          <p:cNvSpPr txBox="1"/>
          <p:nvPr/>
        </p:nvSpPr>
        <p:spPr>
          <a:xfrm>
            <a:off x="5473446" y="5039613"/>
            <a:ext cx="4059554" cy="940435"/>
          </a:xfrm>
          <a:prstGeom prst="rect">
            <a:avLst/>
          </a:prstGeom>
        </p:spPr>
        <p:txBody>
          <a:bodyPr vert="horz" wrap="square" lIns="0" tIns="12700" rIns="0" bIns="0" rtlCol="0">
            <a:spAutoFit/>
          </a:bodyPr>
          <a:lstStyle/>
          <a:p>
            <a:pPr marL="12700" marR="5080" algn="just">
              <a:lnSpc>
                <a:spcPct val="100000"/>
              </a:lnSpc>
              <a:spcBef>
                <a:spcPts val="100"/>
              </a:spcBef>
            </a:pPr>
            <a:r>
              <a:rPr sz="1200" dirty="0">
                <a:solidFill>
                  <a:srgbClr val="FFFFFF"/>
                </a:solidFill>
                <a:latin typeface="Calibri"/>
                <a:cs typeface="Calibri"/>
              </a:rPr>
              <a:t>This</a:t>
            </a:r>
            <a:r>
              <a:rPr sz="1200" spc="55" dirty="0">
                <a:solidFill>
                  <a:srgbClr val="FFFFFF"/>
                </a:solidFill>
                <a:latin typeface="Calibri"/>
                <a:cs typeface="Calibri"/>
              </a:rPr>
              <a:t> </a:t>
            </a:r>
            <a:r>
              <a:rPr sz="1200" dirty="0">
                <a:solidFill>
                  <a:srgbClr val="FFFFFF"/>
                </a:solidFill>
                <a:latin typeface="Calibri"/>
                <a:cs typeface="Calibri"/>
              </a:rPr>
              <a:t>award</a:t>
            </a:r>
            <a:r>
              <a:rPr sz="1200" spc="45" dirty="0">
                <a:solidFill>
                  <a:srgbClr val="FFFFFF"/>
                </a:solidFill>
                <a:latin typeface="Calibri"/>
                <a:cs typeface="Calibri"/>
              </a:rPr>
              <a:t> </a:t>
            </a:r>
            <a:r>
              <a:rPr sz="1200" spc="-10" dirty="0">
                <a:solidFill>
                  <a:srgbClr val="FFFFFF"/>
                </a:solidFill>
                <a:latin typeface="Calibri"/>
                <a:cs typeface="Calibri"/>
              </a:rPr>
              <a:t>recognizes</a:t>
            </a:r>
            <a:r>
              <a:rPr sz="1200" spc="55" dirty="0">
                <a:solidFill>
                  <a:srgbClr val="FFFFFF"/>
                </a:solidFill>
                <a:latin typeface="Calibri"/>
                <a:cs typeface="Calibri"/>
              </a:rPr>
              <a:t> </a:t>
            </a:r>
            <a:r>
              <a:rPr sz="1200" dirty="0">
                <a:solidFill>
                  <a:srgbClr val="FFFFFF"/>
                </a:solidFill>
                <a:latin typeface="Calibri"/>
                <a:cs typeface="Calibri"/>
              </a:rPr>
              <a:t>the</a:t>
            </a:r>
            <a:r>
              <a:rPr sz="1200" spc="50" dirty="0">
                <a:solidFill>
                  <a:srgbClr val="FFFFFF"/>
                </a:solidFill>
                <a:latin typeface="Calibri"/>
                <a:cs typeface="Calibri"/>
              </a:rPr>
              <a:t> </a:t>
            </a:r>
            <a:r>
              <a:rPr sz="1200" dirty="0">
                <a:solidFill>
                  <a:srgbClr val="FFFFFF"/>
                </a:solidFill>
                <a:latin typeface="Calibri"/>
                <a:cs typeface="Calibri"/>
              </a:rPr>
              <a:t>best</a:t>
            </a:r>
            <a:r>
              <a:rPr sz="1200" spc="50" dirty="0">
                <a:solidFill>
                  <a:srgbClr val="FFFFFF"/>
                </a:solidFill>
                <a:latin typeface="Calibri"/>
                <a:cs typeface="Calibri"/>
              </a:rPr>
              <a:t> </a:t>
            </a:r>
            <a:r>
              <a:rPr sz="1200" dirty="0">
                <a:solidFill>
                  <a:srgbClr val="FFFFFF"/>
                </a:solidFill>
                <a:latin typeface="Calibri"/>
                <a:cs typeface="Calibri"/>
              </a:rPr>
              <a:t>holistic</a:t>
            </a:r>
            <a:r>
              <a:rPr sz="1200" spc="45" dirty="0">
                <a:solidFill>
                  <a:srgbClr val="FFFFFF"/>
                </a:solidFill>
                <a:latin typeface="Calibri"/>
                <a:cs typeface="Calibri"/>
              </a:rPr>
              <a:t> </a:t>
            </a:r>
            <a:r>
              <a:rPr sz="1200" spc="-10" dirty="0">
                <a:solidFill>
                  <a:srgbClr val="FFFFFF"/>
                </a:solidFill>
                <a:latin typeface="Calibri"/>
                <a:cs typeface="Calibri"/>
              </a:rPr>
              <a:t>integrated</a:t>
            </a:r>
            <a:r>
              <a:rPr sz="1200" spc="85" dirty="0">
                <a:solidFill>
                  <a:srgbClr val="FFFFFF"/>
                </a:solidFill>
                <a:latin typeface="Calibri"/>
                <a:cs typeface="Calibri"/>
              </a:rPr>
              <a:t> </a:t>
            </a:r>
            <a:r>
              <a:rPr sz="1200" dirty="0">
                <a:solidFill>
                  <a:srgbClr val="FFFFFF"/>
                </a:solidFill>
                <a:latin typeface="Calibri"/>
                <a:cs typeface="Calibri"/>
              </a:rPr>
              <a:t>campaign</a:t>
            </a:r>
            <a:r>
              <a:rPr sz="1200" spc="40" dirty="0">
                <a:solidFill>
                  <a:srgbClr val="FFFFFF"/>
                </a:solidFill>
                <a:latin typeface="Calibri"/>
                <a:cs typeface="Calibri"/>
              </a:rPr>
              <a:t> </a:t>
            </a:r>
            <a:r>
              <a:rPr sz="1200" spc="-20" dirty="0">
                <a:solidFill>
                  <a:srgbClr val="FFFFFF"/>
                </a:solidFill>
                <a:latin typeface="Calibri"/>
                <a:cs typeface="Calibri"/>
              </a:rPr>
              <a:t>that </a:t>
            </a:r>
            <a:r>
              <a:rPr sz="1200" spc="-10" dirty="0">
                <a:solidFill>
                  <a:srgbClr val="FFFFFF"/>
                </a:solidFill>
                <a:latin typeface="Calibri"/>
                <a:cs typeface="Calibri"/>
              </a:rPr>
              <a:t>utilized</a:t>
            </a:r>
            <a:r>
              <a:rPr sz="1200" spc="35" dirty="0">
                <a:solidFill>
                  <a:srgbClr val="FFFFFF"/>
                </a:solidFill>
                <a:latin typeface="Calibri"/>
                <a:cs typeface="Calibri"/>
              </a:rPr>
              <a:t> </a:t>
            </a:r>
            <a:r>
              <a:rPr sz="1200" dirty="0">
                <a:solidFill>
                  <a:srgbClr val="FFFFFF"/>
                </a:solidFill>
                <a:latin typeface="Calibri"/>
                <a:cs typeface="Calibri"/>
              </a:rPr>
              <a:t>at</a:t>
            </a:r>
            <a:r>
              <a:rPr sz="1200" spc="65" dirty="0">
                <a:solidFill>
                  <a:srgbClr val="FFFFFF"/>
                </a:solidFill>
                <a:latin typeface="Calibri"/>
                <a:cs typeface="Calibri"/>
              </a:rPr>
              <a:t> </a:t>
            </a:r>
            <a:r>
              <a:rPr sz="1200" dirty="0">
                <a:solidFill>
                  <a:srgbClr val="FFFFFF"/>
                </a:solidFill>
                <a:latin typeface="Calibri"/>
                <a:cs typeface="Calibri"/>
              </a:rPr>
              <a:t>least</a:t>
            </a:r>
            <a:r>
              <a:rPr sz="1200" spc="45" dirty="0">
                <a:solidFill>
                  <a:srgbClr val="FFFFFF"/>
                </a:solidFill>
                <a:latin typeface="Calibri"/>
                <a:cs typeface="Calibri"/>
              </a:rPr>
              <a:t> </a:t>
            </a:r>
            <a:r>
              <a:rPr sz="1200" dirty="0">
                <a:solidFill>
                  <a:srgbClr val="FFFFFF"/>
                </a:solidFill>
                <a:latin typeface="Calibri"/>
                <a:cs typeface="Calibri"/>
              </a:rPr>
              <a:t>three</a:t>
            </a:r>
            <a:r>
              <a:rPr sz="1200" spc="45" dirty="0">
                <a:solidFill>
                  <a:srgbClr val="FFFFFF"/>
                </a:solidFill>
                <a:latin typeface="Calibri"/>
                <a:cs typeface="Calibri"/>
              </a:rPr>
              <a:t> </a:t>
            </a:r>
            <a:r>
              <a:rPr sz="1200" dirty="0">
                <a:solidFill>
                  <a:srgbClr val="FFFFFF"/>
                </a:solidFill>
                <a:latin typeface="Calibri"/>
                <a:cs typeface="Calibri"/>
              </a:rPr>
              <a:t>channels</a:t>
            </a:r>
            <a:r>
              <a:rPr sz="1200" spc="50" dirty="0">
                <a:solidFill>
                  <a:srgbClr val="FFFFFF"/>
                </a:solidFill>
                <a:latin typeface="Calibri"/>
                <a:cs typeface="Calibri"/>
              </a:rPr>
              <a:t> </a:t>
            </a:r>
            <a:r>
              <a:rPr sz="1200" dirty="0">
                <a:solidFill>
                  <a:srgbClr val="FFFFFF"/>
                </a:solidFill>
                <a:latin typeface="Calibri"/>
                <a:cs typeface="Calibri"/>
              </a:rPr>
              <a:t>to</a:t>
            </a:r>
            <a:r>
              <a:rPr sz="1200" spc="35" dirty="0">
                <a:solidFill>
                  <a:srgbClr val="FFFFFF"/>
                </a:solidFill>
                <a:latin typeface="Calibri"/>
                <a:cs typeface="Calibri"/>
              </a:rPr>
              <a:t> </a:t>
            </a:r>
            <a:r>
              <a:rPr sz="1200" dirty="0">
                <a:solidFill>
                  <a:srgbClr val="FFFFFF"/>
                </a:solidFill>
                <a:latin typeface="Calibri"/>
                <a:cs typeface="Calibri"/>
              </a:rPr>
              <a:t>achieve</a:t>
            </a:r>
            <a:r>
              <a:rPr sz="1200" spc="45" dirty="0">
                <a:solidFill>
                  <a:srgbClr val="FFFFFF"/>
                </a:solidFill>
                <a:latin typeface="Calibri"/>
                <a:cs typeface="Calibri"/>
              </a:rPr>
              <a:t> </a:t>
            </a:r>
            <a:r>
              <a:rPr sz="1200" dirty="0">
                <a:solidFill>
                  <a:srgbClr val="FFFFFF"/>
                </a:solidFill>
                <a:latin typeface="Calibri"/>
                <a:cs typeface="Calibri"/>
              </a:rPr>
              <a:t>results.</a:t>
            </a:r>
            <a:r>
              <a:rPr sz="1200" spc="50" dirty="0">
                <a:solidFill>
                  <a:srgbClr val="FFFFFF"/>
                </a:solidFill>
                <a:latin typeface="Calibri"/>
                <a:cs typeface="Calibri"/>
              </a:rPr>
              <a:t> </a:t>
            </a:r>
            <a:r>
              <a:rPr sz="1200" dirty="0">
                <a:solidFill>
                  <a:srgbClr val="FFFFFF"/>
                </a:solidFill>
                <a:latin typeface="Calibri"/>
                <a:cs typeface="Calibri"/>
              </a:rPr>
              <a:t>The</a:t>
            </a:r>
            <a:r>
              <a:rPr sz="1200" spc="160" dirty="0">
                <a:solidFill>
                  <a:srgbClr val="FFFFFF"/>
                </a:solidFill>
                <a:latin typeface="Calibri"/>
                <a:cs typeface="Calibri"/>
              </a:rPr>
              <a:t> </a:t>
            </a:r>
            <a:r>
              <a:rPr sz="1200" spc="-10" dirty="0">
                <a:solidFill>
                  <a:srgbClr val="FFFFFF"/>
                </a:solidFill>
                <a:latin typeface="Calibri"/>
                <a:cs typeface="Calibri"/>
              </a:rPr>
              <a:t>campaign </a:t>
            </a:r>
            <a:r>
              <a:rPr sz="1200" dirty="0">
                <a:solidFill>
                  <a:srgbClr val="FFFFFF"/>
                </a:solidFill>
                <a:latin typeface="Calibri"/>
                <a:cs typeface="Calibri"/>
              </a:rPr>
              <a:t>must</a:t>
            </a:r>
            <a:r>
              <a:rPr sz="1200" spc="310" dirty="0">
                <a:solidFill>
                  <a:srgbClr val="FFFFFF"/>
                </a:solidFill>
                <a:latin typeface="Calibri"/>
                <a:cs typeface="Calibri"/>
              </a:rPr>
              <a:t> </a:t>
            </a:r>
            <a:r>
              <a:rPr sz="1200" dirty="0">
                <a:solidFill>
                  <a:srgbClr val="FFFFFF"/>
                </a:solidFill>
                <a:latin typeface="Calibri"/>
                <a:cs typeface="Calibri"/>
              </a:rPr>
              <a:t>be</a:t>
            </a:r>
            <a:r>
              <a:rPr sz="1200" spc="315" dirty="0">
                <a:solidFill>
                  <a:srgbClr val="FFFFFF"/>
                </a:solidFill>
                <a:latin typeface="Calibri"/>
                <a:cs typeface="Calibri"/>
              </a:rPr>
              <a:t> </a:t>
            </a:r>
            <a:r>
              <a:rPr sz="1200" spc="-10" dirty="0">
                <a:solidFill>
                  <a:srgbClr val="FFFFFF"/>
                </a:solidFill>
                <a:latin typeface="Calibri"/>
                <a:cs typeface="Calibri"/>
              </a:rPr>
              <a:t>PR-</a:t>
            </a:r>
            <a:r>
              <a:rPr sz="1200" dirty="0">
                <a:solidFill>
                  <a:srgbClr val="FFFFFF"/>
                </a:solidFill>
                <a:latin typeface="Calibri"/>
                <a:cs typeface="Calibri"/>
              </a:rPr>
              <a:t>led,</a:t>
            </a:r>
            <a:r>
              <a:rPr sz="1200" spc="300" dirty="0">
                <a:solidFill>
                  <a:srgbClr val="FFFFFF"/>
                </a:solidFill>
                <a:latin typeface="Calibri"/>
                <a:cs typeface="Calibri"/>
              </a:rPr>
              <a:t> </a:t>
            </a:r>
            <a:r>
              <a:rPr sz="1200" dirty="0">
                <a:solidFill>
                  <a:srgbClr val="FFFFFF"/>
                </a:solidFill>
                <a:latin typeface="Calibri"/>
                <a:cs typeface="Calibri"/>
              </a:rPr>
              <a:t>and</a:t>
            </a:r>
            <a:r>
              <a:rPr sz="1200" spc="330" dirty="0">
                <a:solidFill>
                  <a:srgbClr val="FFFFFF"/>
                </a:solidFill>
                <a:latin typeface="Calibri"/>
                <a:cs typeface="Calibri"/>
              </a:rPr>
              <a:t> </a:t>
            </a:r>
            <a:r>
              <a:rPr sz="1200" dirty="0">
                <a:solidFill>
                  <a:srgbClr val="FFFFFF"/>
                </a:solidFill>
                <a:latin typeface="Calibri"/>
                <a:cs typeface="Calibri"/>
              </a:rPr>
              <a:t>demonstrates</a:t>
            </a:r>
            <a:r>
              <a:rPr sz="1200" spc="315" dirty="0">
                <a:solidFill>
                  <a:srgbClr val="FFFFFF"/>
                </a:solidFill>
                <a:latin typeface="Calibri"/>
                <a:cs typeface="Calibri"/>
              </a:rPr>
              <a:t> </a:t>
            </a:r>
            <a:r>
              <a:rPr sz="1200" dirty="0">
                <a:solidFill>
                  <a:srgbClr val="FFFFFF"/>
                </a:solidFill>
                <a:latin typeface="Calibri"/>
                <a:cs typeface="Calibri"/>
              </a:rPr>
              <a:t>the</a:t>
            </a:r>
            <a:r>
              <a:rPr sz="1200" spc="315" dirty="0">
                <a:solidFill>
                  <a:srgbClr val="FFFFFF"/>
                </a:solidFill>
                <a:latin typeface="Calibri"/>
                <a:cs typeface="Calibri"/>
              </a:rPr>
              <a:t> </a:t>
            </a:r>
            <a:r>
              <a:rPr sz="1200" dirty="0">
                <a:solidFill>
                  <a:srgbClr val="FFFFFF"/>
                </a:solidFill>
                <a:latin typeface="Calibri"/>
                <a:cs typeface="Calibri"/>
              </a:rPr>
              <a:t>creativity,</a:t>
            </a:r>
            <a:r>
              <a:rPr sz="1200" spc="300" dirty="0">
                <a:solidFill>
                  <a:srgbClr val="FFFFFF"/>
                </a:solidFill>
                <a:latin typeface="Calibri"/>
                <a:cs typeface="Calibri"/>
              </a:rPr>
              <a:t> </a:t>
            </a:r>
            <a:r>
              <a:rPr sz="1200" spc="-10" dirty="0">
                <a:solidFill>
                  <a:srgbClr val="FFFFFF"/>
                </a:solidFill>
                <a:latin typeface="Calibri"/>
                <a:cs typeface="Calibri"/>
              </a:rPr>
              <a:t>innovation, </a:t>
            </a:r>
            <a:r>
              <a:rPr sz="1200" dirty="0">
                <a:solidFill>
                  <a:srgbClr val="FFFFFF"/>
                </a:solidFill>
                <a:latin typeface="Calibri"/>
                <a:cs typeface="Calibri"/>
              </a:rPr>
              <a:t>impact</a:t>
            </a:r>
            <a:r>
              <a:rPr sz="1200" spc="5" dirty="0">
                <a:solidFill>
                  <a:srgbClr val="FFFFFF"/>
                </a:solidFill>
                <a:latin typeface="Calibri"/>
                <a:cs typeface="Calibri"/>
              </a:rPr>
              <a:t> </a:t>
            </a:r>
            <a:r>
              <a:rPr sz="1200" dirty="0">
                <a:solidFill>
                  <a:srgbClr val="FFFFFF"/>
                </a:solidFill>
                <a:latin typeface="Calibri"/>
                <a:cs typeface="Calibri"/>
              </a:rPr>
              <a:t>and </a:t>
            </a:r>
            <a:r>
              <a:rPr sz="1200" spc="-20" dirty="0">
                <a:solidFill>
                  <a:srgbClr val="FFFFFF"/>
                </a:solidFill>
                <a:latin typeface="Calibri"/>
                <a:cs typeface="Calibri"/>
              </a:rPr>
              <a:t>effectiveness.</a:t>
            </a:r>
            <a:r>
              <a:rPr sz="1200" spc="-10" dirty="0">
                <a:solidFill>
                  <a:srgbClr val="FFFFFF"/>
                </a:solidFill>
                <a:latin typeface="Calibri"/>
                <a:cs typeface="Calibri"/>
              </a:rPr>
              <a:t> </a:t>
            </a:r>
            <a:r>
              <a:rPr sz="1200" dirty="0">
                <a:solidFill>
                  <a:srgbClr val="FFFFFF"/>
                </a:solidFill>
                <a:latin typeface="Calibri"/>
                <a:cs typeface="Calibri"/>
              </a:rPr>
              <a:t>Judges</a:t>
            </a:r>
            <a:r>
              <a:rPr sz="1200" spc="20" dirty="0">
                <a:solidFill>
                  <a:srgbClr val="FFFFFF"/>
                </a:solidFill>
                <a:latin typeface="Calibri"/>
                <a:cs typeface="Calibri"/>
              </a:rPr>
              <a:t> </a:t>
            </a:r>
            <a:r>
              <a:rPr sz="1200" spc="-10" dirty="0">
                <a:solidFill>
                  <a:srgbClr val="FFFFFF"/>
                </a:solidFill>
                <a:latin typeface="Calibri"/>
                <a:cs typeface="Calibri"/>
              </a:rPr>
              <a:t>will </a:t>
            </a:r>
            <a:r>
              <a:rPr sz="1200" dirty="0">
                <a:solidFill>
                  <a:srgbClr val="FFFFFF"/>
                </a:solidFill>
                <a:latin typeface="Calibri"/>
                <a:cs typeface="Calibri"/>
              </a:rPr>
              <a:t>be</a:t>
            </a:r>
            <a:r>
              <a:rPr sz="1200" spc="25" dirty="0">
                <a:solidFill>
                  <a:srgbClr val="FFFFFF"/>
                </a:solidFill>
                <a:latin typeface="Calibri"/>
                <a:cs typeface="Calibri"/>
              </a:rPr>
              <a:t> </a:t>
            </a:r>
            <a:r>
              <a:rPr sz="1200" dirty="0">
                <a:solidFill>
                  <a:srgbClr val="FFFFFF"/>
                </a:solidFill>
                <a:latin typeface="Calibri"/>
                <a:cs typeface="Calibri"/>
              </a:rPr>
              <a:t>looking</a:t>
            </a:r>
            <a:r>
              <a:rPr sz="1200" spc="275" dirty="0">
                <a:solidFill>
                  <a:srgbClr val="FFFFFF"/>
                </a:solidFill>
                <a:latin typeface="Calibri"/>
                <a:cs typeface="Calibri"/>
              </a:rPr>
              <a:t> </a:t>
            </a:r>
            <a:r>
              <a:rPr sz="1200" dirty="0">
                <a:solidFill>
                  <a:srgbClr val="FFFFFF"/>
                </a:solidFill>
                <a:latin typeface="Calibri"/>
                <a:cs typeface="Calibri"/>
              </a:rPr>
              <a:t>at</a:t>
            </a:r>
            <a:r>
              <a:rPr sz="1200" spc="-15" dirty="0">
                <a:solidFill>
                  <a:srgbClr val="FFFFFF"/>
                </a:solidFill>
                <a:latin typeface="Calibri"/>
                <a:cs typeface="Calibri"/>
              </a:rPr>
              <a:t> </a:t>
            </a:r>
            <a:r>
              <a:rPr sz="1200" dirty="0">
                <a:solidFill>
                  <a:srgbClr val="FFFFFF"/>
                </a:solidFill>
                <a:latin typeface="Calibri"/>
                <a:cs typeface="Calibri"/>
              </a:rPr>
              <a:t>the</a:t>
            </a:r>
            <a:r>
              <a:rPr sz="1200" spc="5" dirty="0">
                <a:solidFill>
                  <a:srgbClr val="FFFFFF"/>
                </a:solidFill>
                <a:latin typeface="Calibri"/>
                <a:cs typeface="Calibri"/>
              </a:rPr>
              <a:t> </a:t>
            </a:r>
            <a:r>
              <a:rPr sz="1200" dirty="0">
                <a:solidFill>
                  <a:srgbClr val="FFFFFF"/>
                </a:solidFill>
                <a:latin typeface="Calibri"/>
                <a:cs typeface="Calibri"/>
              </a:rPr>
              <a:t>role</a:t>
            </a:r>
            <a:r>
              <a:rPr sz="1200" spc="5" dirty="0">
                <a:solidFill>
                  <a:srgbClr val="FFFFFF"/>
                </a:solidFill>
                <a:latin typeface="Calibri"/>
                <a:cs typeface="Calibri"/>
              </a:rPr>
              <a:t> </a:t>
            </a:r>
            <a:r>
              <a:rPr sz="1200" dirty="0">
                <a:solidFill>
                  <a:srgbClr val="FFFFFF"/>
                </a:solidFill>
                <a:latin typeface="Calibri"/>
                <a:cs typeface="Calibri"/>
              </a:rPr>
              <a:t>of</a:t>
            </a:r>
            <a:r>
              <a:rPr sz="1200" spc="20" dirty="0">
                <a:solidFill>
                  <a:srgbClr val="FFFFFF"/>
                </a:solidFill>
                <a:latin typeface="Calibri"/>
                <a:cs typeface="Calibri"/>
              </a:rPr>
              <a:t> </a:t>
            </a:r>
            <a:r>
              <a:rPr sz="1200" spc="-25" dirty="0">
                <a:solidFill>
                  <a:srgbClr val="FFFFFF"/>
                </a:solidFill>
                <a:latin typeface="Calibri"/>
                <a:cs typeface="Calibri"/>
              </a:rPr>
              <a:t>PR </a:t>
            </a:r>
            <a:r>
              <a:rPr sz="1200" spc="-30" dirty="0">
                <a:solidFill>
                  <a:srgbClr val="FFFFFF"/>
                </a:solidFill>
                <a:latin typeface="Calibri"/>
                <a:cs typeface="Calibri"/>
              </a:rPr>
              <a:t>played</a:t>
            </a:r>
            <a:r>
              <a:rPr sz="1200" spc="-80" dirty="0">
                <a:solidFill>
                  <a:srgbClr val="FFFFFF"/>
                </a:solidFill>
                <a:latin typeface="Calibri"/>
                <a:cs typeface="Calibri"/>
              </a:rPr>
              <a:t> </a:t>
            </a:r>
            <a:r>
              <a:rPr sz="1200" dirty="0">
                <a:solidFill>
                  <a:srgbClr val="FFFFFF"/>
                </a:solidFill>
                <a:latin typeface="Calibri"/>
                <a:cs typeface="Calibri"/>
              </a:rPr>
              <a:t>in</a:t>
            </a:r>
            <a:r>
              <a:rPr sz="1200" spc="5" dirty="0">
                <a:solidFill>
                  <a:srgbClr val="FFFFFF"/>
                </a:solidFill>
                <a:latin typeface="Calibri"/>
                <a:cs typeface="Calibri"/>
              </a:rPr>
              <a:t> </a:t>
            </a:r>
            <a:r>
              <a:rPr sz="1200" dirty="0">
                <a:solidFill>
                  <a:srgbClr val="FFFFFF"/>
                </a:solidFill>
                <a:latin typeface="Calibri"/>
                <a:cs typeface="Calibri"/>
              </a:rPr>
              <a:t>the</a:t>
            </a:r>
            <a:r>
              <a:rPr sz="1200" spc="-15" dirty="0">
                <a:solidFill>
                  <a:srgbClr val="FFFFFF"/>
                </a:solidFill>
                <a:latin typeface="Calibri"/>
                <a:cs typeface="Calibri"/>
              </a:rPr>
              <a:t> </a:t>
            </a:r>
            <a:r>
              <a:rPr sz="1200" spc="-35" dirty="0">
                <a:solidFill>
                  <a:srgbClr val="FFFFFF"/>
                </a:solidFill>
                <a:latin typeface="Calibri"/>
                <a:cs typeface="Calibri"/>
              </a:rPr>
              <a:t>strategic</a:t>
            </a:r>
            <a:r>
              <a:rPr sz="1200" spc="-45" dirty="0">
                <a:solidFill>
                  <a:srgbClr val="FFFFFF"/>
                </a:solidFill>
                <a:latin typeface="Calibri"/>
                <a:cs typeface="Calibri"/>
              </a:rPr>
              <a:t> </a:t>
            </a:r>
            <a:r>
              <a:rPr sz="1200" spc="-20" dirty="0">
                <a:solidFill>
                  <a:srgbClr val="FFFFFF"/>
                </a:solidFill>
                <a:latin typeface="Calibri"/>
                <a:cs typeface="Calibri"/>
              </a:rPr>
              <a:t>development</a:t>
            </a:r>
            <a:r>
              <a:rPr sz="1200" spc="-65" dirty="0">
                <a:solidFill>
                  <a:srgbClr val="FFFFFF"/>
                </a:solidFill>
                <a:latin typeface="Calibri"/>
                <a:cs typeface="Calibri"/>
              </a:rPr>
              <a:t> </a:t>
            </a:r>
            <a:r>
              <a:rPr sz="1200" dirty="0">
                <a:solidFill>
                  <a:srgbClr val="FFFFFF"/>
                </a:solidFill>
                <a:latin typeface="Calibri"/>
                <a:cs typeface="Calibri"/>
              </a:rPr>
              <a:t>and</a:t>
            </a:r>
            <a:r>
              <a:rPr sz="1200" spc="315" dirty="0">
                <a:solidFill>
                  <a:srgbClr val="FFFFFF"/>
                </a:solidFill>
                <a:latin typeface="Calibri"/>
                <a:cs typeface="Calibri"/>
              </a:rPr>
              <a:t> </a:t>
            </a:r>
            <a:r>
              <a:rPr sz="1200" spc="-10" dirty="0">
                <a:solidFill>
                  <a:srgbClr val="FFFFFF"/>
                </a:solidFill>
                <a:latin typeface="Calibri"/>
                <a:cs typeface="Calibri"/>
              </a:rPr>
              <a:t>implementation.</a:t>
            </a:r>
            <a:endParaRPr sz="1200">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39216" y="1110182"/>
            <a:ext cx="4032885" cy="1986914"/>
          </a:xfrm>
          <a:prstGeom prst="rect">
            <a:avLst/>
          </a:prstGeom>
        </p:spPr>
        <p:txBody>
          <a:bodyPr vert="horz" wrap="square" lIns="0" tIns="12700" rIns="0" bIns="0" rtlCol="0">
            <a:spAutoFit/>
          </a:bodyPr>
          <a:lstStyle/>
          <a:p>
            <a:pPr marL="12700">
              <a:lnSpc>
                <a:spcPct val="100000"/>
              </a:lnSpc>
              <a:spcBef>
                <a:spcPts val="100"/>
              </a:spcBef>
            </a:pPr>
            <a:r>
              <a:rPr sz="1200" b="1" spc="-10" dirty="0">
                <a:solidFill>
                  <a:srgbClr val="FF0000"/>
                </a:solidFill>
                <a:latin typeface="Calibri"/>
                <a:cs typeface="Calibri"/>
              </a:rPr>
              <a:t>C37.</a:t>
            </a:r>
            <a:r>
              <a:rPr sz="1200" b="1" spc="-45" dirty="0">
                <a:solidFill>
                  <a:srgbClr val="FF0000"/>
                </a:solidFill>
                <a:latin typeface="Calibri"/>
                <a:cs typeface="Calibri"/>
              </a:rPr>
              <a:t> </a:t>
            </a:r>
            <a:r>
              <a:rPr sz="1200" b="1" spc="-25" dirty="0">
                <a:solidFill>
                  <a:srgbClr val="FF0000"/>
                </a:solidFill>
                <a:latin typeface="Calibri"/>
                <a:cs typeface="Calibri"/>
              </a:rPr>
              <a:t>Internal </a:t>
            </a:r>
            <a:r>
              <a:rPr sz="1200" b="1" spc="-10" dirty="0">
                <a:solidFill>
                  <a:srgbClr val="FF0000"/>
                </a:solidFill>
                <a:latin typeface="Calibri"/>
                <a:cs typeface="Calibri"/>
              </a:rPr>
              <a:t>Communications</a:t>
            </a:r>
            <a:endParaRPr sz="1200">
              <a:latin typeface="Calibri"/>
              <a:cs typeface="Calibri"/>
            </a:endParaRPr>
          </a:p>
          <a:p>
            <a:pPr marL="12700" marR="5080">
              <a:lnSpc>
                <a:spcPct val="108000"/>
              </a:lnSpc>
              <a:spcBef>
                <a:spcPts val="1330"/>
              </a:spcBef>
              <a:tabLst>
                <a:tab pos="390525" algn="l"/>
                <a:tab pos="896619" algn="l"/>
                <a:tab pos="1664970" algn="l"/>
                <a:tab pos="2006600" algn="l"/>
                <a:tab pos="2646680" algn="l"/>
                <a:tab pos="3723004" algn="l"/>
              </a:tabLst>
            </a:pPr>
            <a:r>
              <a:rPr sz="1200" spc="-20" dirty="0">
                <a:solidFill>
                  <a:srgbClr val="FFFFFF"/>
                </a:solidFill>
                <a:latin typeface="Calibri"/>
                <a:cs typeface="Calibri"/>
              </a:rPr>
              <a:t>This</a:t>
            </a:r>
            <a:r>
              <a:rPr sz="1200" dirty="0">
                <a:solidFill>
                  <a:srgbClr val="FFFFFF"/>
                </a:solidFill>
                <a:latin typeface="Calibri"/>
                <a:cs typeface="Calibri"/>
              </a:rPr>
              <a:t>	</a:t>
            </a:r>
            <a:r>
              <a:rPr sz="1200" spc="-10" dirty="0">
                <a:solidFill>
                  <a:srgbClr val="FFFFFF"/>
                </a:solidFill>
                <a:latin typeface="Calibri"/>
                <a:cs typeface="Calibri"/>
              </a:rPr>
              <a:t>award</a:t>
            </a:r>
            <a:r>
              <a:rPr sz="1200" dirty="0">
                <a:solidFill>
                  <a:srgbClr val="FFFFFF"/>
                </a:solidFill>
                <a:latin typeface="Calibri"/>
                <a:cs typeface="Calibri"/>
              </a:rPr>
              <a:t>	</a:t>
            </a:r>
            <a:r>
              <a:rPr sz="1200" spc="-10" dirty="0">
                <a:solidFill>
                  <a:srgbClr val="FFFFFF"/>
                </a:solidFill>
                <a:latin typeface="Calibri"/>
                <a:cs typeface="Calibri"/>
              </a:rPr>
              <a:t>recognizes</a:t>
            </a:r>
            <a:r>
              <a:rPr sz="1200" dirty="0">
                <a:solidFill>
                  <a:srgbClr val="FFFFFF"/>
                </a:solidFill>
                <a:latin typeface="Calibri"/>
                <a:cs typeface="Calibri"/>
              </a:rPr>
              <a:t>	</a:t>
            </a:r>
            <a:r>
              <a:rPr sz="1200" spc="-25" dirty="0">
                <a:solidFill>
                  <a:srgbClr val="FFFFFF"/>
                </a:solidFill>
                <a:latin typeface="Calibri"/>
                <a:cs typeface="Calibri"/>
              </a:rPr>
              <a:t>the</a:t>
            </a:r>
            <a:r>
              <a:rPr sz="1200" dirty="0">
                <a:solidFill>
                  <a:srgbClr val="FFFFFF"/>
                </a:solidFill>
                <a:latin typeface="Calibri"/>
                <a:cs typeface="Calibri"/>
              </a:rPr>
              <a:t>	</a:t>
            </a:r>
            <a:r>
              <a:rPr sz="1200" spc="-10" dirty="0">
                <a:solidFill>
                  <a:srgbClr val="FFFFFF"/>
                </a:solidFill>
                <a:latin typeface="Calibri"/>
                <a:cs typeface="Calibri"/>
              </a:rPr>
              <a:t>strategic</a:t>
            </a:r>
            <a:r>
              <a:rPr sz="1200" dirty="0">
                <a:solidFill>
                  <a:srgbClr val="FFFFFF"/>
                </a:solidFill>
                <a:latin typeface="Calibri"/>
                <a:cs typeface="Calibri"/>
              </a:rPr>
              <a:t>	</a:t>
            </a:r>
            <a:r>
              <a:rPr sz="1200" spc="-10" dirty="0">
                <a:solidFill>
                  <a:srgbClr val="FFFFFF"/>
                </a:solidFill>
                <a:latin typeface="Calibri"/>
                <a:cs typeface="Calibri"/>
              </a:rPr>
              <a:t>communication</a:t>
            </a:r>
            <a:r>
              <a:rPr sz="1200" dirty="0">
                <a:solidFill>
                  <a:srgbClr val="FFFFFF"/>
                </a:solidFill>
                <a:latin typeface="Calibri"/>
                <a:cs typeface="Calibri"/>
              </a:rPr>
              <a:t>	</a:t>
            </a:r>
            <a:r>
              <a:rPr sz="1200" spc="-25" dirty="0">
                <a:solidFill>
                  <a:srgbClr val="FFFFFF"/>
                </a:solidFill>
                <a:latin typeface="Calibri"/>
                <a:cs typeface="Calibri"/>
              </a:rPr>
              <a:t>or </a:t>
            </a:r>
            <a:r>
              <a:rPr sz="1200" spc="-10" dirty="0">
                <a:solidFill>
                  <a:srgbClr val="FFFFFF"/>
                </a:solidFill>
                <a:latin typeface="Calibri"/>
                <a:cs typeface="Calibri"/>
              </a:rPr>
              <a:t>significant</a:t>
            </a:r>
            <a:r>
              <a:rPr sz="1200" spc="140" dirty="0">
                <a:solidFill>
                  <a:srgbClr val="FFFFFF"/>
                </a:solidFill>
                <a:latin typeface="Calibri"/>
                <a:cs typeface="Calibri"/>
              </a:rPr>
              <a:t> </a:t>
            </a:r>
            <a:r>
              <a:rPr sz="1200" dirty="0">
                <a:solidFill>
                  <a:srgbClr val="FFFFFF"/>
                </a:solidFill>
                <a:latin typeface="Calibri"/>
                <a:cs typeface="Calibri"/>
              </a:rPr>
              <a:t>project</a:t>
            </a:r>
            <a:r>
              <a:rPr sz="1200" spc="140" dirty="0">
                <a:solidFill>
                  <a:srgbClr val="FFFFFF"/>
                </a:solidFill>
                <a:latin typeface="Calibri"/>
                <a:cs typeface="Calibri"/>
              </a:rPr>
              <a:t> </a:t>
            </a:r>
            <a:r>
              <a:rPr sz="1200" dirty="0">
                <a:solidFill>
                  <a:srgbClr val="FFFFFF"/>
                </a:solidFill>
                <a:latin typeface="Calibri"/>
                <a:cs typeface="Calibri"/>
              </a:rPr>
              <a:t>has</a:t>
            </a:r>
            <a:r>
              <a:rPr sz="1200" spc="165" dirty="0">
                <a:solidFill>
                  <a:srgbClr val="FFFFFF"/>
                </a:solidFill>
                <a:latin typeface="Calibri"/>
                <a:cs typeface="Calibri"/>
              </a:rPr>
              <a:t> </a:t>
            </a:r>
            <a:r>
              <a:rPr sz="1200" dirty="0">
                <a:solidFill>
                  <a:srgbClr val="FFFFFF"/>
                </a:solidFill>
                <a:latin typeface="Calibri"/>
                <a:cs typeface="Calibri"/>
              </a:rPr>
              <a:t>engaged</a:t>
            </a:r>
            <a:r>
              <a:rPr sz="1200" spc="130" dirty="0">
                <a:solidFill>
                  <a:srgbClr val="FFFFFF"/>
                </a:solidFill>
                <a:latin typeface="Calibri"/>
                <a:cs typeface="Calibri"/>
              </a:rPr>
              <a:t> </a:t>
            </a:r>
            <a:r>
              <a:rPr sz="1200" dirty="0">
                <a:solidFill>
                  <a:srgbClr val="FFFFFF"/>
                </a:solidFill>
                <a:latin typeface="Calibri"/>
                <a:cs typeface="Calibri"/>
              </a:rPr>
              <a:t>internal</a:t>
            </a:r>
            <a:r>
              <a:rPr sz="1200" spc="130" dirty="0">
                <a:solidFill>
                  <a:srgbClr val="FFFFFF"/>
                </a:solidFill>
                <a:latin typeface="Calibri"/>
                <a:cs typeface="Calibri"/>
              </a:rPr>
              <a:t> </a:t>
            </a:r>
            <a:r>
              <a:rPr sz="1200" spc="-30" dirty="0">
                <a:solidFill>
                  <a:srgbClr val="FFFFFF"/>
                </a:solidFill>
                <a:latin typeface="Calibri"/>
                <a:cs typeface="Calibri"/>
              </a:rPr>
              <a:t>stakeholders</a:t>
            </a:r>
            <a:r>
              <a:rPr sz="1200" spc="130" dirty="0">
                <a:solidFill>
                  <a:srgbClr val="FFFFFF"/>
                </a:solidFill>
                <a:latin typeface="Calibri"/>
                <a:cs typeface="Calibri"/>
              </a:rPr>
              <a:t> </a:t>
            </a:r>
            <a:r>
              <a:rPr sz="1200" dirty="0">
                <a:solidFill>
                  <a:srgbClr val="FFFFFF"/>
                </a:solidFill>
                <a:latin typeface="Calibri"/>
                <a:cs typeface="Calibri"/>
              </a:rPr>
              <a:t>such</a:t>
            </a:r>
            <a:r>
              <a:rPr sz="1200" spc="135" dirty="0">
                <a:solidFill>
                  <a:srgbClr val="FFFFFF"/>
                </a:solidFill>
                <a:latin typeface="Calibri"/>
                <a:cs typeface="Calibri"/>
              </a:rPr>
              <a:t> </a:t>
            </a:r>
            <a:r>
              <a:rPr sz="1200" spc="-25" dirty="0">
                <a:solidFill>
                  <a:srgbClr val="FFFFFF"/>
                </a:solidFill>
                <a:latin typeface="Calibri"/>
                <a:cs typeface="Calibri"/>
              </a:rPr>
              <a:t>as </a:t>
            </a:r>
            <a:r>
              <a:rPr sz="1200" spc="-30" dirty="0">
                <a:solidFill>
                  <a:srgbClr val="FFFFFF"/>
                </a:solidFill>
                <a:latin typeface="Calibri"/>
                <a:cs typeface="Calibri"/>
              </a:rPr>
              <a:t>communicating</a:t>
            </a:r>
            <a:r>
              <a:rPr sz="1200" spc="85" dirty="0">
                <a:solidFill>
                  <a:srgbClr val="FFFFFF"/>
                </a:solidFill>
                <a:latin typeface="Calibri"/>
                <a:cs typeface="Calibri"/>
              </a:rPr>
              <a:t> </a:t>
            </a:r>
            <a:r>
              <a:rPr sz="1200" dirty="0">
                <a:solidFill>
                  <a:srgbClr val="FFFFFF"/>
                </a:solidFill>
                <a:latin typeface="Calibri"/>
                <a:cs typeface="Calibri"/>
              </a:rPr>
              <a:t>a</a:t>
            </a:r>
            <a:r>
              <a:rPr sz="1200" spc="10" dirty="0">
                <a:solidFill>
                  <a:srgbClr val="FFFFFF"/>
                </a:solidFill>
                <a:latin typeface="Calibri"/>
                <a:cs typeface="Calibri"/>
              </a:rPr>
              <a:t> </a:t>
            </a:r>
            <a:r>
              <a:rPr sz="1200" spc="-10" dirty="0">
                <a:solidFill>
                  <a:srgbClr val="FFFFFF"/>
                </a:solidFill>
                <a:latin typeface="Calibri"/>
                <a:cs typeface="Calibri"/>
              </a:rPr>
              <a:t>merger</a:t>
            </a:r>
            <a:r>
              <a:rPr sz="1200" spc="-85" dirty="0">
                <a:solidFill>
                  <a:srgbClr val="FFFFFF"/>
                </a:solidFill>
                <a:latin typeface="Calibri"/>
                <a:cs typeface="Calibri"/>
              </a:rPr>
              <a:t> </a:t>
            </a:r>
            <a:r>
              <a:rPr sz="1200" dirty="0">
                <a:solidFill>
                  <a:srgbClr val="FFFFFF"/>
                </a:solidFill>
                <a:latin typeface="Calibri"/>
                <a:cs typeface="Calibri"/>
              </a:rPr>
              <a:t>or</a:t>
            </a:r>
            <a:r>
              <a:rPr sz="1200" spc="-25" dirty="0">
                <a:solidFill>
                  <a:srgbClr val="FFFFFF"/>
                </a:solidFill>
                <a:latin typeface="Calibri"/>
                <a:cs typeface="Calibri"/>
              </a:rPr>
              <a:t> acquisition,</a:t>
            </a:r>
            <a:r>
              <a:rPr sz="1200" spc="50" dirty="0">
                <a:solidFill>
                  <a:srgbClr val="FFFFFF"/>
                </a:solidFill>
                <a:latin typeface="Calibri"/>
                <a:cs typeface="Calibri"/>
              </a:rPr>
              <a:t> </a:t>
            </a:r>
            <a:r>
              <a:rPr sz="1200" spc="-10" dirty="0">
                <a:solidFill>
                  <a:srgbClr val="FFFFFF"/>
                </a:solidFill>
                <a:latin typeface="Calibri"/>
                <a:cs typeface="Calibri"/>
              </a:rPr>
              <a:t>change</a:t>
            </a:r>
            <a:r>
              <a:rPr sz="1200" spc="-75" dirty="0">
                <a:solidFill>
                  <a:srgbClr val="FFFFFF"/>
                </a:solidFill>
                <a:latin typeface="Calibri"/>
                <a:cs typeface="Calibri"/>
              </a:rPr>
              <a:t> </a:t>
            </a:r>
            <a:r>
              <a:rPr sz="1200" spc="-10" dirty="0">
                <a:solidFill>
                  <a:srgbClr val="FFFFFF"/>
                </a:solidFill>
                <a:latin typeface="Calibri"/>
                <a:cs typeface="Calibri"/>
              </a:rPr>
              <a:t>management, rebranding,</a:t>
            </a:r>
            <a:r>
              <a:rPr sz="1200" spc="140" dirty="0">
                <a:solidFill>
                  <a:srgbClr val="FFFFFF"/>
                </a:solidFill>
                <a:latin typeface="Calibri"/>
                <a:cs typeface="Calibri"/>
              </a:rPr>
              <a:t> </a:t>
            </a:r>
            <a:r>
              <a:rPr sz="1200" spc="-10" dirty="0">
                <a:solidFill>
                  <a:srgbClr val="FFFFFF"/>
                </a:solidFill>
                <a:latin typeface="Calibri"/>
                <a:cs typeface="Calibri"/>
              </a:rPr>
              <a:t>restructuring,</a:t>
            </a:r>
            <a:r>
              <a:rPr sz="1200" spc="140" dirty="0">
                <a:solidFill>
                  <a:srgbClr val="FFFFFF"/>
                </a:solidFill>
                <a:latin typeface="Calibri"/>
                <a:cs typeface="Calibri"/>
              </a:rPr>
              <a:t> </a:t>
            </a:r>
            <a:r>
              <a:rPr sz="1200" spc="-10" dirty="0">
                <a:solidFill>
                  <a:srgbClr val="FFFFFF"/>
                </a:solidFill>
                <a:latin typeface="Calibri"/>
                <a:cs typeface="Calibri"/>
              </a:rPr>
              <a:t>layoffs,</a:t>
            </a:r>
            <a:r>
              <a:rPr sz="1200" spc="165" dirty="0">
                <a:solidFill>
                  <a:srgbClr val="FFFFFF"/>
                </a:solidFill>
                <a:latin typeface="Calibri"/>
                <a:cs typeface="Calibri"/>
              </a:rPr>
              <a:t> </a:t>
            </a:r>
            <a:r>
              <a:rPr sz="1200" dirty="0">
                <a:solidFill>
                  <a:srgbClr val="FFFFFF"/>
                </a:solidFill>
                <a:latin typeface="Calibri"/>
                <a:cs typeface="Calibri"/>
              </a:rPr>
              <a:t>or</a:t>
            </a:r>
            <a:r>
              <a:rPr sz="1200" spc="145" dirty="0">
                <a:solidFill>
                  <a:srgbClr val="FFFFFF"/>
                </a:solidFill>
                <a:latin typeface="Calibri"/>
                <a:cs typeface="Calibri"/>
              </a:rPr>
              <a:t> </a:t>
            </a:r>
            <a:r>
              <a:rPr sz="1200" dirty="0">
                <a:solidFill>
                  <a:srgbClr val="FFFFFF"/>
                </a:solidFill>
                <a:latin typeface="Calibri"/>
                <a:cs typeface="Calibri"/>
              </a:rPr>
              <a:t>other</a:t>
            </a:r>
            <a:r>
              <a:rPr sz="1200" spc="165" dirty="0">
                <a:solidFill>
                  <a:srgbClr val="FFFFFF"/>
                </a:solidFill>
                <a:latin typeface="Calibri"/>
                <a:cs typeface="Calibri"/>
              </a:rPr>
              <a:t> </a:t>
            </a:r>
            <a:r>
              <a:rPr sz="1200" spc="-10" dirty="0">
                <a:solidFill>
                  <a:srgbClr val="FFFFFF"/>
                </a:solidFill>
                <a:latin typeface="Calibri"/>
                <a:cs typeface="Calibri"/>
              </a:rPr>
              <a:t>issue/problem</a:t>
            </a:r>
            <a:r>
              <a:rPr sz="1200" spc="155" dirty="0">
                <a:solidFill>
                  <a:srgbClr val="FFFFFF"/>
                </a:solidFill>
                <a:latin typeface="Calibri"/>
                <a:cs typeface="Calibri"/>
              </a:rPr>
              <a:t> </a:t>
            </a:r>
            <a:r>
              <a:rPr sz="1200" dirty="0">
                <a:solidFill>
                  <a:srgbClr val="FFFFFF"/>
                </a:solidFill>
                <a:latin typeface="Calibri"/>
                <a:cs typeface="Calibri"/>
              </a:rPr>
              <a:t>of</a:t>
            </a:r>
            <a:r>
              <a:rPr sz="1200" spc="150" dirty="0">
                <a:solidFill>
                  <a:srgbClr val="FFFFFF"/>
                </a:solidFill>
                <a:latin typeface="Calibri"/>
                <a:cs typeface="Calibri"/>
              </a:rPr>
              <a:t> </a:t>
            </a:r>
            <a:r>
              <a:rPr sz="1200" spc="-25" dirty="0">
                <a:solidFill>
                  <a:srgbClr val="FFFFFF"/>
                </a:solidFill>
                <a:latin typeface="Calibri"/>
                <a:cs typeface="Calibri"/>
              </a:rPr>
              <a:t>an </a:t>
            </a:r>
            <a:r>
              <a:rPr sz="1200" spc="-10" dirty="0">
                <a:solidFill>
                  <a:srgbClr val="FFFFFF"/>
                </a:solidFill>
                <a:latin typeface="Calibri"/>
                <a:cs typeface="Calibri"/>
              </a:rPr>
              <a:t>internal</a:t>
            </a:r>
            <a:r>
              <a:rPr sz="1200" spc="190" dirty="0">
                <a:solidFill>
                  <a:srgbClr val="FFFFFF"/>
                </a:solidFill>
                <a:latin typeface="Calibri"/>
                <a:cs typeface="Calibri"/>
              </a:rPr>
              <a:t> </a:t>
            </a:r>
            <a:r>
              <a:rPr sz="1200" spc="-35" dirty="0">
                <a:solidFill>
                  <a:srgbClr val="FFFFFF"/>
                </a:solidFill>
                <a:latin typeface="Calibri"/>
                <a:cs typeface="Calibri"/>
              </a:rPr>
              <a:t>communications/employee</a:t>
            </a:r>
            <a:r>
              <a:rPr sz="1200" spc="40" dirty="0">
                <a:solidFill>
                  <a:srgbClr val="FFFFFF"/>
                </a:solidFill>
                <a:latin typeface="Calibri"/>
                <a:cs typeface="Calibri"/>
              </a:rPr>
              <a:t> </a:t>
            </a:r>
            <a:r>
              <a:rPr sz="1200" spc="-10" dirty="0">
                <a:solidFill>
                  <a:srgbClr val="FFFFFF"/>
                </a:solidFill>
                <a:latin typeface="Calibri"/>
                <a:cs typeface="Calibri"/>
              </a:rPr>
              <a:t>engagementnature.</a:t>
            </a:r>
            <a:endParaRPr sz="1200">
              <a:latin typeface="Calibri"/>
              <a:cs typeface="Calibri"/>
            </a:endParaRPr>
          </a:p>
          <a:p>
            <a:pPr marL="12700" marR="74930" algn="just">
              <a:lnSpc>
                <a:spcPct val="111700"/>
              </a:lnSpc>
              <a:spcBef>
                <a:spcPts val="70"/>
              </a:spcBef>
            </a:pPr>
            <a:r>
              <a:rPr sz="1200" dirty="0">
                <a:solidFill>
                  <a:srgbClr val="FFFFFF"/>
                </a:solidFill>
                <a:latin typeface="Calibri"/>
                <a:cs typeface="Calibri"/>
              </a:rPr>
              <a:t>Judges</a:t>
            </a:r>
            <a:r>
              <a:rPr sz="1200" spc="215" dirty="0">
                <a:solidFill>
                  <a:srgbClr val="FFFFFF"/>
                </a:solidFill>
                <a:latin typeface="Calibri"/>
                <a:cs typeface="Calibri"/>
              </a:rPr>
              <a:t> </a:t>
            </a:r>
            <a:r>
              <a:rPr sz="1200" dirty="0">
                <a:solidFill>
                  <a:srgbClr val="FFFFFF"/>
                </a:solidFill>
                <a:latin typeface="Calibri"/>
                <a:cs typeface="Calibri"/>
              </a:rPr>
              <a:t>will</a:t>
            </a:r>
            <a:r>
              <a:rPr sz="1200" spc="190" dirty="0">
                <a:solidFill>
                  <a:srgbClr val="FFFFFF"/>
                </a:solidFill>
                <a:latin typeface="Calibri"/>
                <a:cs typeface="Calibri"/>
              </a:rPr>
              <a:t> </a:t>
            </a:r>
            <a:r>
              <a:rPr sz="1200" dirty="0">
                <a:solidFill>
                  <a:srgbClr val="FFFFFF"/>
                </a:solidFill>
                <a:latin typeface="Calibri"/>
                <a:cs typeface="Calibri"/>
              </a:rPr>
              <a:t>recognize</a:t>
            </a:r>
            <a:r>
              <a:rPr sz="1200" spc="210" dirty="0">
                <a:solidFill>
                  <a:srgbClr val="FFFFFF"/>
                </a:solidFill>
                <a:latin typeface="Calibri"/>
                <a:cs typeface="Calibri"/>
              </a:rPr>
              <a:t> </a:t>
            </a:r>
            <a:r>
              <a:rPr sz="1200" dirty="0">
                <a:solidFill>
                  <a:srgbClr val="FFFFFF"/>
                </a:solidFill>
                <a:latin typeface="Calibri"/>
                <a:cs typeface="Calibri"/>
              </a:rPr>
              <a:t>excellence</a:t>
            </a:r>
            <a:r>
              <a:rPr sz="1200" spc="200" dirty="0">
                <a:solidFill>
                  <a:srgbClr val="FFFFFF"/>
                </a:solidFill>
                <a:latin typeface="Calibri"/>
                <a:cs typeface="Calibri"/>
              </a:rPr>
              <a:t> </a:t>
            </a:r>
            <a:r>
              <a:rPr sz="1200" dirty="0">
                <a:solidFill>
                  <a:srgbClr val="FFFFFF"/>
                </a:solidFill>
                <a:latin typeface="Calibri"/>
                <a:cs typeface="Calibri"/>
              </a:rPr>
              <a:t>in</a:t>
            </a:r>
            <a:r>
              <a:rPr sz="1200" spc="200" dirty="0">
                <a:solidFill>
                  <a:srgbClr val="FFFFFF"/>
                </a:solidFill>
                <a:latin typeface="Calibri"/>
                <a:cs typeface="Calibri"/>
              </a:rPr>
              <a:t> </a:t>
            </a:r>
            <a:r>
              <a:rPr sz="1200" dirty="0">
                <a:solidFill>
                  <a:srgbClr val="FFFFFF"/>
                </a:solidFill>
                <a:latin typeface="Calibri"/>
                <a:cs typeface="Calibri"/>
              </a:rPr>
              <a:t>engagement</a:t>
            </a:r>
            <a:r>
              <a:rPr sz="1200" spc="195" dirty="0">
                <a:solidFill>
                  <a:srgbClr val="FFFFFF"/>
                </a:solidFill>
                <a:latin typeface="Calibri"/>
                <a:cs typeface="Calibri"/>
              </a:rPr>
              <a:t> </a:t>
            </a:r>
            <a:r>
              <a:rPr sz="1200" dirty="0">
                <a:solidFill>
                  <a:srgbClr val="FFFFFF"/>
                </a:solidFill>
                <a:latin typeface="Calibri"/>
                <a:cs typeface="Calibri"/>
              </a:rPr>
              <a:t>that</a:t>
            </a:r>
            <a:r>
              <a:rPr sz="1200" spc="229" dirty="0">
                <a:solidFill>
                  <a:srgbClr val="FFFFFF"/>
                </a:solidFill>
                <a:latin typeface="Calibri"/>
                <a:cs typeface="Calibri"/>
              </a:rPr>
              <a:t> </a:t>
            </a:r>
            <a:r>
              <a:rPr sz="1200" spc="-10" dirty="0">
                <a:solidFill>
                  <a:srgbClr val="FFFFFF"/>
                </a:solidFill>
                <a:latin typeface="Calibri"/>
                <a:cs typeface="Calibri"/>
              </a:rPr>
              <a:t>inspires </a:t>
            </a:r>
            <a:r>
              <a:rPr sz="1200" dirty="0">
                <a:solidFill>
                  <a:srgbClr val="FFFFFF"/>
                </a:solidFill>
                <a:latin typeface="Calibri"/>
                <a:cs typeface="Calibri"/>
              </a:rPr>
              <a:t>action</a:t>
            </a:r>
            <a:r>
              <a:rPr sz="1200" spc="-60" dirty="0">
                <a:solidFill>
                  <a:srgbClr val="FFFFFF"/>
                </a:solidFill>
                <a:latin typeface="Calibri"/>
                <a:cs typeface="Calibri"/>
              </a:rPr>
              <a:t> </a:t>
            </a:r>
            <a:r>
              <a:rPr sz="1200" dirty="0">
                <a:solidFill>
                  <a:srgbClr val="FFFFFF"/>
                </a:solidFill>
                <a:latin typeface="Calibri"/>
                <a:cs typeface="Calibri"/>
              </a:rPr>
              <a:t>and</a:t>
            </a:r>
            <a:r>
              <a:rPr sz="1200" spc="-20" dirty="0">
                <a:solidFill>
                  <a:srgbClr val="FFFFFF"/>
                </a:solidFill>
                <a:latin typeface="Calibri"/>
                <a:cs typeface="Calibri"/>
              </a:rPr>
              <a:t> </a:t>
            </a:r>
            <a:r>
              <a:rPr sz="1200" dirty="0">
                <a:solidFill>
                  <a:srgbClr val="FFFFFF"/>
                </a:solidFill>
                <a:latin typeface="Calibri"/>
                <a:cs typeface="Calibri"/>
              </a:rPr>
              <a:t>drives</a:t>
            </a:r>
            <a:r>
              <a:rPr sz="1200" spc="-15" dirty="0">
                <a:solidFill>
                  <a:srgbClr val="FFFFFF"/>
                </a:solidFill>
                <a:latin typeface="Calibri"/>
                <a:cs typeface="Calibri"/>
              </a:rPr>
              <a:t> </a:t>
            </a:r>
            <a:r>
              <a:rPr sz="1200" dirty="0">
                <a:solidFill>
                  <a:srgbClr val="FFFFFF"/>
                </a:solidFill>
                <a:latin typeface="Calibri"/>
                <a:cs typeface="Calibri"/>
              </a:rPr>
              <a:t>the </a:t>
            </a:r>
            <a:r>
              <a:rPr sz="1200" spc="-10" dirty="0">
                <a:solidFill>
                  <a:srgbClr val="FFFFFF"/>
                </a:solidFill>
                <a:latin typeface="Calibri"/>
                <a:cs typeface="Calibri"/>
              </a:rPr>
              <a:t>employee</a:t>
            </a:r>
            <a:r>
              <a:rPr sz="1200" dirty="0">
                <a:solidFill>
                  <a:srgbClr val="FFFFFF"/>
                </a:solidFill>
                <a:latin typeface="Calibri"/>
                <a:cs typeface="Calibri"/>
              </a:rPr>
              <a:t> </a:t>
            </a:r>
            <a:r>
              <a:rPr sz="1200" spc="-10" dirty="0">
                <a:solidFill>
                  <a:srgbClr val="FFFFFF"/>
                </a:solidFill>
                <a:latin typeface="Calibri"/>
                <a:cs typeface="Calibri"/>
              </a:rPr>
              <a:t>experience</a:t>
            </a:r>
            <a:r>
              <a:rPr sz="1200" spc="-15" dirty="0">
                <a:solidFill>
                  <a:srgbClr val="FFFFFF"/>
                </a:solidFill>
                <a:latin typeface="Calibri"/>
                <a:cs typeface="Calibri"/>
              </a:rPr>
              <a:t> </a:t>
            </a:r>
            <a:r>
              <a:rPr sz="1200" spc="-30" dirty="0">
                <a:solidFill>
                  <a:srgbClr val="FFFFFF"/>
                </a:solidFill>
                <a:latin typeface="Calibri"/>
                <a:cs typeface="Calibri"/>
              </a:rPr>
              <a:t>forward</a:t>
            </a:r>
            <a:r>
              <a:rPr sz="1200" spc="-40" dirty="0">
                <a:solidFill>
                  <a:srgbClr val="FFFFFF"/>
                </a:solidFill>
                <a:latin typeface="Calibri"/>
                <a:cs typeface="Calibri"/>
              </a:rPr>
              <a:t> </a:t>
            </a:r>
            <a:r>
              <a:rPr sz="1200" dirty="0">
                <a:solidFill>
                  <a:srgbClr val="FFFFFF"/>
                </a:solidFill>
                <a:latin typeface="Calibri"/>
                <a:cs typeface="Calibri"/>
              </a:rPr>
              <a:t>through</a:t>
            </a:r>
            <a:r>
              <a:rPr sz="1200" spc="120" dirty="0">
                <a:solidFill>
                  <a:srgbClr val="FFFFFF"/>
                </a:solidFill>
                <a:latin typeface="Calibri"/>
                <a:cs typeface="Calibri"/>
              </a:rPr>
              <a:t> </a:t>
            </a:r>
            <a:r>
              <a:rPr sz="1200" spc="-25" dirty="0">
                <a:solidFill>
                  <a:srgbClr val="FFFFFF"/>
                </a:solidFill>
                <a:latin typeface="Calibri"/>
                <a:cs typeface="Calibri"/>
              </a:rPr>
              <a:t>on- </a:t>
            </a:r>
            <a:r>
              <a:rPr sz="1200" spc="-20" dirty="0">
                <a:solidFill>
                  <a:srgbClr val="FFFFFF"/>
                </a:solidFill>
                <a:latin typeface="Calibri"/>
                <a:cs typeface="Calibri"/>
              </a:rPr>
              <a:t>going</a:t>
            </a:r>
            <a:r>
              <a:rPr sz="1200" spc="-50" dirty="0">
                <a:solidFill>
                  <a:srgbClr val="FFFFFF"/>
                </a:solidFill>
                <a:latin typeface="Calibri"/>
                <a:cs typeface="Calibri"/>
              </a:rPr>
              <a:t> </a:t>
            </a:r>
            <a:r>
              <a:rPr sz="1200" spc="-35" dirty="0">
                <a:solidFill>
                  <a:srgbClr val="FFFFFF"/>
                </a:solidFill>
                <a:latin typeface="Calibri"/>
                <a:cs typeface="Calibri"/>
              </a:rPr>
              <a:t>strategic</a:t>
            </a:r>
            <a:r>
              <a:rPr sz="1200" spc="-110" dirty="0">
                <a:solidFill>
                  <a:srgbClr val="FFFFFF"/>
                </a:solidFill>
                <a:latin typeface="Calibri"/>
                <a:cs typeface="Calibri"/>
              </a:rPr>
              <a:t> </a:t>
            </a:r>
            <a:r>
              <a:rPr sz="1200" spc="-20" dirty="0">
                <a:solidFill>
                  <a:srgbClr val="FFFFFF"/>
                </a:solidFill>
                <a:latin typeface="Calibri"/>
                <a:cs typeface="Calibri"/>
              </a:rPr>
              <a:t>relations</a:t>
            </a:r>
            <a:r>
              <a:rPr sz="1200" spc="-5" dirty="0">
                <a:solidFill>
                  <a:srgbClr val="FFFFFF"/>
                </a:solidFill>
                <a:latin typeface="Calibri"/>
                <a:cs typeface="Calibri"/>
              </a:rPr>
              <a:t> </a:t>
            </a:r>
            <a:r>
              <a:rPr sz="1200" dirty="0">
                <a:solidFill>
                  <a:srgbClr val="FFFFFF"/>
                </a:solidFill>
                <a:latin typeface="Calibri"/>
                <a:cs typeface="Calibri"/>
              </a:rPr>
              <a:t>to</a:t>
            </a:r>
            <a:r>
              <a:rPr sz="1200" spc="-55" dirty="0">
                <a:solidFill>
                  <a:srgbClr val="FFFFFF"/>
                </a:solidFill>
                <a:latin typeface="Calibri"/>
                <a:cs typeface="Calibri"/>
              </a:rPr>
              <a:t> </a:t>
            </a:r>
            <a:r>
              <a:rPr sz="1200" spc="-20" dirty="0">
                <a:solidFill>
                  <a:srgbClr val="FFFFFF"/>
                </a:solidFill>
                <a:latin typeface="Calibri"/>
                <a:cs typeface="Calibri"/>
              </a:rPr>
              <a:t>promote</a:t>
            </a:r>
            <a:r>
              <a:rPr sz="1200" spc="5" dirty="0">
                <a:solidFill>
                  <a:srgbClr val="FFFFFF"/>
                </a:solidFill>
                <a:latin typeface="Calibri"/>
                <a:cs typeface="Calibri"/>
              </a:rPr>
              <a:t> </a:t>
            </a:r>
            <a:r>
              <a:rPr sz="1200" spc="-25" dirty="0">
                <a:solidFill>
                  <a:srgbClr val="FFFFFF"/>
                </a:solidFill>
                <a:latin typeface="Calibri"/>
                <a:cs typeface="Calibri"/>
              </a:rPr>
              <a:t>organizational</a:t>
            </a:r>
            <a:r>
              <a:rPr sz="1200" spc="290" dirty="0">
                <a:solidFill>
                  <a:srgbClr val="FFFFFF"/>
                </a:solidFill>
                <a:latin typeface="Calibri"/>
                <a:cs typeface="Calibri"/>
              </a:rPr>
              <a:t> </a:t>
            </a:r>
            <a:r>
              <a:rPr sz="1200" spc="-10" dirty="0">
                <a:solidFill>
                  <a:srgbClr val="FFFFFF"/>
                </a:solidFill>
                <a:latin typeface="Calibri"/>
                <a:cs typeface="Calibri"/>
              </a:rPr>
              <a:t>objectives.</a:t>
            </a:r>
            <a:endParaRPr sz="1200">
              <a:latin typeface="Calibri"/>
              <a:cs typeface="Calibri"/>
            </a:endParaRPr>
          </a:p>
        </p:txBody>
      </p:sp>
      <p:sp>
        <p:nvSpPr>
          <p:cNvPr id="3" name="object 3"/>
          <p:cNvSpPr txBox="1"/>
          <p:nvPr/>
        </p:nvSpPr>
        <p:spPr>
          <a:xfrm>
            <a:off x="848969" y="3305682"/>
            <a:ext cx="4055745" cy="1537970"/>
          </a:xfrm>
          <a:prstGeom prst="rect">
            <a:avLst/>
          </a:prstGeom>
        </p:spPr>
        <p:txBody>
          <a:bodyPr vert="horz" wrap="square" lIns="0" tIns="12700" rIns="0" bIns="0" rtlCol="0">
            <a:spAutoFit/>
          </a:bodyPr>
          <a:lstStyle/>
          <a:p>
            <a:pPr marL="12700" algn="just">
              <a:lnSpc>
                <a:spcPct val="100000"/>
              </a:lnSpc>
              <a:spcBef>
                <a:spcPts val="100"/>
              </a:spcBef>
            </a:pPr>
            <a:r>
              <a:rPr sz="1200" b="1" dirty="0">
                <a:solidFill>
                  <a:srgbClr val="FF0000"/>
                </a:solidFill>
                <a:latin typeface="Calibri"/>
                <a:cs typeface="Calibri"/>
              </a:rPr>
              <a:t>C38.</a:t>
            </a:r>
            <a:r>
              <a:rPr sz="1200" b="1" spc="-30" dirty="0">
                <a:solidFill>
                  <a:srgbClr val="FF0000"/>
                </a:solidFill>
                <a:latin typeface="Calibri"/>
                <a:cs typeface="Calibri"/>
              </a:rPr>
              <a:t> </a:t>
            </a:r>
            <a:r>
              <a:rPr sz="1200" b="1" spc="-10" dirty="0">
                <a:solidFill>
                  <a:srgbClr val="FF0000"/>
                </a:solidFill>
                <a:latin typeface="Calibri"/>
                <a:cs typeface="Calibri"/>
              </a:rPr>
              <a:t>Media</a:t>
            </a:r>
            <a:r>
              <a:rPr sz="1200" b="1" spc="-60" dirty="0">
                <a:solidFill>
                  <a:srgbClr val="FF0000"/>
                </a:solidFill>
                <a:latin typeface="Calibri"/>
                <a:cs typeface="Calibri"/>
              </a:rPr>
              <a:t> </a:t>
            </a:r>
            <a:r>
              <a:rPr sz="1200" b="1" spc="-10" dirty="0">
                <a:solidFill>
                  <a:srgbClr val="FF0000"/>
                </a:solidFill>
                <a:latin typeface="Calibri"/>
                <a:cs typeface="Calibri"/>
              </a:rPr>
              <a:t>Relations</a:t>
            </a:r>
            <a:endParaRPr sz="1200">
              <a:latin typeface="Calibri"/>
              <a:cs typeface="Calibri"/>
            </a:endParaRPr>
          </a:p>
          <a:p>
            <a:pPr>
              <a:lnSpc>
                <a:spcPct val="100000"/>
              </a:lnSpc>
              <a:spcBef>
                <a:spcPts val="260"/>
              </a:spcBef>
            </a:pPr>
            <a:endParaRPr sz="1200">
              <a:latin typeface="Calibri"/>
              <a:cs typeface="Calibri"/>
            </a:endParaRPr>
          </a:p>
          <a:p>
            <a:pPr marL="12700" algn="just">
              <a:lnSpc>
                <a:spcPct val="100000"/>
              </a:lnSpc>
            </a:pPr>
            <a:r>
              <a:rPr sz="1200" spc="-10" dirty="0">
                <a:solidFill>
                  <a:srgbClr val="FFFFFF"/>
                </a:solidFill>
                <a:latin typeface="Calibri"/>
                <a:cs typeface="Calibri"/>
              </a:rPr>
              <a:t>This</a:t>
            </a:r>
            <a:r>
              <a:rPr sz="1200" spc="-50" dirty="0">
                <a:solidFill>
                  <a:srgbClr val="FFFFFF"/>
                </a:solidFill>
                <a:latin typeface="Calibri"/>
                <a:cs typeface="Calibri"/>
              </a:rPr>
              <a:t> </a:t>
            </a:r>
            <a:r>
              <a:rPr sz="1200" spc="-30" dirty="0">
                <a:solidFill>
                  <a:srgbClr val="FFFFFF"/>
                </a:solidFill>
                <a:latin typeface="Calibri"/>
                <a:cs typeface="Calibri"/>
              </a:rPr>
              <a:t>award</a:t>
            </a:r>
            <a:r>
              <a:rPr sz="1200" spc="-25" dirty="0">
                <a:solidFill>
                  <a:srgbClr val="FFFFFF"/>
                </a:solidFill>
                <a:latin typeface="Calibri"/>
                <a:cs typeface="Calibri"/>
              </a:rPr>
              <a:t> </a:t>
            </a:r>
            <a:r>
              <a:rPr sz="1200" spc="-30" dirty="0">
                <a:solidFill>
                  <a:srgbClr val="FFFFFF"/>
                </a:solidFill>
                <a:latin typeface="Calibri"/>
                <a:cs typeface="Calibri"/>
              </a:rPr>
              <a:t>recognizes</a:t>
            </a:r>
            <a:r>
              <a:rPr sz="1200" spc="40" dirty="0">
                <a:solidFill>
                  <a:srgbClr val="FFFFFF"/>
                </a:solidFill>
                <a:latin typeface="Calibri"/>
                <a:cs typeface="Calibri"/>
              </a:rPr>
              <a:t> </a:t>
            </a:r>
            <a:r>
              <a:rPr sz="1200" dirty="0">
                <a:solidFill>
                  <a:srgbClr val="FFFFFF"/>
                </a:solidFill>
                <a:latin typeface="Calibri"/>
                <a:cs typeface="Calibri"/>
              </a:rPr>
              <a:t>the</a:t>
            </a:r>
            <a:r>
              <a:rPr sz="1200" spc="-40" dirty="0">
                <a:solidFill>
                  <a:srgbClr val="FFFFFF"/>
                </a:solidFill>
                <a:latin typeface="Calibri"/>
                <a:cs typeface="Calibri"/>
              </a:rPr>
              <a:t> </a:t>
            </a:r>
            <a:r>
              <a:rPr sz="1200" spc="-10" dirty="0">
                <a:solidFill>
                  <a:srgbClr val="FFFFFF"/>
                </a:solidFill>
                <a:latin typeface="Calibri"/>
                <a:cs typeface="Calibri"/>
              </a:rPr>
              <a:t>most</a:t>
            </a:r>
            <a:r>
              <a:rPr sz="1200" spc="60" dirty="0">
                <a:solidFill>
                  <a:srgbClr val="FFFFFF"/>
                </a:solidFill>
                <a:latin typeface="Calibri"/>
                <a:cs typeface="Calibri"/>
              </a:rPr>
              <a:t> </a:t>
            </a:r>
            <a:r>
              <a:rPr sz="1200" spc="-20" dirty="0">
                <a:solidFill>
                  <a:srgbClr val="FFFFFF"/>
                </a:solidFill>
                <a:latin typeface="Calibri"/>
                <a:cs typeface="Calibri"/>
              </a:rPr>
              <a:t>effective</a:t>
            </a:r>
            <a:r>
              <a:rPr sz="1200" spc="-150" dirty="0">
                <a:solidFill>
                  <a:srgbClr val="FFFFFF"/>
                </a:solidFill>
                <a:latin typeface="Calibri"/>
                <a:cs typeface="Calibri"/>
              </a:rPr>
              <a:t> </a:t>
            </a:r>
            <a:r>
              <a:rPr sz="1200" spc="-10" dirty="0">
                <a:solidFill>
                  <a:srgbClr val="FFFFFF"/>
                </a:solidFill>
                <a:latin typeface="Calibri"/>
                <a:cs typeface="Calibri"/>
              </a:rPr>
              <a:t>and</a:t>
            </a:r>
            <a:r>
              <a:rPr sz="1200" spc="-90" dirty="0">
                <a:solidFill>
                  <a:srgbClr val="FFFFFF"/>
                </a:solidFill>
                <a:latin typeface="Calibri"/>
                <a:cs typeface="Calibri"/>
              </a:rPr>
              <a:t> </a:t>
            </a:r>
            <a:r>
              <a:rPr sz="1200" spc="-10" dirty="0">
                <a:solidFill>
                  <a:srgbClr val="FFFFFF"/>
                </a:solidFill>
                <a:latin typeface="Calibri"/>
                <a:cs typeface="Calibri"/>
              </a:rPr>
              <a:t>successful</a:t>
            </a:r>
            <a:r>
              <a:rPr sz="1200" spc="-85" dirty="0">
                <a:solidFill>
                  <a:srgbClr val="FFFFFF"/>
                </a:solidFill>
                <a:latin typeface="Calibri"/>
                <a:cs typeface="Calibri"/>
              </a:rPr>
              <a:t> </a:t>
            </a:r>
            <a:r>
              <a:rPr sz="1200" spc="-25" dirty="0">
                <a:solidFill>
                  <a:srgbClr val="FFFFFF"/>
                </a:solidFill>
                <a:latin typeface="Calibri"/>
                <a:cs typeface="Calibri"/>
              </a:rPr>
              <a:t>use</a:t>
            </a:r>
            <a:endParaRPr sz="1200">
              <a:latin typeface="Calibri"/>
              <a:cs typeface="Calibri"/>
            </a:endParaRPr>
          </a:p>
          <a:p>
            <a:pPr marL="12700" marR="5080" algn="just">
              <a:lnSpc>
                <a:spcPct val="100000"/>
              </a:lnSpc>
              <a:spcBef>
                <a:spcPts val="100"/>
              </a:spcBef>
            </a:pPr>
            <a:r>
              <a:rPr sz="1200" dirty="0">
                <a:solidFill>
                  <a:srgbClr val="FFFFFF"/>
                </a:solidFill>
                <a:latin typeface="Calibri"/>
                <a:cs typeface="Calibri"/>
              </a:rPr>
              <a:t>of</a:t>
            </a:r>
            <a:r>
              <a:rPr sz="1200" spc="60" dirty="0">
                <a:solidFill>
                  <a:srgbClr val="FFFFFF"/>
                </a:solidFill>
                <a:latin typeface="Calibri"/>
                <a:cs typeface="Calibri"/>
              </a:rPr>
              <a:t> </a:t>
            </a:r>
            <a:r>
              <a:rPr sz="1200" dirty="0">
                <a:solidFill>
                  <a:srgbClr val="FFFFFF"/>
                </a:solidFill>
                <a:latin typeface="Calibri"/>
                <a:cs typeface="Calibri"/>
              </a:rPr>
              <a:t>media</a:t>
            </a:r>
            <a:r>
              <a:rPr sz="1200" spc="90" dirty="0">
                <a:solidFill>
                  <a:srgbClr val="FFFFFF"/>
                </a:solidFill>
                <a:latin typeface="Calibri"/>
                <a:cs typeface="Calibri"/>
              </a:rPr>
              <a:t> </a:t>
            </a:r>
            <a:r>
              <a:rPr sz="1200" spc="-10" dirty="0">
                <a:solidFill>
                  <a:srgbClr val="FFFFFF"/>
                </a:solidFill>
                <a:latin typeface="Calibri"/>
                <a:cs typeface="Calibri"/>
              </a:rPr>
              <a:t>relations</a:t>
            </a:r>
            <a:r>
              <a:rPr sz="1200" spc="55" dirty="0">
                <a:solidFill>
                  <a:srgbClr val="FFFFFF"/>
                </a:solidFill>
                <a:latin typeface="Calibri"/>
                <a:cs typeface="Calibri"/>
              </a:rPr>
              <a:t> </a:t>
            </a:r>
            <a:r>
              <a:rPr sz="1200" dirty="0">
                <a:solidFill>
                  <a:srgbClr val="FFFFFF"/>
                </a:solidFill>
                <a:latin typeface="Calibri"/>
                <a:cs typeface="Calibri"/>
              </a:rPr>
              <a:t>in</a:t>
            </a:r>
            <a:r>
              <a:rPr sz="1200" spc="60" dirty="0">
                <a:solidFill>
                  <a:srgbClr val="FFFFFF"/>
                </a:solidFill>
                <a:latin typeface="Calibri"/>
                <a:cs typeface="Calibri"/>
              </a:rPr>
              <a:t> </a:t>
            </a:r>
            <a:r>
              <a:rPr sz="1200" dirty="0">
                <a:solidFill>
                  <a:srgbClr val="FFFFFF"/>
                </a:solidFill>
                <a:latin typeface="Calibri"/>
                <a:cs typeface="Calibri"/>
              </a:rPr>
              <a:t>a</a:t>
            </a:r>
            <a:r>
              <a:rPr sz="1200" spc="65" dirty="0">
                <a:solidFill>
                  <a:srgbClr val="FFFFFF"/>
                </a:solidFill>
                <a:latin typeface="Calibri"/>
                <a:cs typeface="Calibri"/>
              </a:rPr>
              <a:t> </a:t>
            </a:r>
            <a:r>
              <a:rPr sz="1200" dirty="0">
                <a:solidFill>
                  <a:srgbClr val="FFFFFF"/>
                </a:solidFill>
                <a:latin typeface="Calibri"/>
                <a:cs typeface="Calibri"/>
              </a:rPr>
              <a:t>wider</a:t>
            </a:r>
            <a:r>
              <a:rPr sz="1200" spc="60" dirty="0">
                <a:solidFill>
                  <a:srgbClr val="FFFFFF"/>
                </a:solidFill>
                <a:latin typeface="Calibri"/>
                <a:cs typeface="Calibri"/>
              </a:rPr>
              <a:t> </a:t>
            </a:r>
            <a:r>
              <a:rPr sz="1200" dirty="0">
                <a:solidFill>
                  <a:srgbClr val="FFFFFF"/>
                </a:solidFill>
                <a:latin typeface="Calibri"/>
                <a:cs typeface="Calibri"/>
              </a:rPr>
              <a:t>public</a:t>
            </a:r>
            <a:r>
              <a:rPr sz="1200" spc="50" dirty="0">
                <a:solidFill>
                  <a:srgbClr val="FFFFFF"/>
                </a:solidFill>
                <a:latin typeface="Calibri"/>
                <a:cs typeface="Calibri"/>
              </a:rPr>
              <a:t> </a:t>
            </a:r>
            <a:r>
              <a:rPr sz="1200" spc="-10" dirty="0">
                <a:solidFill>
                  <a:srgbClr val="FFFFFF"/>
                </a:solidFill>
                <a:latin typeface="Calibri"/>
                <a:cs typeface="Calibri"/>
              </a:rPr>
              <a:t>relations</a:t>
            </a:r>
            <a:r>
              <a:rPr sz="1200" spc="50" dirty="0">
                <a:solidFill>
                  <a:srgbClr val="FFFFFF"/>
                </a:solidFill>
                <a:latin typeface="Calibri"/>
                <a:cs typeface="Calibri"/>
              </a:rPr>
              <a:t> </a:t>
            </a:r>
            <a:r>
              <a:rPr sz="1200" spc="-10" dirty="0">
                <a:solidFill>
                  <a:srgbClr val="FFFFFF"/>
                </a:solidFill>
                <a:latin typeface="Calibri"/>
                <a:cs typeface="Calibri"/>
              </a:rPr>
              <a:t>context</a:t>
            </a:r>
            <a:r>
              <a:rPr sz="1200" spc="40" dirty="0">
                <a:solidFill>
                  <a:srgbClr val="FFFFFF"/>
                </a:solidFill>
                <a:latin typeface="Calibri"/>
                <a:cs typeface="Calibri"/>
              </a:rPr>
              <a:t> </a:t>
            </a:r>
            <a:r>
              <a:rPr sz="1200" dirty="0">
                <a:solidFill>
                  <a:srgbClr val="FFFFFF"/>
                </a:solidFill>
                <a:latin typeface="Calibri"/>
                <a:cs typeface="Calibri"/>
              </a:rPr>
              <a:t>that</a:t>
            </a:r>
            <a:r>
              <a:rPr sz="1200" spc="70" dirty="0">
                <a:solidFill>
                  <a:srgbClr val="FFFFFF"/>
                </a:solidFill>
                <a:latin typeface="Calibri"/>
                <a:cs typeface="Calibri"/>
              </a:rPr>
              <a:t> </a:t>
            </a:r>
            <a:r>
              <a:rPr sz="1200" spc="-10" dirty="0">
                <a:solidFill>
                  <a:srgbClr val="FFFFFF"/>
                </a:solidFill>
                <a:latin typeface="Calibri"/>
                <a:cs typeface="Calibri"/>
              </a:rPr>
              <a:t>meets </a:t>
            </a:r>
            <a:r>
              <a:rPr sz="1200" dirty="0">
                <a:solidFill>
                  <a:srgbClr val="FFFFFF"/>
                </a:solidFill>
                <a:latin typeface="Calibri"/>
                <a:cs typeface="Calibri"/>
              </a:rPr>
              <a:t>client</a:t>
            </a:r>
            <a:r>
              <a:rPr sz="1200" spc="355" dirty="0">
                <a:solidFill>
                  <a:srgbClr val="FFFFFF"/>
                </a:solidFill>
                <a:latin typeface="Calibri"/>
                <a:cs typeface="Calibri"/>
              </a:rPr>
              <a:t> </a:t>
            </a:r>
            <a:r>
              <a:rPr sz="1200" dirty="0">
                <a:solidFill>
                  <a:srgbClr val="FFFFFF"/>
                </a:solidFill>
                <a:latin typeface="Calibri"/>
                <a:cs typeface="Calibri"/>
              </a:rPr>
              <a:t>and/or</a:t>
            </a:r>
            <a:r>
              <a:rPr sz="1200" spc="340" dirty="0">
                <a:solidFill>
                  <a:srgbClr val="FFFFFF"/>
                </a:solidFill>
                <a:latin typeface="Calibri"/>
                <a:cs typeface="Calibri"/>
              </a:rPr>
              <a:t> </a:t>
            </a:r>
            <a:r>
              <a:rPr sz="1200" dirty="0">
                <a:solidFill>
                  <a:srgbClr val="FFFFFF"/>
                </a:solidFill>
                <a:latin typeface="Calibri"/>
                <a:cs typeface="Calibri"/>
              </a:rPr>
              <a:t>campaign</a:t>
            </a:r>
            <a:r>
              <a:rPr sz="1200" spc="370" dirty="0">
                <a:solidFill>
                  <a:srgbClr val="FFFFFF"/>
                </a:solidFill>
                <a:latin typeface="Calibri"/>
                <a:cs typeface="Calibri"/>
              </a:rPr>
              <a:t> </a:t>
            </a:r>
            <a:r>
              <a:rPr sz="1200" dirty="0">
                <a:solidFill>
                  <a:srgbClr val="FFFFFF"/>
                </a:solidFill>
                <a:latin typeface="Calibri"/>
                <a:cs typeface="Calibri"/>
              </a:rPr>
              <a:t>objectives.</a:t>
            </a:r>
            <a:r>
              <a:rPr sz="1200" spc="355" dirty="0">
                <a:solidFill>
                  <a:srgbClr val="FFFFFF"/>
                </a:solidFill>
                <a:latin typeface="Calibri"/>
                <a:cs typeface="Calibri"/>
              </a:rPr>
              <a:t> </a:t>
            </a:r>
            <a:r>
              <a:rPr sz="1200" dirty="0">
                <a:solidFill>
                  <a:srgbClr val="FFFFFF"/>
                </a:solidFill>
                <a:latin typeface="Calibri"/>
                <a:cs typeface="Calibri"/>
              </a:rPr>
              <a:t>Judges</a:t>
            </a:r>
            <a:r>
              <a:rPr sz="1200" spc="385" dirty="0">
                <a:solidFill>
                  <a:srgbClr val="FFFFFF"/>
                </a:solidFill>
                <a:latin typeface="Calibri"/>
                <a:cs typeface="Calibri"/>
              </a:rPr>
              <a:t> </a:t>
            </a:r>
            <a:r>
              <a:rPr sz="1200" dirty="0">
                <a:solidFill>
                  <a:srgbClr val="FFFFFF"/>
                </a:solidFill>
                <a:latin typeface="Calibri"/>
                <a:cs typeface="Calibri"/>
              </a:rPr>
              <a:t>will</a:t>
            </a:r>
            <a:r>
              <a:rPr sz="1200" spc="360" dirty="0">
                <a:solidFill>
                  <a:srgbClr val="FFFFFF"/>
                </a:solidFill>
                <a:latin typeface="Calibri"/>
                <a:cs typeface="Calibri"/>
              </a:rPr>
              <a:t> </a:t>
            </a:r>
            <a:r>
              <a:rPr sz="1200" dirty="0">
                <a:solidFill>
                  <a:srgbClr val="FFFFFF"/>
                </a:solidFill>
                <a:latin typeface="Calibri"/>
                <a:cs typeface="Calibri"/>
              </a:rPr>
              <a:t>belooking</a:t>
            </a:r>
            <a:r>
              <a:rPr sz="1200" spc="360" dirty="0">
                <a:solidFill>
                  <a:srgbClr val="FFFFFF"/>
                </a:solidFill>
                <a:latin typeface="Calibri"/>
                <a:cs typeface="Calibri"/>
              </a:rPr>
              <a:t> </a:t>
            </a:r>
            <a:r>
              <a:rPr sz="1200" spc="-25" dirty="0">
                <a:solidFill>
                  <a:srgbClr val="FFFFFF"/>
                </a:solidFill>
                <a:latin typeface="Calibri"/>
                <a:cs typeface="Calibri"/>
              </a:rPr>
              <a:t>for </a:t>
            </a:r>
            <a:r>
              <a:rPr sz="1200" dirty="0">
                <a:solidFill>
                  <a:srgbClr val="FFFFFF"/>
                </a:solidFill>
                <a:latin typeface="Calibri"/>
                <a:cs typeface="Calibri"/>
              </a:rPr>
              <a:t>evidence</a:t>
            </a:r>
            <a:r>
              <a:rPr sz="1200" spc="15" dirty="0">
                <a:solidFill>
                  <a:srgbClr val="FFFFFF"/>
                </a:solidFill>
                <a:latin typeface="Calibri"/>
                <a:cs typeface="Calibri"/>
              </a:rPr>
              <a:t> </a:t>
            </a:r>
            <a:r>
              <a:rPr sz="1200" dirty="0">
                <a:solidFill>
                  <a:srgbClr val="FFFFFF"/>
                </a:solidFill>
                <a:latin typeface="Calibri"/>
                <a:cs typeface="Calibri"/>
              </a:rPr>
              <a:t>on</a:t>
            </a:r>
            <a:r>
              <a:rPr sz="1200" spc="5" dirty="0">
                <a:solidFill>
                  <a:srgbClr val="FFFFFF"/>
                </a:solidFill>
                <a:latin typeface="Calibri"/>
                <a:cs typeface="Calibri"/>
              </a:rPr>
              <a:t> </a:t>
            </a:r>
            <a:r>
              <a:rPr sz="1200" dirty="0">
                <a:solidFill>
                  <a:srgbClr val="FFFFFF"/>
                </a:solidFill>
                <a:latin typeface="Calibri"/>
                <a:cs typeface="Calibri"/>
              </a:rPr>
              <a:t>budget,</a:t>
            </a:r>
            <a:r>
              <a:rPr sz="1200" spc="-5" dirty="0">
                <a:solidFill>
                  <a:srgbClr val="FFFFFF"/>
                </a:solidFill>
                <a:latin typeface="Calibri"/>
                <a:cs typeface="Calibri"/>
              </a:rPr>
              <a:t> </a:t>
            </a:r>
            <a:r>
              <a:rPr sz="1200" spc="-25" dirty="0">
                <a:solidFill>
                  <a:srgbClr val="FFFFFF"/>
                </a:solidFill>
                <a:latin typeface="Calibri"/>
                <a:cs typeface="Calibri"/>
              </a:rPr>
              <a:t>strategy</a:t>
            </a:r>
            <a:r>
              <a:rPr sz="1200" dirty="0">
                <a:solidFill>
                  <a:srgbClr val="FFFFFF"/>
                </a:solidFill>
                <a:latin typeface="Calibri"/>
                <a:cs typeface="Calibri"/>
              </a:rPr>
              <a:t> and</a:t>
            </a:r>
            <a:r>
              <a:rPr sz="1200" spc="5" dirty="0">
                <a:solidFill>
                  <a:srgbClr val="FFFFFF"/>
                </a:solidFill>
                <a:latin typeface="Calibri"/>
                <a:cs typeface="Calibri"/>
              </a:rPr>
              <a:t> </a:t>
            </a:r>
            <a:r>
              <a:rPr sz="1200" dirty="0">
                <a:solidFill>
                  <a:srgbClr val="FFFFFF"/>
                </a:solidFill>
                <a:latin typeface="Calibri"/>
                <a:cs typeface="Calibri"/>
              </a:rPr>
              <a:t>tactics,</a:t>
            </a:r>
            <a:r>
              <a:rPr sz="1200" spc="300" dirty="0">
                <a:solidFill>
                  <a:srgbClr val="FFFFFF"/>
                </a:solidFill>
                <a:latin typeface="Calibri"/>
                <a:cs typeface="Calibri"/>
              </a:rPr>
              <a:t> </a:t>
            </a:r>
            <a:r>
              <a:rPr sz="1200" spc="-10" dirty="0">
                <a:solidFill>
                  <a:srgbClr val="FFFFFF"/>
                </a:solidFill>
                <a:latin typeface="Calibri"/>
                <a:cs typeface="Calibri"/>
              </a:rPr>
              <a:t>including</a:t>
            </a:r>
            <a:r>
              <a:rPr sz="1200" dirty="0">
                <a:solidFill>
                  <a:srgbClr val="FFFFFF"/>
                </a:solidFill>
                <a:latin typeface="Calibri"/>
                <a:cs typeface="Calibri"/>
              </a:rPr>
              <a:t> </a:t>
            </a:r>
            <a:r>
              <a:rPr sz="1200" spc="-20" dirty="0">
                <a:solidFill>
                  <a:srgbClr val="FFFFFF"/>
                </a:solidFill>
                <a:latin typeface="Calibri"/>
                <a:cs typeface="Calibri"/>
              </a:rPr>
              <a:t>creativity</a:t>
            </a:r>
            <a:r>
              <a:rPr sz="1200" spc="5" dirty="0">
                <a:solidFill>
                  <a:srgbClr val="FFFFFF"/>
                </a:solidFill>
                <a:latin typeface="Calibri"/>
                <a:cs typeface="Calibri"/>
              </a:rPr>
              <a:t> </a:t>
            </a:r>
            <a:r>
              <a:rPr sz="1200" spc="-25" dirty="0">
                <a:solidFill>
                  <a:srgbClr val="FFFFFF"/>
                </a:solidFill>
                <a:latin typeface="Calibri"/>
                <a:cs typeface="Calibri"/>
              </a:rPr>
              <a:t>and </a:t>
            </a:r>
            <a:r>
              <a:rPr sz="1200" spc="-30" dirty="0">
                <a:solidFill>
                  <a:srgbClr val="FFFFFF"/>
                </a:solidFill>
                <a:latin typeface="Calibri"/>
                <a:cs typeface="Calibri"/>
              </a:rPr>
              <a:t>innovation</a:t>
            </a:r>
            <a:r>
              <a:rPr sz="1200" spc="-40" dirty="0">
                <a:solidFill>
                  <a:srgbClr val="FFFFFF"/>
                </a:solidFill>
                <a:latin typeface="Calibri"/>
                <a:cs typeface="Calibri"/>
              </a:rPr>
              <a:t> </a:t>
            </a:r>
            <a:r>
              <a:rPr sz="1200" dirty="0">
                <a:solidFill>
                  <a:srgbClr val="FFFFFF"/>
                </a:solidFill>
                <a:latin typeface="Calibri"/>
                <a:cs typeface="Calibri"/>
              </a:rPr>
              <a:t>and</a:t>
            </a:r>
            <a:r>
              <a:rPr sz="1200" spc="-45" dirty="0">
                <a:solidFill>
                  <a:srgbClr val="FFFFFF"/>
                </a:solidFill>
                <a:latin typeface="Calibri"/>
                <a:cs typeface="Calibri"/>
              </a:rPr>
              <a:t> </a:t>
            </a:r>
            <a:r>
              <a:rPr sz="1200" dirty="0">
                <a:solidFill>
                  <a:srgbClr val="FFFFFF"/>
                </a:solidFill>
                <a:latin typeface="Calibri"/>
                <a:cs typeface="Calibri"/>
              </a:rPr>
              <a:t>how</a:t>
            </a:r>
            <a:r>
              <a:rPr sz="1200" spc="-20" dirty="0">
                <a:solidFill>
                  <a:srgbClr val="FFFFFF"/>
                </a:solidFill>
                <a:latin typeface="Calibri"/>
                <a:cs typeface="Calibri"/>
              </a:rPr>
              <a:t> </a:t>
            </a:r>
            <a:r>
              <a:rPr sz="1200" dirty="0">
                <a:solidFill>
                  <a:srgbClr val="FFFFFF"/>
                </a:solidFill>
                <a:latin typeface="Calibri"/>
                <a:cs typeface="Calibri"/>
              </a:rPr>
              <a:t>it</a:t>
            </a:r>
            <a:r>
              <a:rPr sz="1200" spc="-15" dirty="0">
                <a:solidFill>
                  <a:srgbClr val="FFFFFF"/>
                </a:solidFill>
                <a:latin typeface="Calibri"/>
                <a:cs typeface="Calibri"/>
              </a:rPr>
              <a:t> </a:t>
            </a:r>
            <a:r>
              <a:rPr sz="1200" spc="-25" dirty="0">
                <a:solidFill>
                  <a:srgbClr val="FFFFFF"/>
                </a:solidFill>
                <a:latin typeface="Calibri"/>
                <a:cs typeface="Calibri"/>
              </a:rPr>
              <a:t>influences</a:t>
            </a:r>
            <a:r>
              <a:rPr sz="1200" spc="-30" dirty="0">
                <a:solidFill>
                  <a:srgbClr val="FFFFFF"/>
                </a:solidFill>
                <a:latin typeface="Calibri"/>
                <a:cs typeface="Calibri"/>
              </a:rPr>
              <a:t> </a:t>
            </a:r>
            <a:r>
              <a:rPr sz="1200" dirty="0">
                <a:solidFill>
                  <a:srgbClr val="FFFFFF"/>
                </a:solidFill>
                <a:latin typeface="Calibri"/>
                <a:cs typeface="Calibri"/>
              </a:rPr>
              <a:t>and</a:t>
            </a:r>
            <a:r>
              <a:rPr sz="1200" spc="270" dirty="0">
                <a:solidFill>
                  <a:srgbClr val="FFFFFF"/>
                </a:solidFill>
                <a:latin typeface="Calibri"/>
                <a:cs typeface="Calibri"/>
              </a:rPr>
              <a:t> </a:t>
            </a:r>
            <a:r>
              <a:rPr sz="1200" spc="-10" dirty="0">
                <a:solidFill>
                  <a:srgbClr val="FFFFFF"/>
                </a:solidFill>
                <a:latin typeface="Calibri"/>
                <a:cs typeface="Calibri"/>
              </a:rPr>
              <a:t>changes</a:t>
            </a:r>
            <a:r>
              <a:rPr sz="1200" spc="-15" dirty="0">
                <a:solidFill>
                  <a:srgbClr val="FFFFFF"/>
                </a:solidFill>
                <a:latin typeface="Calibri"/>
                <a:cs typeface="Calibri"/>
              </a:rPr>
              <a:t> </a:t>
            </a:r>
            <a:r>
              <a:rPr sz="1200" spc="-30" dirty="0">
                <a:solidFill>
                  <a:srgbClr val="FFFFFF"/>
                </a:solidFill>
                <a:latin typeface="Calibri"/>
                <a:cs typeface="Calibri"/>
              </a:rPr>
              <a:t>behavior</a:t>
            </a:r>
            <a:r>
              <a:rPr sz="1200" spc="-35" dirty="0">
                <a:solidFill>
                  <a:srgbClr val="FFFFFF"/>
                </a:solidFill>
                <a:latin typeface="Calibri"/>
                <a:cs typeface="Calibri"/>
              </a:rPr>
              <a:t> </a:t>
            </a:r>
            <a:r>
              <a:rPr sz="1200" spc="-10" dirty="0">
                <a:solidFill>
                  <a:srgbClr val="FFFFFF"/>
                </a:solidFill>
                <a:latin typeface="Calibri"/>
                <a:cs typeface="Calibri"/>
              </a:rPr>
              <a:t>among</a:t>
            </a:r>
            <a:r>
              <a:rPr sz="1200" spc="-35" dirty="0">
                <a:solidFill>
                  <a:srgbClr val="FFFFFF"/>
                </a:solidFill>
                <a:latin typeface="Calibri"/>
                <a:cs typeface="Calibri"/>
              </a:rPr>
              <a:t> </a:t>
            </a:r>
            <a:r>
              <a:rPr sz="1200" spc="-25" dirty="0">
                <a:solidFill>
                  <a:srgbClr val="FFFFFF"/>
                </a:solidFill>
                <a:latin typeface="Calibri"/>
                <a:cs typeface="Calibri"/>
              </a:rPr>
              <a:t>the target</a:t>
            </a:r>
            <a:r>
              <a:rPr sz="1200" spc="-30" dirty="0">
                <a:solidFill>
                  <a:srgbClr val="FFFFFF"/>
                </a:solidFill>
                <a:latin typeface="Calibri"/>
                <a:cs typeface="Calibri"/>
              </a:rPr>
              <a:t> </a:t>
            </a:r>
            <a:r>
              <a:rPr sz="1200" spc="-10" dirty="0">
                <a:solidFill>
                  <a:srgbClr val="FFFFFF"/>
                </a:solidFill>
                <a:latin typeface="Calibri"/>
                <a:cs typeface="Calibri"/>
              </a:rPr>
              <a:t>audiences.</a:t>
            </a:r>
            <a:endParaRPr sz="1200">
              <a:latin typeface="Calibri"/>
              <a:cs typeface="Calibri"/>
            </a:endParaRPr>
          </a:p>
        </p:txBody>
      </p:sp>
      <p:sp>
        <p:nvSpPr>
          <p:cNvPr id="4" name="object 4"/>
          <p:cNvSpPr txBox="1"/>
          <p:nvPr/>
        </p:nvSpPr>
        <p:spPr>
          <a:xfrm>
            <a:off x="848969" y="5071109"/>
            <a:ext cx="3975100" cy="1986280"/>
          </a:xfrm>
          <a:prstGeom prst="rect">
            <a:avLst/>
          </a:prstGeom>
        </p:spPr>
        <p:txBody>
          <a:bodyPr vert="horz" wrap="square" lIns="0" tIns="12700" rIns="0" bIns="0" rtlCol="0">
            <a:spAutoFit/>
          </a:bodyPr>
          <a:lstStyle/>
          <a:p>
            <a:pPr marL="12700">
              <a:lnSpc>
                <a:spcPct val="100000"/>
              </a:lnSpc>
              <a:spcBef>
                <a:spcPts val="100"/>
              </a:spcBef>
            </a:pPr>
            <a:r>
              <a:rPr sz="1200" b="1" spc="-20" dirty="0">
                <a:solidFill>
                  <a:srgbClr val="FF0000"/>
                </a:solidFill>
                <a:latin typeface="Calibri"/>
                <a:cs typeface="Calibri"/>
              </a:rPr>
              <a:t>C39.</a:t>
            </a:r>
            <a:r>
              <a:rPr sz="1200" b="1" spc="-15" dirty="0">
                <a:solidFill>
                  <a:srgbClr val="FF0000"/>
                </a:solidFill>
                <a:latin typeface="Calibri"/>
                <a:cs typeface="Calibri"/>
              </a:rPr>
              <a:t> </a:t>
            </a:r>
            <a:r>
              <a:rPr sz="1200" b="1" spc="-10" dirty="0">
                <a:solidFill>
                  <a:srgbClr val="FF0000"/>
                </a:solidFill>
                <a:latin typeface="Calibri"/>
                <a:cs typeface="Calibri"/>
              </a:rPr>
              <a:t>Non-Profit</a:t>
            </a:r>
            <a:endParaRPr sz="1200" dirty="0">
              <a:latin typeface="Calibri"/>
              <a:cs typeface="Calibri"/>
            </a:endParaRPr>
          </a:p>
          <a:p>
            <a:pPr marL="12700" marR="5080">
              <a:lnSpc>
                <a:spcPct val="109300"/>
              </a:lnSpc>
              <a:spcBef>
                <a:spcPts val="1405"/>
              </a:spcBef>
              <a:tabLst>
                <a:tab pos="2228850" algn="l"/>
                <a:tab pos="3161665" algn="l"/>
                <a:tab pos="3350895" algn="l"/>
              </a:tabLst>
            </a:pPr>
            <a:r>
              <a:rPr sz="1200" spc="-10" dirty="0">
                <a:solidFill>
                  <a:srgbClr val="FFFFFF"/>
                </a:solidFill>
                <a:latin typeface="Calibri"/>
                <a:cs typeface="Calibri"/>
              </a:rPr>
              <a:t>This</a:t>
            </a:r>
            <a:r>
              <a:rPr sz="1200" dirty="0">
                <a:solidFill>
                  <a:srgbClr val="FFFFFF"/>
                </a:solidFill>
                <a:latin typeface="Calibri"/>
                <a:cs typeface="Calibri"/>
              </a:rPr>
              <a:t> </a:t>
            </a:r>
            <a:r>
              <a:rPr sz="1200" spc="-20" dirty="0">
                <a:solidFill>
                  <a:srgbClr val="FFFFFF"/>
                </a:solidFill>
                <a:latin typeface="Calibri"/>
                <a:cs typeface="Calibri"/>
              </a:rPr>
              <a:t>category</a:t>
            </a:r>
            <a:r>
              <a:rPr sz="1200" spc="-45" dirty="0">
                <a:solidFill>
                  <a:srgbClr val="FFFFFF"/>
                </a:solidFill>
                <a:latin typeface="Calibri"/>
                <a:cs typeface="Calibri"/>
              </a:rPr>
              <a:t> </a:t>
            </a:r>
            <a:r>
              <a:rPr sz="1200" spc="-30" dirty="0">
                <a:solidFill>
                  <a:srgbClr val="FFFFFF"/>
                </a:solidFill>
                <a:latin typeface="Calibri"/>
                <a:cs typeface="Calibri"/>
              </a:rPr>
              <a:t>awarded</a:t>
            </a:r>
            <a:r>
              <a:rPr sz="1200" spc="-40" dirty="0">
                <a:solidFill>
                  <a:srgbClr val="FFFFFF"/>
                </a:solidFill>
                <a:latin typeface="Calibri"/>
                <a:cs typeface="Calibri"/>
              </a:rPr>
              <a:t> </a:t>
            </a:r>
            <a:r>
              <a:rPr sz="1200" dirty="0">
                <a:solidFill>
                  <a:srgbClr val="FFFFFF"/>
                </a:solidFill>
                <a:latin typeface="Calibri"/>
                <a:cs typeface="Calibri"/>
              </a:rPr>
              <a:t>to</a:t>
            </a:r>
            <a:r>
              <a:rPr sz="1200" spc="-15" dirty="0">
                <a:solidFill>
                  <a:srgbClr val="FFFFFF"/>
                </a:solidFill>
                <a:latin typeface="Calibri"/>
                <a:cs typeface="Calibri"/>
              </a:rPr>
              <a:t> </a:t>
            </a:r>
            <a:r>
              <a:rPr sz="1200" dirty="0">
                <a:solidFill>
                  <a:srgbClr val="FFFFFF"/>
                </a:solidFill>
                <a:latin typeface="Calibri"/>
                <a:cs typeface="Calibri"/>
              </a:rPr>
              <a:t>the</a:t>
            </a:r>
            <a:r>
              <a:rPr sz="1200" spc="-30" dirty="0">
                <a:solidFill>
                  <a:srgbClr val="FFFFFF"/>
                </a:solidFill>
                <a:latin typeface="Calibri"/>
                <a:cs typeface="Calibri"/>
              </a:rPr>
              <a:t> </a:t>
            </a:r>
            <a:r>
              <a:rPr sz="1200" spc="-20" dirty="0">
                <a:solidFill>
                  <a:srgbClr val="FFFFFF"/>
                </a:solidFill>
                <a:latin typeface="Calibri"/>
                <a:cs typeface="Calibri"/>
              </a:rPr>
              <a:t>most</a:t>
            </a:r>
            <a:r>
              <a:rPr sz="1200" dirty="0">
                <a:solidFill>
                  <a:srgbClr val="FFFFFF"/>
                </a:solidFill>
                <a:latin typeface="Calibri"/>
                <a:cs typeface="Calibri"/>
              </a:rPr>
              <a:t> </a:t>
            </a:r>
            <a:r>
              <a:rPr sz="1200" spc="-25" dirty="0">
                <a:solidFill>
                  <a:srgbClr val="FFFFFF"/>
                </a:solidFill>
                <a:latin typeface="Calibri"/>
                <a:cs typeface="Calibri"/>
              </a:rPr>
              <a:t>effective</a:t>
            </a:r>
            <a:r>
              <a:rPr sz="1200" spc="-80" dirty="0">
                <a:solidFill>
                  <a:srgbClr val="FFFFFF"/>
                </a:solidFill>
                <a:latin typeface="Calibri"/>
                <a:cs typeface="Calibri"/>
              </a:rPr>
              <a:t> </a:t>
            </a:r>
            <a:r>
              <a:rPr sz="1200" dirty="0">
                <a:solidFill>
                  <a:srgbClr val="FFFFFF"/>
                </a:solidFill>
                <a:latin typeface="Calibri"/>
                <a:cs typeface="Calibri"/>
              </a:rPr>
              <a:t>work </a:t>
            </a:r>
            <a:r>
              <a:rPr sz="1200" spc="-30" dirty="0">
                <a:solidFill>
                  <a:srgbClr val="FFFFFF"/>
                </a:solidFill>
                <a:latin typeface="Calibri"/>
                <a:cs typeface="Calibri"/>
              </a:rPr>
              <a:t>for</a:t>
            </a:r>
            <a:r>
              <a:rPr sz="1200" spc="-70" dirty="0">
                <a:solidFill>
                  <a:srgbClr val="FFFFFF"/>
                </a:solidFill>
                <a:latin typeface="Calibri"/>
                <a:cs typeface="Calibri"/>
              </a:rPr>
              <a:t> </a:t>
            </a:r>
            <a:r>
              <a:rPr sz="1200" dirty="0">
                <a:solidFill>
                  <a:srgbClr val="FFFFFF"/>
                </a:solidFill>
                <a:latin typeface="Calibri"/>
                <a:cs typeface="Calibri"/>
              </a:rPr>
              <a:t>or</a:t>
            </a:r>
            <a:r>
              <a:rPr sz="1200" spc="10" dirty="0">
                <a:solidFill>
                  <a:srgbClr val="FFFFFF"/>
                </a:solidFill>
                <a:latin typeface="Calibri"/>
                <a:cs typeface="Calibri"/>
              </a:rPr>
              <a:t> </a:t>
            </a:r>
            <a:r>
              <a:rPr sz="1200" dirty="0">
                <a:solidFill>
                  <a:srgbClr val="FFFFFF"/>
                </a:solidFill>
                <a:latin typeface="Calibri"/>
                <a:cs typeface="Calibri"/>
              </a:rPr>
              <a:t>by</a:t>
            </a:r>
            <a:r>
              <a:rPr sz="1200" spc="-50" dirty="0">
                <a:solidFill>
                  <a:srgbClr val="FFFFFF"/>
                </a:solidFill>
                <a:latin typeface="Calibri"/>
                <a:cs typeface="Calibri"/>
              </a:rPr>
              <a:t> a </a:t>
            </a:r>
            <a:r>
              <a:rPr sz="1200" spc="-40" dirty="0">
                <a:solidFill>
                  <a:srgbClr val="FFFFFF"/>
                </a:solidFill>
                <a:latin typeface="Calibri"/>
                <a:cs typeface="Calibri"/>
              </a:rPr>
              <a:t>charity, </a:t>
            </a:r>
            <a:r>
              <a:rPr sz="1200" spc="-20" dirty="0">
                <a:solidFill>
                  <a:srgbClr val="FFFFFF"/>
                </a:solidFill>
                <a:latin typeface="Calibri"/>
                <a:cs typeface="Calibri"/>
              </a:rPr>
              <a:t>voluntary</a:t>
            </a:r>
            <a:r>
              <a:rPr sz="1200" spc="15" dirty="0">
                <a:solidFill>
                  <a:srgbClr val="FFFFFF"/>
                </a:solidFill>
                <a:latin typeface="Calibri"/>
                <a:cs typeface="Calibri"/>
              </a:rPr>
              <a:t> </a:t>
            </a:r>
            <a:r>
              <a:rPr sz="1200" dirty="0">
                <a:solidFill>
                  <a:srgbClr val="FFFFFF"/>
                </a:solidFill>
                <a:latin typeface="Calibri"/>
                <a:cs typeface="Calibri"/>
              </a:rPr>
              <a:t>or</a:t>
            </a:r>
            <a:r>
              <a:rPr sz="1200" spc="15" dirty="0">
                <a:solidFill>
                  <a:srgbClr val="FFFFFF"/>
                </a:solidFill>
                <a:latin typeface="Calibri"/>
                <a:cs typeface="Calibri"/>
              </a:rPr>
              <a:t> </a:t>
            </a:r>
            <a:r>
              <a:rPr sz="1200" spc="-30" dirty="0">
                <a:solidFill>
                  <a:srgbClr val="FFFFFF"/>
                </a:solidFill>
                <a:latin typeface="Calibri"/>
                <a:cs typeface="Calibri"/>
              </a:rPr>
              <a:t>non-</a:t>
            </a:r>
            <a:r>
              <a:rPr sz="1200" spc="-10" dirty="0">
                <a:solidFill>
                  <a:srgbClr val="FFFFFF"/>
                </a:solidFill>
                <a:latin typeface="Calibri"/>
                <a:cs typeface="Calibri"/>
              </a:rPr>
              <a:t>profit</a:t>
            </a:r>
            <a:r>
              <a:rPr sz="1200" spc="10" dirty="0">
                <a:solidFill>
                  <a:srgbClr val="FFFFFF"/>
                </a:solidFill>
                <a:latin typeface="Calibri"/>
                <a:cs typeface="Calibri"/>
              </a:rPr>
              <a:t> </a:t>
            </a:r>
            <a:r>
              <a:rPr sz="1200" spc="-30" dirty="0">
                <a:solidFill>
                  <a:srgbClr val="FFFFFF"/>
                </a:solidFill>
                <a:latin typeface="Calibri"/>
                <a:cs typeface="Calibri"/>
              </a:rPr>
              <a:t>organization</a:t>
            </a:r>
            <a:r>
              <a:rPr sz="1200" spc="-5" dirty="0">
                <a:solidFill>
                  <a:srgbClr val="FFFFFF"/>
                </a:solidFill>
                <a:latin typeface="Calibri"/>
                <a:cs typeface="Calibri"/>
              </a:rPr>
              <a:t> </a:t>
            </a:r>
            <a:r>
              <a:rPr sz="1200" dirty="0">
                <a:solidFill>
                  <a:srgbClr val="FFFFFF"/>
                </a:solidFill>
                <a:latin typeface="Calibri"/>
                <a:cs typeface="Calibri"/>
              </a:rPr>
              <a:t>for</a:t>
            </a:r>
            <a:r>
              <a:rPr sz="1200" spc="15" dirty="0">
                <a:solidFill>
                  <a:srgbClr val="FFFFFF"/>
                </a:solidFill>
                <a:latin typeface="Calibri"/>
                <a:cs typeface="Calibri"/>
              </a:rPr>
              <a:t> </a:t>
            </a:r>
            <a:r>
              <a:rPr sz="1200" spc="-10" dirty="0">
                <a:solidFill>
                  <a:srgbClr val="FFFFFF"/>
                </a:solidFill>
                <a:latin typeface="Calibri"/>
                <a:cs typeface="Calibri"/>
              </a:rPr>
              <a:t>fundraising,</a:t>
            </a:r>
            <a:r>
              <a:rPr sz="1200" spc="280" dirty="0">
                <a:solidFill>
                  <a:srgbClr val="FFFFFF"/>
                </a:solidFill>
                <a:latin typeface="Calibri"/>
                <a:cs typeface="Calibri"/>
              </a:rPr>
              <a:t> </a:t>
            </a:r>
            <a:r>
              <a:rPr sz="1200" dirty="0">
                <a:solidFill>
                  <a:srgbClr val="FFFFFF"/>
                </a:solidFill>
                <a:latin typeface="Calibri"/>
                <a:cs typeface="Calibri"/>
              </a:rPr>
              <a:t>or</a:t>
            </a:r>
            <a:r>
              <a:rPr sz="1200" spc="15" dirty="0">
                <a:solidFill>
                  <a:srgbClr val="FFFFFF"/>
                </a:solidFill>
                <a:latin typeface="Calibri"/>
                <a:cs typeface="Calibri"/>
              </a:rPr>
              <a:t> </a:t>
            </a:r>
            <a:r>
              <a:rPr sz="1200" spc="-25" dirty="0">
                <a:solidFill>
                  <a:srgbClr val="FFFFFF"/>
                </a:solidFill>
                <a:latin typeface="Calibri"/>
                <a:cs typeface="Calibri"/>
              </a:rPr>
              <a:t>in </a:t>
            </a:r>
            <a:r>
              <a:rPr sz="1200" spc="-10" dirty="0">
                <a:solidFill>
                  <a:srgbClr val="FFFFFF"/>
                </a:solidFill>
                <a:latin typeface="Calibri"/>
                <a:cs typeface="Calibri"/>
              </a:rPr>
              <a:t>changing/enlisting</a:t>
            </a:r>
            <a:r>
              <a:rPr sz="1200" spc="204" dirty="0">
                <a:solidFill>
                  <a:srgbClr val="FFFFFF"/>
                </a:solidFill>
                <a:latin typeface="Calibri"/>
                <a:cs typeface="Calibri"/>
              </a:rPr>
              <a:t> </a:t>
            </a:r>
            <a:r>
              <a:rPr sz="1200" spc="-10" dirty="0">
                <a:solidFill>
                  <a:srgbClr val="FFFFFF"/>
                </a:solidFill>
                <a:latin typeface="Calibri"/>
                <a:cs typeface="Calibri"/>
              </a:rPr>
              <a:t>political,</a:t>
            </a:r>
            <a:r>
              <a:rPr sz="1200" spc="180" dirty="0">
                <a:solidFill>
                  <a:srgbClr val="FFFFFF"/>
                </a:solidFill>
                <a:latin typeface="Calibri"/>
                <a:cs typeface="Calibri"/>
              </a:rPr>
              <a:t> </a:t>
            </a:r>
            <a:r>
              <a:rPr sz="1200" dirty="0">
                <a:solidFill>
                  <a:srgbClr val="FFFFFF"/>
                </a:solidFill>
                <a:latin typeface="Calibri"/>
                <a:cs typeface="Calibri"/>
              </a:rPr>
              <a:t>public,</a:t>
            </a:r>
            <a:r>
              <a:rPr sz="1200" spc="165" dirty="0">
                <a:solidFill>
                  <a:srgbClr val="FFFFFF"/>
                </a:solidFill>
                <a:latin typeface="Calibri"/>
                <a:cs typeface="Calibri"/>
              </a:rPr>
              <a:t> </a:t>
            </a:r>
            <a:r>
              <a:rPr sz="1200" dirty="0">
                <a:solidFill>
                  <a:srgbClr val="FFFFFF"/>
                </a:solidFill>
                <a:latin typeface="Calibri"/>
                <a:cs typeface="Calibri"/>
              </a:rPr>
              <a:t>or</a:t>
            </a:r>
            <a:r>
              <a:rPr sz="1200" spc="185" dirty="0">
                <a:solidFill>
                  <a:srgbClr val="FFFFFF"/>
                </a:solidFill>
                <a:latin typeface="Calibri"/>
                <a:cs typeface="Calibri"/>
              </a:rPr>
              <a:t> </a:t>
            </a:r>
            <a:r>
              <a:rPr sz="1200" spc="-10" dirty="0">
                <a:solidFill>
                  <a:srgbClr val="FFFFFF"/>
                </a:solidFill>
                <a:latin typeface="Calibri"/>
                <a:cs typeface="Calibri"/>
              </a:rPr>
              <a:t>corporate</a:t>
            </a:r>
            <a:r>
              <a:rPr sz="1200" dirty="0">
                <a:solidFill>
                  <a:srgbClr val="FFFFFF"/>
                </a:solidFill>
                <a:latin typeface="Calibri"/>
                <a:cs typeface="Calibri"/>
              </a:rPr>
              <a:t>	opinion.</a:t>
            </a:r>
            <a:r>
              <a:rPr sz="1200" spc="160" dirty="0">
                <a:solidFill>
                  <a:srgbClr val="FFFFFF"/>
                </a:solidFill>
                <a:latin typeface="Calibri"/>
                <a:cs typeface="Calibri"/>
              </a:rPr>
              <a:t> </a:t>
            </a:r>
            <a:r>
              <a:rPr sz="1200" spc="-25" dirty="0">
                <a:solidFill>
                  <a:srgbClr val="FFFFFF"/>
                </a:solidFill>
                <a:latin typeface="Calibri"/>
                <a:cs typeface="Calibri"/>
              </a:rPr>
              <a:t>The </a:t>
            </a:r>
            <a:r>
              <a:rPr sz="1200" dirty="0">
                <a:solidFill>
                  <a:srgbClr val="FFFFFF"/>
                </a:solidFill>
                <a:latin typeface="Calibri"/>
                <a:cs typeface="Calibri"/>
              </a:rPr>
              <a:t>judges</a:t>
            </a:r>
            <a:r>
              <a:rPr sz="1200" spc="365" dirty="0">
                <a:solidFill>
                  <a:srgbClr val="FFFFFF"/>
                </a:solidFill>
                <a:latin typeface="Calibri"/>
                <a:cs typeface="Calibri"/>
              </a:rPr>
              <a:t> </a:t>
            </a:r>
            <a:r>
              <a:rPr sz="1200" dirty="0">
                <a:solidFill>
                  <a:srgbClr val="FFFFFF"/>
                </a:solidFill>
                <a:latin typeface="Calibri"/>
                <a:cs typeface="Calibri"/>
              </a:rPr>
              <a:t>will</a:t>
            </a:r>
            <a:r>
              <a:rPr sz="1200" spc="390" dirty="0">
                <a:solidFill>
                  <a:srgbClr val="FFFFFF"/>
                </a:solidFill>
                <a:latin typeface="Calibri"/>
                <a:cs typeface="Calibri"/>
              </a:rPr>
              <a:t> </a:t>
            </a:r>
            <a:r>
              <a:rPr sz="1200" dirty="0">
                <a:solidFill>
                  <a:srgbClr val="FFFFFF"/>
                </a:solidFill>
                <a:latin typeface="Calibri"/>
                <a:cs typeface="Calibri"/>
              </a:rPr>
              <a:t>look</a:t>
            </a:r>
            <a:r>
              <a:rPr sz="1200" spc="409" dirty="0">
                <a:solidFill>
                  <a:srgbClr val="FFFFFF"/>
                </a:solidFill>
                <a:latin typeface="Calibri"/>
                <a:cs typeface="Calibri"/>
              </a:rPr>
              <a:t> </a:t>
            </a:r>
            <a:r>
              <a:rPr sz="1200" dirty="0">
                <a:solidFill>
                  <a:srgbClr val="FFFFFF"/>
                </a:solidFill>
                <a:latin typeface="Calibri"/>
                <a:cs typeface="Calibri"/>
              </a:rPr>
              <a:t>at</a:t>
            </a:r>
            <a:r>
              <a:rPr sz="1200" spc="360" dirty="0">
                <a:solidFill>
                  <a:srgbClr val="FFFFFF"/>
                </a:solidFill>
                <a:latin typeface="Calibri"/>
                <a:cs typeface="Calibri"/>
              </a:rPr>
              <a:t> </a:t>
            </a:r>
            <a:r>
              <a:rPr sz="1200" dirty="0">
                <a:solidFill>
                  <a:srgbClr val="FFFFFF"/>
                </a:solidFill>
                <a:latin typeface="Calibri"/>
                <a:cs typeface="Calibri"/>
              </a:rPr>
              <a:t>the</a:t>
            </a:r>
            <a:r>
              <a:rPr sz="1200" spc="405" dirty="0">
                <a:solidFill>
                  <a:srgbClr val="FFFFFF"/>
                </a:solidFill>
                <a:latin typeface="Calibri"/>
                <a:cs typeface="Calibri"/>
              </a:rPr>
              <a:t> </a:t>
            </a:r>
            <a:r>
              <a:rPr sz="1200" spc="-10" dirty="0">
                <a:solidFill>
                  <a:srgbClr val="FFFFFF"/>
                </a:solidFill>
                <a:latin typeface="Calibri"/>
                <a:cs typeface="Calibri"/>
              </a:rPr>
              <a:t>overall</a:t>
            </a:r>
            <a:r>
              <a:rPr sz="1200" dirty="0">
                <a:solidFill>
                  <a:srgbClr val="FFFFFF"/>
                </a:solidFill>
                <a:latin typeface="Calibri"/>
                <a:cs typeface="Calibri"/>
              </a:rPr>
              <a:t>	</a:t>
            </a:r>
            <a:r>
              <a:rPr sz="1200" spc="-10" dirty="0">
                <a:solidFill>
                  <a:srgbClr val="FFFFFF"/>
                </a:solidFill>
                <a:latin typeface="Calibri"/>
                <a:cs typeface="Calibri"/>
              </a:rPr>
              <a:t>communication</a:t>
            </a:r>
            <a:r>
              <a:rPr sz="1200" dirty="0">
                <a:solidFill>
                  <a:srgbClr val="FFFFFF"/>
                </a:solidFill>
                <a:latin typeface="Calibri"/>
                <a:cs typeface="Calibri"/>
              </a:rPr>
              <a:t>	</a:t>
            </a:r>
            <a:r>
              <a:rPr sz="1200" spc="-35" dirty="0">
                <a:solidFill>
                  <a:srgbClr val="FFFFFF"/>
                </a:solidFill>
                <a:latin typeface="Calibri"/>
                <a:cs typeface="Calibri"/>
              </a:rPr>
              <a:t>strategies, </a:t>
            </a:r>
            <a:r>
              <a:rPr sz="1200" dirty="0">
                <a:solidFill>
                  <a:srgbClr val="FFFFFF"/>
                </a:solidFill>
                <a:latin typeface="Calibri"/>
                <a:cs typeface="Calibri"/>
              </a:rPr>
              <a:t>messaging,</a:t>
            </a:r>
            <a:r>
              <a:rPr sz="1200" spc="60" dirty="0">
                <a:solidFill>
                  <a:srgbClr val="FFFFFF"/>
                </a:solidFill>
                <a:latin typeface="Calibri"/>
                <a:cs typeface="Calibri"/>
              </a:rPr>
              <a:t> </a:t>
            </a:r>
            <a:r>
              <a:rPr sz="1200" dirty="0">
                <a:solidFill>
                  <a:srgbClr val="FFFFFF"/>
                </a:solidFill>
                <a:latin typeface="Calibri"/>
                <a:cs typeface="Calibri"/>
              </a:rPr>
              <a:t>budget</a:t>
            </a:r>
            <a:r>
              <a:rPr sz="1200" spc="75" dirty="0">
                <a:solidFill>
                  <a:srgbClr val="FFFFFF"/>
                </a:solidFill>
                <a:latin typeface="Calibri"/>
                <a:cs typeface="Calibri"/>
              </a:rPr>
              <a:t> </a:t>
            </a:r>
            <a:r>
              <a:rPr sz="1200" dirty="0">
                <a:solidFill>
                  <a:srgbClr val="FFFFFF"/>
                </a:solidFill>
                <a:latin typeface="Calibri"/>
                <a:cs typeface="Calibri"/>
              </a:rPr>
              <a:t>and</a:t>
            </a:r>
            <a:r>
              <a:rPr sz="1200" spc="65" dirty="0">
                <a:solidFill>
                  <a:srgbClr val="FFFFFF"/>
                </a:solidFill>
                <a:latin typeface="Calibri"/>
                <a:cs typeface="Calibri"/>
              </a:rPr>
              <a:t> </a:t>
            </a:r>
            <a:r>
              <a:rPr sz="1200" dirty="0">
                <a:solidFill>
                  <a:srgbClr val="FFFFFF"/>
                </a:solidFill>
                <a:latin typeface="Calibri"/>
                <a:cs typeface="Calibri"/>
              </a:rPr>
              <a:t>the</a:t>
            </a:r>
            <a:r>
              <a:rPr sz="1200" spc="70" dirty="0">
                <a:solidFill>
                  <a:srgbClr val="FFFFFF"/>
                </a:solidFill>
                <a:latin typeface="Calibri"/>
                <a:cs typeface="Calibri"/>
              </a:rPr>
              <a:t> </a:t>
            </a:r>
            <a:r>
              <a:rPr sz="1200" spc="-40" dirty="0">
                <a:solidFill>
                  <a:srgbClr val="FFFFFF"/>
                </a:solidFill>
                <a:latin typeface="Calibri"/>
                <a:cs typeface="Calibri"/>
              </a:rPr>
              <a:t>cost-</a:t>
            </a:r>
            <a:r>
              <a:rPr sz="1200" spc="-30" dirty="0">
                <a:solidFill>
                  <a:srgbClr val="FFFFFF"/>
                </a:solidFill>
                <a:latin typeface="Calibri"/>
                <a:cs typeface="Calibri"/>
              </a:rPr>
              <a:t>effectiveness</a:t>
            </a:r>
            <a:r>
              <a:rPr sz="1200" spc="55" dirty="0">
                <a:solidFill>
                  <a:srgbClr val="FFFFFF"/>
                </a:solidFill>
                <a:latin typeface="Calibri"/>
                <a:cs typeface="Calibri"/>
              </a:rPr>
              <a:t> </a:t>
            </a:r>
            <a:r>
              <a:rPr sz="1200" dirty="0">
                <a:solidFill>
                  <a:srgbClr val="FFFFFF"/>
                </a:solidFill>
                <a:latin typeface="Calibri"/>
                <a:cs typeface="Calibri"/>
              </a:rPr>
              <a:t>of</a:t>
            </a:r>
            <a:r>
              <a:rPr sz="1200" spc="409" dirty="0">
                <a:solidFill>
                  <a:srgbClr val="FFFFFF"/>
                </a:solidFill>
                <a:latin typeface="Calibri"/>
                <a:cs typeface="Calibri"/>
              </a:rPr>
              <a:t> </a:t>
            </a:r>
            <a:r>
              <a:rPr sz="1200" dirty="0">
                <a:solidFill>
                  <a:srgbClr val="FFFFFF"/>
                </a:solidFill>
                <a:latin typeface="Calibri"/>
                <a:cs typeface="Calibri"/>
              </a:rPr>
              <a:t>the</a:t>
            </a:r>
            <a:r>
              <a:rPr sz="1200" spc="45" dirty="0">
                <a:solidFill>
                  <a:srgbClr val="FFFFFF"/>
                </a:solidFill>
                <a:latin typeface="Calibri"/>
                <a:cs typeface="Calibri"/>
              </a:rPr>
              <a:t> </a:t>
            </a:r>
            <a:r>
              <a:rPr sz="1200" spc="-10" dirty="0">
                <a:solidFill>
                  <a:srgbClr val="FFFFFF"/>
                </a:solidFill>
                <a:latin typeface="Calibri"/>
                <a:cs typeface="Calibri"/>
              </a:rPr>
              <a:t>campaign; </a:t>
            </a:r>
            <a:r>
              <a:rPr sz="1200" dirty="0">
                <a:solidFill>
                  <a:srgbClr val="FFFFFF"/>
                </a:solidFill>
                <a:latin typeface="Calibri"/>
                <a:cs typeface="Calibri"/>
              </a:rPr>
              <a:t>demonstrate</a:t>
            </a:r>
            <a:r>
              <a:rPr sz="1200" spc="415" dirty="0">
                <a:solidFill>
                  <a:srgbClr val="FFFFFF"/>
                </a:solidFill>
                <a:latin typeface="Calibri"/>
                <a:cs typeface="Calibri"/>
              </a:rPr>
              <a:t> </a:t>
            </a:r>
            <a:r>
              <a:rPr sz="1200" spc="-20" dirty="0">
                <a:solidFill>
                  <a:srgbClr val="FFFFFF"/>
                </a:solidFill>
                <a:latin typeface="Calibri"/>
                <a:cs typeface="Calibri"/>
              </a:rPr>
              <a:t>unconventional</a:t>
            </a:r>
            <a:r>
              <a:rPr sz="1200" spc="60" dirty="0">
                <a:solidFill>
                  <a:srgbClr val="FFFFFF"/>
                </a:solidFill>
                <a:latin typeface="Calibri"/>
                <a:cs typeface="Calibri"/>
              </a:rPr>
              <a:t> </a:t>
            </a:r>
            <a:r>
              <a:rPr sz="1200" dirty="0">
                <a:solidFill>
                  <a:srgbClr val="FFFFFF"/>
                </a:solidFill>
                <a:latin typeface="Calibri"/>
                <a:cs typeface="Calibri"/>
              </a:rPr>
              <a:t>tactics,</a:t>
            </a:r>
            <a:r>
              <a:rPr sz="1200" spc="420" dirty="0">
                <a:solidFill>
                  <a:srgbClr val="FFFFFF"/>
                </a:solidFill>
                <a:latin typeface="Calibri"/>
                <a:cs typeface="Calibri"/>
              </a:rPr>
              <a:t> </a:t>
            </a:r>
            <a:r>
              <a:rPr sz="1200" spc="-10" dirty="0">
                <a:solidFill>
                  <a:srgbClr val="FFFFFF"/>
                </a:solidFill>
                <a:latin typeface="Calibri"/>
                <a:cs typeface="Calibri"/>
              </a:rPr>
              <a:t>measurement</a:t>
            </a:r>
            <a:r>
              <a:rPr sz="1200" spc="80" dirty="0">
                <a:solidFill>
                  <a:srgbClr val="FFFFFF"/>
                </a:solidFill>
                <a:latin typeface="Calibri"/>
                <a:cs typeface="Calibri"/>
              </a:rPr>
              <a:t> </a:t>
            </a:r>
            <a:r>
              <a:rPr sz="1200" dirty="0">
                <a:solidFill>
                  <a:srgbClr val="FFFFFF"/>
                </a:solidFill>
                <a:latin typeface="Calibri"/>
                <a:cs typeface="Calibri"/>
              </a:rPr>
              <a:t>of</a:t>
            </a:r>
            <a:r>
              <a:rPr sz="1200" spc="65" dirty="0">
                <a:solidFill>
                  <a:srgbClr val="FFFFFF"/>
                </a:solidFill>
                <a:latin typeface="Calibri"/>
                <a:cs typeface="Calibri"/>
              </a:rPr>
              <a:t> </a:t>
            </a:r>
            <a:r>
              <a:rPr sz="1200" spc="-10" dirty="0">
                <a:solidFill>
                  <a:srgbClr val="FFFFFF"/>
                </a:solidFill>
                <a:latin typeface="Calibri"/>
                <a:cs typeface="Calibri"/>
              </a:rPr>
              <a:t>success </a:t>
            </a:r>
            <a:r>
              <a:rPr sz="1200" dirty="0">
                <a:solidFill>
                  <a:srgbClr val="FFFFFF"/>
                </a:solidFill>
                <a:latin typeface="Calibri"/>
                <a:cs typeface="Calibri"/>
              </a:rPr>
              <a:t>and,</a:t>
            </a:r>
            <a:r>
              <a:rPr sz="1200" spc="-15" dirty="0">
                <a:solidFill>
                  <a:srgbClr val="FFFFFF"/>
                </a:solidFill>
                <a:latin typeface="Calibri"/>
                <a:cs typeface="Calibri"/>
              </a:rPr>
              <a:t> </a:t>
            </a:r>
            <a:r>
              <a:rPr sz="1200" dirty="0">
                <a:solidFill>
                  <a:srgbClr val="FFFFFF"/>
                </a:solidFill>
                <a:latin typeface="Calibri"/>
                <a:cs typeface="Calibri"/>
              </a:rPr>
              <a:t>in the</a:t>
            </a:r>
            <a:r>
              <a:rPr sz="1200" spc="5" dirty="0">
                <a:solidFill>
                  <a:srgbClr val="FFFFFF"/>
                </a:solidFill>
                <a:latin typeface="Calibri"/>
                <a:cs typeface="Calibri"/>
              </a:rPr>
              <a:t> </a:t>
            </a:r>
            <a:r>
              <a:rPr sz="1200" dirty="0">
                <a:solidFill>
                  <a:srgbClr val="FFFFFF"/>
                </a:solidFill>
                <a:latin typeface="Calibri"/>
                <a:cs typeface="Calibri"/>
              </a:rPr>
              <a:t>case</a:t>
            </a:r>
            <a:r>
              <a:rPr sz="1200" spc="5" dirty="0">
                <a:solidFill>
                  <a:srgbClr val="FFFFFF"/>
                </a:solidFill>
                <a:latin typeface="Calibri"/>
                <a:cs typeface="Calibri"/>
              </a:rPr>
              <a:t> </a:t>
            </a:r>
            <a:r>
              <a:rPr sz="1200" dirty="0">
                <a:solidFill>
                  <a:srgbClr val="FFFFFF"/>
                </a:solidFill>
                <a:latin typeface="Calibri"/>
                <a:cs typeface="Calibri"/>
              </a:rPr>
              <a:t>of</a:t>
            </a:r>
            <a:r>
              <a:rPr sz="1200" spc="15" dirty="0">
                <a:solidFill>
                  <a:srgbClr val="FFFFFF"/>
                </a:solidFill>
                <a:latin typeface="Calibri"/>
                <a:cs typeface="Calibri"/>
              </a:rPr>
              <a:t> </a:t>
            </a:r>
            <a:r>
              <a:rPr sz="1200" spc="-10" dirty="0">
                <a:solidFill>
                  <a:srgbClr val="FFFFFF"/>
                </a:solidFill>
                <a:latin typeface="Calibri"/>
                <a:cs typeface="Calibri"/>
              </a:rPr>
              <a:t>fundraising</a:t>
            </a:r>
            <a:r>
              <a:rPr sz="1200" spc="295" dirty="0">
                <a:solidFill>
                  <a:srgbClr val="FFFFFF"/>
                </a:solidFill>
                <a:latin typeface="Calibri"/>
                <a:cs typeface="Calibri"/>
              </a:rPr>
              <a:t> </a:t>
            </a:r>
            <a:r>
              <a:rPr sz="1200" dirty="0">
                <a:solidFill>
                  <a:srgbClr val="FFFFFF"/>
                </a:solidFill>
                <a:latin typeface="Calibri"/>
                <a:cs typeface="Calibri"/>
              </a:rPr>
              <a:t>activities,</a:t>
            </a:r>
            <a:r>
              <a:rPr sz="1200" spc="15" dirty="0">
                <a:solidFill>
                  <a:srgbClr val="FFFFFF"/>
                </a:solidFill>
                <a:latin typeface="Calibri"/>
                <a:cs typeface="Calibri"/>
              </a:rPr>
              <a:t> </a:t>
            </a:r>
            <a:r>
              <a:rPr sz="1200" dirty="0">
                <a:solidFill>
                  <a:srgbClr val="FFFFFF"/>
                </a:solidFill>
                <a:latin typeface="Calibri"/>
                <a:cs typeface="Calibri"/>
              </a:rPr>
              <a:t>the</a:t>
            </a:r>
            <a:r>
              <a:rPr sz="1200" spc="5" dirty="0">
                <a:solidFill>
                  <a:srgbClr val="FFFFFF"/>
                </a:solidFill>
                <a:latin typeface="Calibri"/>
                <a:cs typeface="Calibri"/>
              </a:rPr>
              <a:t> </a:t>
            </a:r>
            <a:r>
              <a:rPr sz="1200" dirty="0">
                <a:solidFill>
                  <a:srgbClr val="FFFFFF"/>
                </a:solidFill>
                <a:latin typeface="Calibri"/>
                <a:cs typeface="Calibri"/>
              </a:rPr>
              <a:t>amount</a:t>
            </a:r>
            <a:r>
              <a:rPr sz="1200" spc="5" dirty="0">
                <a:solidFill>
                  <a:srgbClr val="FFFFFF"/>
                </a:solidFill>
                <a:latin typeface="Calibri"/>
                <a:cs typeface="Calibri"/>
              </a:rPr>
              <a:t> </a:t>
            </a:r>
            <a:r>
              <a:rPr sz="1200" dirty="0">
                <a:solidFill>
                  <a:srgbClr val="FFFFFF"/>
                </a:solidFill>
                <a:latin typeface="Calibri"/>
                <a:cs typeface="Calibri"/>
              </a:rPr>
              <a:t>of</a:t>
            </a:r>
            <a:r>
              <a:rPr sz="1200" spc="-5" dirty="0">
                <a:solidFill>
                  <a:srgbClr val="FFFFFF"/>
                </a:solidFill>
                <a:latin typeface="Calibri"/>
                <a:cs typeface="Calibri"/>
              </a:rPr>
              <a:t> </a:t>
            </a:r>
            <a:r>
              <a:rPr sz="1200" spc="-10" dirty="0">
                <a:solidFill>
                  <a:srgbClr val="FFFFFF"/>
                </a:solidFill>
                <a:latin typeface="Calibri"/>
                <a:cs typeface="Calibri"/>
              </a:rPr>
              <a:t>monies received.</a:t>
            </a:r>
            <a:endParaRPr sz="1200" dirty="0">
              <a:latin typeface="Calibri"/>
              <a:cs typeface="Calibri"/>
            </a:endParaRPr>
          </a:p>
        </p:txBody>
      </p:sp>
      <p:sp>
        <p:nvSpPr>
          <p:cNvPr id="6" name="object 6"/>
          <p:cNvSpPr txBox="1"/>
          <p:nvPr/>
        </p:nvSpPr>
        <p:spPr>
          <a:xfrm>
            <a:off x="5575300" y="1011437"/>
            <a:ext cx="862330" cy="197490"/>
          </a:xfrm>
          <a:prstGeom prst="rect">
            <a:avLst/>
          </a:prstGeom>
        </p:spPr>
        <p:txBody>
          <a:bodyPr vert="horz" wrap="square" lIns="0" tIns="12700" rIns="0" bIns="0" rtlCol="0">
            <a:spAutoFit/>
          </a:bodyPr>
          <a:lstStyle/>
          <a:p>
            <a:pPr marL="12700">
              <a:lnSpc>
                <a:spcPct val="100000"/>
              </a:lnSpc>
              <a:spcBef>
                <a:spcPts val="100"/>
              </a:spcBef>
            </a:pPr>
            <a:r>
              <a:rPr sz="1200" b="1" spc="-20" dirty="0">
                <a:solidFill>
                  <a:srgbClr val="FF0000"/>
                </a:solidFill>
                <a:latin typeface="Calibri"/>
                <a:cs typeface="Calibri"/>
              </a:rPr>
              <a:t>C4</a:t>
            </a:r>
            <a:r>
              <a:rPr lang="en-US" sz="1200" b="1" spc="-20" dirty="0">
                <a:solidFill>
                  <a:srgbClr val="FF0000"/>
                </a:solidFill>
                <a:latin typeface="Calibri"/>
                <a:cs typeface="Calibri"/>
              </a:rPr>
              <a:t>0</a:t>
            </a:r>
            <a:r>
              <a:rPr sz="1200" b="1" spc="-20" dirty="0">
                <a:solidFill>
                  <a:srgbClr val="FF0000"/>
                </a:solidFill>
                <a:latin typeface="Calibri"/>
                <a:cs typeface="Calibri"/>
              </a:rPr>
              <a:t>.</a:t>
            </a:r>
            <a:r>
              <a:rPr sz="1200" b="1" spc="-25" dirty="0">
                <a:solidFill>
                  <a:srgbClr val="FF0000"/>
                </a:solidFill>
                <a:latin typeface="Calibri"/>
                <a:cs typeface="Calibri"/>
              </a:rPr>
              <a:t> </a:t>
            </a:r>
            <a:r>
              <a:rPr sz="1200" b="1" dirty="0">
                <a:solidFill>
                  <a:srgbClr val="FF0000"/>
                </a:solidFill>
                <a:latin typeface="Calibri"/>
                <a:cs typeface="Calibri"/>
              </a:rPr>
              <a:t>PR</a:t>
            </a:r>
            <a:r>
              <a:rPr sz="1200" b="1" spc="-60" dirty="0">
                <a:solidFill>
                  <a:srgbClr val="FF0000"/>
                </a:solidFill>
                <a:latin typeface="Calibri"/>
                <a:cs typeface="Calibri"/>
              </a:rPr>
              <a:t> </a:t>
            </a:r>
            <a:r>
              <a:rPr sz="1200" b="1" spc="-20" dirty="0">
                <a:solidFill>
                  <a:srgbClr val="FF0000"/>
                </a:solidFill>
                <a:latin typeface="Calibri"/>
                <a:cs typeface="Calibri"/>
              </a:rPr>
              <a:t>Event</a:t>
            </a:r>
            <a:endParaRPr sz="1200" dirty="0">
              <a:latin typeface="Calibri"/>
              <a:cs typeface="Calibri"/>
            </a:endParaRPr>
          </a:p>
        </p:txBody>
      </p:sp>
      <p:sp>
        <p:nvSpPr>
          <p:cNvPr id="7" name="object 7"/>
          <p:cNvSpPr txBox="1"/>
          <p:nvPr/>
        </p:nvSpPr>
        <p:spPr>
          <a:xfrm>
            <a:off x="5593207" y="1304640"/>
            <a:ext cx="3852545" cy="1437005"/>
          </a:xfrm>
          <a:prstGeom prst="rect">
            <a:avLst/>
          </a:prstGeom>
        </p:spPr>
        <p:txBody>
          <a:bodyPr vert="horz" wrap="square" lIns="0" tIns="12065" rIns="0" bIns="0" rtlCol="0">
            <a:spAutoFit/>
          </a:bodyPr>
          <a:lstStyle/>
          <a:p>
            <a:pPr marL="12700" marR="5080" algn="just">
              <a:lnSpc>
                <a:spcPct val="110100"/>
              </a:lnSpc>
              <a:spcBef>
                <a:spcPts val="95"/>
              </a:spcBef>
            </a:pPr>
            <a:r>
              <a:rPr sz="1200" dirty="0">
                <a:solidFill>
                  <a:srgbClr val="FFFFFF"/>
                </a:solidFill>
                <a:latin typeface="Calibri"/>
                <a:cs typeface="Calibri"/>
              </a:rPr>
              <a:t>This</a:t>
            </a:r>
            <a:r>
              <a:rPr sz="1200" spc="265" dirty="0">
                <a:solidFill>
                  <a:srgbClr val="FFFFFF"/>
                </a:solidFill>
                <a:latin typeface="Calibri"/>
                <a:cs typeface="Calibri"/>
              </a:rPr>
              <a:t> </a:t>
            </a:r>
            <a:r>
              <a:rPr sz="1200" dirty="0">
                <a:solidFill>
                  <a:srgbClr val="FFFFFF"/>
                </a:solidFill>
                <a:latin typeface="Calibri"/>
                <a:cs typeface="Calibri"/>
              </a:rPr>
              <a:t>award</a:t>
            </a:r>
            <a:r>
              <a:rPr sz="1200" spc="250" dirty="0">
                <a:solidFill>
                  <a:srgbClr val="FFFFFF"/>
                </a:solidFill>
                <a:latin typeface="Calibri"/>
                <a:cs typeface="Calibri"/>
              </a:rPr>
              <a:t> </a:t>
            </a:r>
            <a:r>
              <a:rPr sz="1200" dirty="0">
                <a:solidFill>
                  <a:srgbClr val="FFFFFF"/>
                </a:solidFill>
                <a:latin typeface="Calibri"/>
                <a:cs typeface="Calibri"/>
              </a:rPr>
              <a:t>looks</a:t>
            </a:r>
            <a:r>
              <a:rPr sz="1200" spc="250" dirty="0">
                <a:solidFill>
                  <a:srgbClr val="FFFFFF"/>
                </a:solidFill>
                <a:latin typeface="Calibri"/>
                <a:cs typeface="Calibri"/>
              </a:rPr>
              <a:t> </a:t>
            </a:r>
            <a:r>
              <a:rPr sz="1200" dirty="0">
                <a:solidFill>
                  <a:srgbClr val="FFFFFF"/>
                </a:solidFill>
                <a:latin typeface="Calibri"/>
                <a:cs typeface="Calibri"/>
              </a:rPr>
              <a:t>for</a:t>
            </a:r>
            <a:r>
              <a:rPr sz="1200" spc="250" dirty="0">
                <a:solidFill>
                  <a:srgbClr val="FFFFFF"/>
                </a:solidFill>
                <a:latin typeface="Calibri"/>
                <a:cs typeface="Calibri"/>
              </a:rPr>
              <a:t> </a:t>
            </a:r>
            <a:r>
              <a:rPr sz="1200" dirty="0">
                <a:solidFill>
                  <a:srgbClr val="FFFFFF"/>
                </a:solidFill>
                <a:latin typeface="Calibri"/>
                <a:cs typeface="Calibri"/>
              </a:rPr>
              <a:t>effective</a:t>
            </a:r>
            <a:r>
              <a:rPr sz="1200" spc="260" dirty="0">
                <a:solidFill>
                  <a:srgbClr val="FFFFFF"/>
                </a:solidFill>
                <a:latin typeface="Calibri"/>
                <a:cs typeface="Calibri"/>
              </a:rPr>
              <a:t> </a:t>
            </a:r>
            <a:r>
              <a:rPr sz="1200" dirty="0">
                <a:solidFill>
                  <a:srgbClr val="FFFFFF"/>
                </a:solidFill>
                <a:latin typeface="Calibri"/>
                <a:cs typeface="Calibri"/>
              </a:rPr>
              <a:t>brand</a:t>
            </a:r>
            <a:r>
              <a:rPr sz="1200" spc="250" dirty="0">
                <a:solidFill>
                  <a:srgbClr val="FFFFFF"/>
                </a:solidFill>
                <a:latin typeface="Calibri"/>
                <a:cs typeface="Calibri"/>
              </a:rPr>
              <a:t> </a:t>
            </a:r>
            <a:r>
              <a:rPr sz="1200" dirty="0">
                <a:solidFill>
                  <a:srgbClr val="FFFFFF"/>
                </a:solidFill>
                <a:latin typeface="Calibri"/>
                <a:cs typeface="Calibri"/>
              </a:rPr>
              <a:t>event</a:t>
            </a:r>
            <a:r>
              <a:rPr sz="1200" spc="265" dirty="0">
                <a:solidFill>
                  <a:srgbClr val="FFFFFF"/>
                </a:solidFill>
                <a:latin typeface="Calibri"/>
                <a:cs typeface="Calibri"/>
              </a:rPr>
              <a:t> </a:t>
            </a:r>
            <a:r>
              <a:rPr sz="1200" dirty="0">
                <a:solidFill>
                  <a:srgbClr val="FFFFFF"/>
                </a:solidFill>
                <a:latin typeface="Calibri"/>
                <a:cs typeface="Calibri"/>
              </a:rPr>
              <a:t>strategy</a:t>
            </a:r>
            <a:r>
              <a:rPr sz="1200" spc="254" dirty="0">
                <a:solidFill>
                  <a:srgbClr val="FFFFFF"/>
                </a:solidFill>
                <a:latin typeface="Calibri"/>
                <a:cs typeface="Calibri"/>
              </a:rPr>
              <a:t> </a:t>
            </a:r>
            <a:r>
              <a:rPr sz="1200" spc="-10" dirty="0">
                <a:solidFill>
                  <a:srgbClr val="FFFFFF"/>
                </a:solidFill>
                <a:latin typeface="Calibri"/>
                <a:cs typeface="Calibri"/>
              </a:rPr>
              <a:t>which </a:t>
            </a:r>
            <a:r>
              <a:rPr sz="1200" dirty="0">
                <a:solidFill>
                  <a:srgbClr val="FFFFFF"/>
                </a:solidFill>
                <a:latin typeface="Calibri"/>
                <a:cs typeface="Calibri"/>
              </a:rPr>
              <a:t>builds</a:t>
            </a:r>
            <a:r>
              <a:rPr sz="1200" spc="35" dirty="0">
                <a:solidFill>
                  <a:srgbClr val="FFFFFF"/>
                </a:solidFill>
                <a:latin typeface="Calibri"/>
                <a:cs typeface="Calibri"/>
              </a:rPr>
              <a:t> </a:t>
            </a:r>
            <a:r>
              <a:rPr sz="1200" dirty="0">
                <a:solidFill>
                  <a:srgbClr val="FFFFFF"/>
                </a:solidFill>
                <a:latin typeface="Calibri"/>
                <a:cs typeface="Calibri"/>
              </a:rPr>
              <a:t>the</a:t>
            </a:r>
            <a:r>
              <a:rPr sz="1200" spc="35" dirty="0">
                <a:solidFill>
                  <a:srgbClr val="FFFFFF"/>
                </a:solidFill>
                <a:latin typeface="Calibri"/>
                <a:cs typeface="Calibri"/>
              </a:rPr>
              <a:t> </a:t>
            </a:r>
            <a:r>
              <a:rPr sz="1200" dirty="0">
                <a:solidFill>
                  <a:srgbClr val="FFFFFF"/>
                </a:solidFill>
                <a:latin typeface="Calibri"/>
                <a:cs typeface="Calibri"/>
              </a:rPr>
              <a:t>value</a:t>
            </a:r>
            <a:r>
              <a:rPr sz="1200" spc="35" dirty="0">
                <a:solidFill>
                  <a:srgbClr val="FFFFFF"/>
                </a:solidFill>
                <a:latin typeface="Calibri"/>
                <a:cs typeface="Calibri"/>
              </a:rPr>
              <a:t> </a:t>
            </a:r>
            <a:r>
              <a:rPr sz="1200" dirty="0">
                <a:solidFill>
                  <a:srgbClr val="FFFFFF"/>
                </a:solidFill>
                <a:latin typeface="Calibri"/>
                <a:cs typeface="Calibri"/>
              </a:rPr>
              <a:t>and</a:t>
            </a:r>
            <a:r>
              <a:rPr sz="1200" spc="50" dirty="0">
                <a:solidFill>
                  <a:srgbClr val="FFFFFF"/>
                </a:solidFill>
                <a:latin typeface="Calibri"/>
                <a:cs typeface="Calibri"/>
              </a:rPr>
              <a:t> </a:t>
            </a:r>
            <a:r>
              <a:rPr sz="1200" spc="-20" dirty="0">
                <a:solidFill>
                  <a:srgbClr val="FFFFFF"/>
                </a:solidFill>
                <a:latin typeface="Calibri"/>
                <a:cs typeface="Calibri"/>
              </a:rPr>
              <a:t>reputation</a:t>
            </a:r>
            <a:r>
              <a:rPr sz="1200" spc="25" dirty="0">
                <a:solidFill>
                  <a:srgbClr val="FFFFFF"/>
                </a:solidFill>
                <a:latin typeface="Calibri"/>
                <a:cs typeface="Calibri"/>
              </a:rPr>
              <a:t> </a:t>
            </a:r>
            <a:r>
              <a:rPr sz="1200" dirty="0">
                <a:solidFill>
                  <a:srgbClr val="FFFFFF"/>
                </a:solidFill>
                <a:latin typeface="Calibri"/>
                <a:cs typeface="Calibri"/>
              </a:rPr>
              <a:t>of</a:t>
            </a:r>
            <a:r>
              <a:rPr sz="1200" spc="25" dirty="0">
                <a:solidFill>
                  <a:srgbClr val="FFFFFF"/>
                </a:solidFill>
                <a:latin typeface="Calibri"/>
                <a:cs typeface="Calibri"/>
              </a:rPr>
              <a:t> </a:t>
            </a:r>
            <a:r>
              <a:rPr sz="1200" dirty="0">
                <a:solidFill>
                  <a:srgbClr val="FFFFFF"/>
                </a:solidFill>
                <a:latin typeface="Calibri"/>
                <a:cs typeface="Calibri"/>
              </a:rPr>
              <a:t>the</a:t>
            </a:r>
            <a:r>
              <a:rPr sz="1200" spc="370" dirty="0">
                <a:solidFill>
                  <a:srgbClr val="FFFFFF"/>
                </a:solidFill>
                <a:latin typeface="Calibri"/>
                <a:cs typeface="Calibri"/>
              </a:rPr>
              <a:t> </a:t>
            </a:r>
            <a:r>
              <a:rPr sz="1200" spc="-20" dirty="0">
                <a:solidFill>
                  <a:srgbClr val="FFFFFF"/>
                </a:solidFill>
                <a:latin typeface="Calibri"/>
                <a:cs typeface="Calibri"/>
              </a:rPr>
              <a:t>brand/product</a:t>
            </a:r>
            <a:r>
              <a:rPr sz="1200" spc="40" dirty="0">
                <a:solidFill>
                  <a:srgbClr val="FFFFFF"/>
                </a:solidFill>
                <a:latin typeface="Calibri"/>
                <a:cs typeface="Calibri"/>
              </a:rPr>
              <a:t> </a:t>
            </a:r>
            <a:r>
              <a:rPr sz="1200" dirty="0">
                <a:solidFill>
                  <a:srgbClr val="FFFFFF"/>
                </a:solidFill>
                <a:latin typeface="Calibri"/>
                <a:cs typeface="Calibri"/>
              </a:rPr>
              <a:t>as</a:t>
            </a:r>
            <a:r>
              <a:rPr sz="1200" spc="355" dirty="0">
                <a:solidFill>
                  <a:srgbClr val="FFFFFF"/>
                </a:solidFill>
                <a:latin typeface="Calibri"/>
                <a:cs typeface="Calibri"/>
              </a:rPr>
              <a:t> </a:t>
            </a:r>
            <a:r>
              <a:rPr sz="1200" spc="-20" dirty="0">
                <a:solidFill>
                  <a:srgbClr val="FFFFFF"/>
                </a:solidFill>
                <a:latin typeface="Calibri"/>
                <a:cs typeface="Calibri"/>
              </a:rPr>
              <a:t>part </a:t>
            </a:r>
            <a:r>
              <a:rPr sz="1200" dirty="0">
                <a:solidFill>
                  <a:srgbClr val="FFFFFF"/>
                </a:solidFill>
                <a:latin typeface="Calibri"/>
                <a:cs typeface="Calibri"/>
              </a:rPr>
              <a:t>of</a:t>
            </a:r>
            <a:r>
              <a:rPr sz="1200" spc="140" dirty="0">
                <a:solidFill>
                  <a:srgbClr val="FFFFFF"/>
                </a:solidFill>
                <a:latin typeface="Calibri"/>
                <a:cs typeface="Calibri"/>
              </a:rPr>
              <a:t> </a:t>
            </a:r>
            <a:r>
              <a:rPr sz="1200" dirty="0">
                <a:solidFill>
                  <a:srgbClr val="FFFFFF"/>
                </a:solidFill>
                <a:latin typeface="Calibri"/>
                <a:cs typeface="Calibri"/>
              </a:rPr>
              <a:t>a</a:t>
            </a:r>
            <a:r>
              <a:rPr sz="1200" spc="170" dirty="0">
                <a:solidFill>
                  <a:srgbClr val="FFFFFF"/>
                </a:solidFill>
                <a:latin typeface="Calibri"/>
                <a:cs typeface="Calibri"/>
              </a:rPr>
              <a:t> </a:t>
            </a:r>
            <a:r>
              <a:rPr sz="1200" dirty="0">
                <a:solidFill>
                  <a:srgbClr val="FFFFFF"/>
                </a:solidFill>
                <a:latin typeface="Calibri"/>
                <a:cs typeface="Calibri"/>
              </a:rPr>
              <a:t>wider</a:t>
            </a:r>
            <a:r>
              <a:rPr sz="1200" spc="140" dirty="0">
                <a:solidFill>
                  <a:srgbClr val="FFFFFF"/>
                </a:solidFill>
                <a:latin typeface="Calibri"/>
                <a:cs typeface="Calibri"/>
              </a:rPr>
              <a:t> </a:t>
            </a:r>
            <a:r>
              <a:rPr sz="1200" dirty="0">
                <a:solidFill>
                  <a:srgbClr val="FFFFFF"/>
                </a:solidFill>
                <a:latin typeface="Calibri"/>
                <a:cs typeface="Calibri"/>
              </a:rPr>
              <a:t>PR</a:t>
            </a:r>
            <a:r>
              <a:rPr sz="1200" spc="170" dirty="0">
                <a:solidFill>
                  <a:srgbClr val="FFFFFF"/>
                </a:solidFill>
                <a:latin typeface="Calibri"/>
                <a:cs typeface="Calibri"/>
              </a:rPr>
              <a:t> </a:t>
            </a:r>
            <a:r>
              <a:rPr sz="1200" dirty="0">
                <a:solidFill>
                  <a:srgbClr val="FFFFFF"/>
                </a:solidFill>
                <a:latin typeface="Calibri"/>
                <a:cs typeface="Calibri"/>
              </a:rPr>
              <a:t>Campaign.</a:t>
            </a:r>
            <a:r>
              <a:rPr sz="1200" spc="155" dirty="0">
                <a:solidFill>
                  <a:srgbClr val="FFFFFF"/>
                </a:solidFill>
                <a:latin typeface="Calibri"/>
                <a:cs typeface="Calibri"/>
              </a:rPr>
              <a:t> </a:t>
            </a:r>
            <a:r>
              <a:rPr sz="1200" dirty="0">
                <a:solidFill>
                  <a:srgbClr val="FFFFFF"/>
                </a:solidFill>
                <a:latin typeface="Calibri"/>
                <a:cs typeface="Calibri"/>
              </a:rPr>
              <a:t>This</a:t>
            </a:r>
            <a:r>
              <a:rPr sz="1200" spc="160" dirty="0">
                <a:solidFill>
                  <a:srgbClr val="FFFFFF"/>
                </a:solidFill>
                <a:latin typeface="Calibri"/>
                <a:cs typeface="Calibri"/>
              </a:rPr>
              <a:t> </a:t>
            </a:r>
            <a:r>
              <a:rPr sz="1200" dirty="0">
                <a:solidFill>
                  <a:srgbClr val="FFFFFF"/>
                </a:solidFill>
                <a:latin typeface="Calibri"/>
                <a:cs typeface="Calibri"/>
              </a:rPr>
              <a:t>is</a:t>
            </a:r>
            <a:r>
              <a:rPr sz="1200" spc="155" dirty="0">
                <a:solidFill>
                  <a:srgbClr val="FFFFFF"/>
                </a:solidFill>
                <a:latin typeface="Calibri"/>
                <a:cs typeface="Calibri"/>
              </a:rPr>
              <a:t> </a:t>
            </a:r>
            <a:r>
              <a:rPr sz="1200" dirty="0">
                <a:solidFill>
                  <a:srgbClr val="FFFFFF"/>
                </a:solidFill>
                <a:latin typeface="Calibri"/>
                <a:cs typeface="Calibri"/>
              </a:rPr>
              <a:t>open</a:t>
            </a:r>
            <a:r>
              <a:rPr sz="1200" spc="145" dirty="0">
                <a:solidFill>
                  <a:srgbClr val="FFFFFF"/>
                </a:solidFill>
                <a:latin typeface="Calibri"/>
                <a:cs typeface="Calibri"/>
              </a:rPr>
              <a:t> </a:t>
            </a:r>
            <a:r>
              <a:rPr sz="1200" dirty="0">
                <a:solidFill>
                  <a:srgbClr val="FFFFFF"/>
                </a:solidFill>
                <a:latin typeface="Calibri"/>
                <a:cs typeface="Calibri"/>
              </a:rPr>
              <a:t>to</a:t>
            </a:r>
            <a:r>
              <a:rPr sz="1200" spc="145" dirty="0">
                <a:solidFill>
                  <a:srgbClr val="FFFFFF"/>
                </a:solidFill>
                <a:latin typeface="Calibri"/>
                <a:cs typeface="Calibri"/>
              </a:rPr>
              <a:t> </a:t>
            </a:r>
            <a:r>
              <a:rPr sz="1200" dirty="0">
                <a:solidFill>
                  <a:srgbClr val="FFFFFF"/>
                </a:solidFill>
                <a:latin typeface="Calibri"/>
                <a:cs typeface="Calibri"/>
              </a:rPr>
              <a:t>any</a:t>
            </a:r>
            <a:r>
              <a:rPr sz="1200" spc="160" dirty="0">
                <a:solidFill>
                  <a:srgbClr val="FFFFFF"/>
                </a:solidFill>
                <a:latin typeface="Calibri"/>
                <a:cs typeface="Calibri"/>
              </a:rPr>
              <a:t> </a:t>
            </a:r>
            <a:r>
              <a:rPr sz="1200" dirty="0">
                <a:solidFill>
                  <a:srgbClr val="FFFFFF"/>
                </a:solidFill>
                <a:latin typeface="Calibri"/>
                <a:cs typeface="Calibri"/>
              </a:rPr>
              <a:t>type/scale</a:t>
            </a:r>
            <a:r>
              <a:rPr sz="1200" spc="160" dirty="0">
                <a:solidFill>
                  <a:srgbClr val="FFFFFF"/>
                </a:solidFill>
                <a:latin typeface="Calibri"/>
                <a:cs typeface="Calibri"/>
              </a:rPr>
              <a:t>  </a:t>
            </a:r>
            <a:r>
              <a:rPr sz="1200" spc="-25" dirty="0">
                <a:solidFill>
                  <a:srgbClr val="FFFFFF"/>
                </a:solidFill>
                <a:latin typeface="Calibri"/>
                <a:cs typeface="Calibri"/>
              </a:rPr>
              <a:t>of </a:t>
            </a:r>
            <a:r>
              <a:rPr sz="1200" spc="-10" dirty="0">
                <a:solidFill>
                  <a:srgbClr val="FFFFFF"/>
                </a:solidFill>
                <a:latin typeface="Calibri"/>
                <a:cs typeface="Calibri"/>
              </a:rPr>
              <a:t>event</a:t>
            </a:r>
            <a:r>
              <a:rPr sz="1200" spc="-100" dirty="0">
                <a:solidFill>
                  <a:srgbClr val="FFFFFF"/>
                </a:solidFill>
                <a:latin typeface="Calibri"/>
                <a:cs typeface="Calibri"/>
              </a:rPr>
              <a:t> </a:t>
            </a:r>
            <a:r>
              <a:rPr sz="1200" dirty="0">
                <a:solidFill>
                  <a:srgbClr val="FFFFFF"/>
                </a:solidFill>
                <a:latin typeface="Calibri"/>
                <a:cs typeface="Calibri"/>
              </a:rPr>
              <a:t>such</a:t>
            </a:r>
            <a:r>
              <a:rPr sz="1200" spc="-70" dirty="0">
                <a:solidFill>
                  <a:srgbClr val="FFFFFF"/>
                </a:solidFill>
                <a:latin typeface="Calibri"/>
                <a:cs typeface="Calibri"/>
              </a:rPr>
              <a:t> </a:t>
            </a:r>
            <a:r>
              <a:rPr sz="1200" dirty="0">
                <a:solidFill>
                  <a:srgbClr val="FFFFFF"/>
                </a:solidFill>
                <a:latin typeface="Calibri"/>
                <a:cs typeface="Calibri"/>
              </a:rPr>
              <a:t>as</a:t>
            </a:r>
            <a:r>
              <a:rPr sz="1200" spc="-30" dirty="0">
                <a:solidFill>
                  <a:srgbClr val="FFFFFF"/>
                </a:solidFill>
                <a:latin typeface="Calibri"/>
                <a:cs typeface="Calibri"/>
              </a:rPr>
              <a:t> </a:t>
            </a:r>
            <a:r>
              <a:rPr sz="1200" spc="-20" dirty="0">
                <a:solidFill>
                  <a:srgbClr val="FFFFFF"/>
                </a:solidFill>
                <a:latin typeface="Calibri"/>
                <a:cs typeface="Calibri"/>
              </a:rPr>
              <a:t>product</a:t>
            </a:r>
            <a:r>
              <a:rPr sz="1200" spc="-45" dirty="0">
                <a:solidFill>
                  <a:srgbClr val="FFFFFF"/>
                </a:solidFill>
                <a:latin typeface="Calibri"/>
                <a:cs typeface="Calibri"/>
              </a:rPr>
              <a:t> </a:t>
            </a:r>
            <a:r>
              <a:rPr sz="1200" spc="-20" dirty="0">
                <a:solidFill>
                  <a:srgbClr val="FFFFFF"/>
                </a:solidFill>
                <a:latin typeface="Calibri"/>
                <a:cs typeface="Calibri"/>
              </a:rPr>
              <a:t>launch,</a:t>
            </a:r>
            <a:r>
              <a:rPr sz="1200" spc="-40" dirty="0">
                <a:solidFill>
                  <a:srgbClr val="FFFFFF"/>
                </a:solidFill>
                <a:latin typeface="Calibri"/>
                <a:cs typeface="Calibri"/>
              </a:rPr>
              <a:t> </a:t>
            </a:r>
            <a:r>
              <a:rPr sz="1200" spc="-10" dirty="0">
                <a:solidFill>
                  <a:srgbClr val="FFFFFF"/>
                </a:solidFill>
                <a:latin typeface="Calibri"/>
                <a:cs typeface="Calibri"/>
              </a:rPr>
              <a:t>road</a:t>
            </a:r>
            <a:r>
              <a:rPr sz="1200" spc="-5" dirty="0">
                <a:solidFill>
                  <a:srgbClr val="FFFFFF"/>
                </a:solidFill>
                <a:latin typeface="Calibri"/>
                <a:cs typeface="Calibri"/>
              </a:rPr>
              <a:t> </a:t>
            </a:r>
            <a:r>
              <a:rPr sz="1200" spc="-75" dirty="0">
                <a:solidFill>
                  <a:srgbClr val="FFFFFF"/>
                </a:solidFill>
                <a:latin typeface="Calibri"/>
                <a:cs typeface="Calibri"/>
              </a:rPr>
              <a:t>show,</a:t>
            </a:r>
            <a:r>
              <a:rPr sz="1200" spc="-70" dirty="0">
                <a:solidFill>
                  <a:srgbClr val="FFFFFF"/>
                </a:solidFill>
                <a:latin typeface="Calibri"/>
                <a:cs typeface="Calibri"/>
              </a:rPr>
              <a:t> </a:t>
            </a:r>
            <a:r>
              <a:rPr sz="1200" dirty="0">
                <a:solidFill>
                  <a:srgbClr val="FFFFFF"/>
                </a:solidFill>
                <a:latin typeface="Calibri"/>
                <a:cs typeface="Calibri"/>
              </a:rPr>
              <a:t>concert</a:t>
            </a:r>
            <a:r>
              <a:rPr sz="1200" spc="5" dirty="0">
                <a:solidFill>
                  <a:srgbClr val="FFFFFF"/>
                </a:solidFill>
                <a:latin typeface="Calibri"/>
                <a:cs typeface="Calibri"/>
              </a:rPr>
              <a:t> </a:t>
            </a:r>
            <a:r>
              <a:rPr sz="1200" spc="-20" dirty="0">
                <a:solidFill>
                  <a:srgbClr val="FFFFFF"/>
                </a:solidFill>
                <a:latin typeface="Calibri"/>
                <a:cs typeface="Calibri"/>
              </a:rPr>
              <a:t>etc.</a:t>
            </a:r>
            <a:endParaRPr sz="1200" dirty="0">
              <a:latin typeface="Calibri"/>
              <a:cs typeface="Calibri"/>
            </a:endParaRPr>
          </a:p>
          <a:p>
            <a:pPr marL="12700">
              <a:lnSpc>
                <a:spcPct val="100000"/>
              </a:lnSpc>
              <a:spcBef>
                <a:spcPts val="145"/>
              </a:spcBef>
            </a:pPr>
            <a:r>
              <a:rPr sz="1200" dirty="0">
                <a:solidFill>
                  <a:srgbClr val="FFFFFF"/>
                </a:solidFill>
                <a:latin typeface="Calibri"/>
                <a:cs typeface="Calibri"/>
              </a:rPr>
              <a:t>Judges</a:t>
            </a:r>
            <a:r>
              <a:rPr sz="1200" spc="114" dirty="0">
                <a:solidFill>
                  <a:srgbClr val="FFFFFF"/>
                </a:solidFill>
                <a:latin typeface="Calibri"/>
                <a:cs typeface="Calibri"/>
              </a:rPr>
              <a:t>  </a:t>
            </a:r>
            <a:r>
              <a:rPr sz="1200" dirty="0">
                <a:solidFill>
                  <a:srgbClr val="FFFFFF"/>
                </a:solidFill>
                <a:latin typeface="Calibri"/>
                <a:cs typeface="Calibri"/>
              </a:rPr>
              <a:t>will</a:t>
            </a:r>
            <a:r>
              <a:rPr sz="1200" spc="480" dirty="0">
                <a:solidFill>
                  <a:srgbClr val="FFFFFF"/>
                </a:solidFill>
                <a:latin typeface="Calibri"/>
                <a:cs typeface="Calibri"/>
              </a:rPr>
              <a:t> </a:t>
            </a:r>
            <a:r>
              <a:rPr sz="1200" dirty="0">
                <a:solidFill>
                  <a:srgbClr val="FFFFFF"/>
                </a:solidFill>
                <a:latin typeface="Calibri"/>
                <a:cs typeface="Calibri"/>
              </a:rPr>
              <a:t>look</a:t>
            </a:r>
            <a:r>
              <a:rPr sz="1200" spc="114" dirty="0">
                <a:solidFill>
                  <a:srgbClr val="FFFFFF"/>
                </a:solidFill>
                <a:latin typeface="Calibri"/>
                <a:cs typeface="Calibri"/>
              </a:rPr>
              <a:t>  </a:t>
            </a:r>
            <a:r>
              <a:rPr sz="1200" dirty="0">
                <a:solidFill>
                  <a:srgbClr val="FFFFFF"/>
                </a:solidFill>
                <a:latin typeface="Calibri"/>
                <a:cs typeface="Calibri"/>
              </a:rPr>
              <a:t>for</a:t>
            </a:r>
            <a:r>
              <a:rPr sz="1200" spc="484" dirty="0">
                <a:solidFill>
                  <a:srgbClr val="FFFFFF"/>
                </a:solidFill>
                <a:latin typeface="Calibri"/>
                <a:cs typeface="Calibri"/>
              </a:rPr>
              <a:t> </a:t>
            </a:r>
            <a:r>
              <a:rPr sz="1200" dirty="0">
                <a:solidFill>
                  <a:srgbClr val="FFFFFF"/>
                </a:solidFill>
                <a:latin typeface="Calibri"/>
                <a:cs typeface="Calibri"/>
              </a:rPr>
              <a:t>how</a:t>
            </a:r>
            <a:r>
              <a:rPr sz="1200" spc="120" dirty="0">
                <a:solidFill>
                  <a:srgbClr val="FFFFFF"/>
                </a:solidFill>
                <a:latin typeface="Calibri"/>
                <a:cs typeface="Calibri"/>
              </a:rPr>
              <a:t>  </a:t>
            </a:r>
            <a:r>
              <a:rPr sz="1200" dirty="0">
                <a:solidFill>
                  <a:srgbClr val="FFFFFF"/>
                </a:solidFill>
                <a:latin typeface="Calibri"/>
                <a:cs typeface="Calibri"/>
              </a:rPr>
              <a:t>the</a:t>
            </a:r>
            <a:r>
              <a:rPr sz="1200" spc="490" dirty="0">
                <a:solidFill>
                  <a:srgbClr val="FFFFFF"/>
                </a:solidFill>
                <a:latin typeface="Calibri"/>
                <a:cs typeface="Calibri"/>
              </a:rPr>
              <a:t> </a:t>
            </a:r>
            <a:r>
              <a:rPr sz="1200" dirty="0">
                <a:solidFill>
                  <a:srgbClr val="FFFFFF"/>
                </a:solidFill>
                <a:latin typeface="Calibri"/>
                <a:cs typeface="Calibri"/>
              </a:rPr>
              <a:t>campaign</a:t>
            </a:r>
            <a:r>
              <a:rPr sz="1200" spc="114" dirty="0">
                <a:solidFill>
                  <a:srgbClr val="FFFFFF"/>
                </a:solidFill>
                <a:latin typeface="Calibri"/>
                <a:cs typeface="Calibri"/>
              </a:rPr>
              <a:t>  </a:t>
            </a:r>
            <a:r>
              <a:rPr sz="1200" dirty="0">
                <a:solidFill>
                  <a:srgbClr val="FFFFFF"/>
                </a:solidFill>
                <a:latin typeface="Calibri"/>
                <a:cs typeface="Calibri"/>
              </a:rPr>
              <a:t>reached</a:t>
            </a:r>
            <a:r>
              <a:rPr sz="1200" spc="475" dirty="0">
                <a:solidFill>
                  <a:srgbClr val="FFFFFF"/>
                </a:solidFill>
                <a:latin typeface="Calibri"/>
                <a:cs typeface="Calibri"/>
              </a:rPr>
              <a:t> </a:t>
            </a:r>
            <a:r>
              <a:rPr sz="1200" spc="-10" dirty="0">
                <a:solidFill>
                  <a:srgbClr val="FFFFFF"/>
                </a:solidFill>
                <a:latin typeface="Calibri"/>
                <a:cs typeface="Calibri"/>
              </a:rPr>
              <a:t>wider</a:t>
            </a:r>
            <a:endParaRPr sz="1200" dirty="0">
              <a:latin typeface="Calibri"/>
              <a:cs typeface="Calibri"/>
            </a:endParaRPr>
          </a:p>
          <a:p>
            <a:pPr marL="12700">
              <a:lnSpc>
                <a:spcPct val="100000"/>
              </a:lnSpc>
              <a:spcBef>
                <a:spcPts val="165"/>
              </a:spcBef>
            </a:pPr>
            <a:r>
              <a:rPr sz="1200" dirty="0">
                <a:solidFill>
                  <a:srgbClr val="FFFFFF"/>
                </a:solidFill>
                <a:latin typeface="Calibri"/>
                <a:cs typeface="Calibri"/>
              </a:rPr>
              <a:t>audience</a:t>
            </a:r>
            <a:r>
              <a:rPr sz="1200" spc="-10" dirty="0">
                <a:solidFill>
                  <a:srgbClr val="FFFFFF"/>
                </a:solidFill>
                <a:latin typeface="Calibri"/>
                <a:cs typeface="Calibri"/>
              </a:rPr>
              <a:t> </a:t>
            </a:r>
            <a:r>
              <a:rPr sz="1200" dirty="0">
                <a:solidFill>
                  <a:srgbClr val="FFFFFF"/>
                </a:solidFill>
                <a:latin typeface="Calibri"/>
                <a:cs typeface="Calibri"/>
              </a:rPr>
              <a:t>via</a:t>
            </a:r>
            <a:r>
              <a:rPr sz="1200" spc="-5" dirty="0">
                <a:solidFill>
                  <a:srgbClr val="FFFFFF"/>
                </a:solidFill>
                <a:latin typeface="Calibri"/>
                <a:cs typeface="Calibri"/>
              </a:rPr>
              <a:t> </a:t>
            </a:r>
            <a:r>
              <a:rPr sz="1200" spc="-10" dirty="0">
                <a:solidFill>
                  <a:srgbClr val="FFFFFF"/>
                </a:solidFill>
                <a:latin typeface="Calibri"/>
                <a:cs typeface="Calibri"/>
              </a:rPr>
              <a:t>effective</a:t>
            </a:r>
            <a:r>
              <a:rPr sz="1200" spc="-15" dirty="0">
                <a:solidFill>
                  <a:srgbClr val="FFFFFF"/>
                </a:solidFill>
                <a:latin typeface="Calibri"/>
                <a:cs typeface="Calibri"/>
              </a:rPr>
              <a:t> </a:t>
            </a:r>
            <a:r>
              <a:rPr sz="1200" spc="-25" dirty="0">
                <a:solidFill>
                  <a:srgbClr val="FFFFFF"/>
                </a:solidFill>
                <a:latin typeface="Calibri"/>
                <a:cs typeface="Calibri"/>
              </a:rPr>
              <a:t>communication,</a:t>
            </a:r>
            <a:r>
              <a:rPr sz="1200" spc="-20" dirty="0">
                <a:solidFill>
                  <a:srgbClr val="FFFFFF"/>
                </a:solidFill>
                <a:latin typeface="Calibri"/>
                <a:cs typeface="Calibri"/>
              </a:rPr>
              <a:t> </a:t>
            </a:r>
            <a:r>
              <a:rPr sz="1200" spc="-10" dirty="0">
                <a:solidFill>
                  <a:srgbClr val="FFFFFF"/>
                </a:solidFill>
                <a:latin typeface="Calibri"/>
                <a:cs typeface="Calibri"/>
              </a:rPr>
              <a:t>value</a:t>
            </a:r>
            <a:r>
              <a:rPr sz="1200" spc="-5" dirty="0">
                <a:solidFill>
                  <a:srgbClr val="FFFFFF"/>
                </a:solidFill>
                <a:latin typeface="Calibri"/>
                <a:cs typeface="Calibri"/>
              </a:rPr>
              <a:t> </a:t>
            </a:r>
            <a:r>
              <a:rPr sz="1200" dirty="0">
                <a:solidFill>
                  <a:srgbClr val="FFFFFF"/>
                </a:solidFill>
                <a:latin typeface="Calibri"/>
                <a:cs typeface="Calibri"/>
              </a:rPr>
              <a:t>added</a:t>
            </a:r>
            <a:r>
              <a:rPr sz="1200" spc="-10" dirty="0">
                <a:solidFill>
                  <a:srgbClr val="FFFFFF"/>
                </a:solidFill>
                <a:latin typeface="Calibri"/>
                <a:cs typeface="Calibri"/>
              </a:rPr>
              <a:t> </a:t>
            </a:r>
            <a:r>
              <a:rPr sz="1200" dirty="0">
                <a:solidFill>
                  <a:srgbClr val="FFFFFF"/>
                </a:solidFill>
                <a:latin typeface="Calibri"/>
                <a:cs typeface="Calibri"/>
              </a:rPr>
              <a:t>service</a:t>
            </a:r>
            <a:r>
              <a:rPr sz="1200" spc="265" dirty="0">
                <a:solidFill>
                  <a:srgbClr val="FFFFFF"/>
                </a:solidFill>
                <a:latin typeface="Calibri"/>
                <a:cs typeface="Calibri"/>
              </a:rPr>
              <a:t> </a:t>
            </a:r>
            <a:r>
              <a:rPr sz="1200" spc="-25" dirty="0">
                <a:solidFill>
                  <a:srgbClr val="FFFFFF"/>
                </a:solidFill>
                <a:latin typeface="Calibri"/>
                <a:cs typeface="Calibri"/>
              </a:rPr>
              <a:t>to</a:t>
            </a:r>
            <a:endParaRPr sz="1200" dirty="0">
              <a:latin typeface="Calibri"/>
              <a:cs typeface="Calibri"/>
            </a:endParaRPr>
          </a:p>
          <a:p>
            <a:pPr marL="12700">
              <a:lnSpc>
                <a:spcPct val="100000"/>
              </a:lnSpc>
              <a:spcBef>
                <a:spcPts val="145"/>
              </a:spcBef>
            </a:pPr>
            <a:r>
              <a:rPr sz="1200" spc="-20" dirty="0">
                <a:solidFill>
                  <a:srgbClr val="FFFFFF"/>
                </a:solidFill>
                <a:latin typeface="Calibri"/>
                <a:cs typeface="Calibri"/>
              </a:rPr>
              <a:t>build</a:t>
            </a:r>
            <a:r>
              <a:rPr sz="1200" spc="-15" dirty="0">
                <a:solidFill>
                  <a:srgbClr val="FFFFFF"/>
                </a:solidFill>
                <a:latin typeface="Calibri"/>
                <a:cs typeface="Calibri"/>
              </a:rPr>
              <a:t> </a:t>
            </a:r>
            <a:r>
              <a:rPr sz="1200" spc="-35" dirty="0">
                <a:solidFill>
                  <a:srgbClr val="FFFFFF"/>
                </a:solidFill>
                <a:latin typeface="Calibri"/>
                <a:cs typeface="Calibri"/>
              </a:rPr>
              <a:t>brand</a:t>
            </a:r>
            <a:r>
              <a:rPr sz="1200" spc="-60" dirty="0">
                <a:solidFill>
                  <a:srgbClr val="FFFFFF"/>
                </a:solidFill>
                <a:latin typeface="Calibri"/>
                <a:cs typeface="Calibri"/>
              </a:rPr>
              <a:t> loyalty,</a:t>
            </a:r>
            <a:r>
              <a:rPr sz="1200" spc="-20" dirty="0">
                <a:solidFill>
                  <a:srgbClr val="FFFFFF"/>
                </a:solidFill>
                <a:latin typeface="Calibri"/>
                <a:cs typeface="Calibri"/>
              </a:rPr>
              <a:t> </a:t>
            </a:r>
            <a:r>
              <a:rPr sz="1200" dirty="0">
                <a:solidFill>
                  <a:srgbClr val="FFFFFF"/>
                </a:solidFill>
                <a:latin typeface="Calibri"/>
                <a:cs typeface="Calibri"/>
              </a:rPr>
              <a:t>and</a:t>
            </a:r>
            <a:r>
              <a:rPr sz="1200" spc="-35" dirty="0">
                <a:solidFill>
                  <a:srgbClr val="FFFFFF"/>
                </a:solidFill>
                <a:latin typeface="Calibri"/>
                <a:cs typeface="Calibri"/>
              </a:rPr>
              <a:t> </a:t>
            </a:r>
            <a:r>
              <a:rPr sz="1200" dirty="0">
                <a:solidFill>
                  <a:srgbClr val="FFFFFF"/>
                </a:solidFill>
                <a:latin typeface="Calibri"/>
                <a:cs typeface="Calibri"/>
              </a:rPr>
              <a:t>the</a:t>
            </a:r>
            <a:r>
              <a:rPr sz="1200" spc="20" dirty="0">
                <a:solidFill>
                  <a:srgbClr val="FFFFFF"/>
                </a:solidFill>
                <a:latin typeface="Calibri"/>
                <a:cs typeface="Calibri"/>
              </a:rPr>
              <a:t> </a:t>
            </a:r>
            <a:r>
              <a:rPr sz="1200" spc="-10" dirty="0">
                <a:solidFill>
                  <a:srgbClr val="FFFFFF"/>
                </a:solidFill>
                <a:latin typeface="Calibri"/>
                <a:cs typeface="Calibri"/>
              </a:rPr>
              <a:t>objectives</a:t>
            </a:r>
            <a:r>
              <a:rPr sz="1200" spc="-120" dirty="0">
                <a:solidFill>
                  <a:srgbClr val="FFFFFF"/>
                </a:solidFill>
                <a:latin typeface="Calibri"/>
                <a:cs typeface="Calibri"/>
              </a:rPr>
              <a:t> </a:t>
            </a:r>
            <a:r>
              <a:rPr sz="1200" dirty="0">
                <a:solidFill>
                  <a:srgbClr val="FFFFFF"/>
                </a:solidFill>
                <a:latin typeface="Calibri"/>
                <a:cs typeface="Calibri"/>
              </a:rPr>
              <a:t>and</a:t>
            </a:r>
            <a:r>
              <a:rPr sz="1200" spc="-35" dirty="0">
                <a:solidFill>
                  <a:srgbClr val="FFFFFF"/>
                </a:solidFill>
                <a:latin typeface="Calibri"/>
                <a:cs typeface="Calibri"/>
              </a:rPr>
              <a:t> </a:t>
            </a:r>
            <a:r>
              <a:rPr sz="1200" spc="-10" dirty="0">
                <a:solidFill>
                  <a:srgbClr val="FFFFFF"/>
                </a:solidFill>
                <a:latin typeface="Calibri"/>
                <a:cs typeface="Calibri"/>
              </a:rPr>
              <a:t>results.</a:t>
            </a:r>
            <a:endParaRPr sz="1200" dirty="0">
              <a:latin typeface="Calibri"/>
              <a:cs typeface="Calibri"/>
            </a:endParaRPr>
          </a:p>
        </p:txBody>
      </p:sp>
      <p:sp>
        <p:nvSpPr>
          <p:cNvPr id="8" name="object 8"/>
          <p:cNvSpPr txBox="1"/>
          <p:nvPr/>
        </p:nvSpPr>
        <p:spPr>
          <a:xfrm>
            <a:off x="5574664" y="2953267"/>
            <a:ext cx="3867150" cy="1590040"/>
          </a:xfrm>
          <a:prstGeom prst="rect">
            <a:avLst/>
          </a:prstGeom>
        </p:spPr>
        <p:txBody>
          <a:bodyPr vert="horz" wrap="square" lIns="0" tIns="12700" rIns="0" bIns="0" rtlCol="0">
            <a:spAutoFit/>
          </a:bodyPr>
          <a:lstStyle/>
          <a:p>
            <a:pPr marL="12700" algn="just">
              <a:lnSpc>
                <a:spcPct val="100000"/>
              </a:lnSpc>
              <a:spcBef>
                <a:spcPts val="100"/>
              </a:spcBef>
            </a:pPr>
            <a:r>
              <a:rPr sz="1200" b="1" dirty="0">
                <a:solidFill>
                  <a:srgbClr val="FF0000"/>
                </a:solidFill>
                <a:latin typeface="Calibri"/>
                <a:cs typeface="Calibri"/>
              </a:rPr>
              <a:t>C4</a:t>
            </a:r>
            <a:r>
              <a:rPr lang="en-US" sz="1200" b="1" dirty="0">
                <a:solidFill>
                  <a:srgbClr val="FF0000"/>
                </a:solidFill>
                <a:latin typeface="Calibri"/>
                <a:cs typeface="Calibri"/>
              </a:rPr>
              <a:t>1</a:t>
            </a:r>
            <a:r>
              <a:rPr sz="1200" b="1" dirty="0">
                <a:solidFill>
                  <a:srgbClr val="FF0000"/>
                </a:solidFill>
                <a:latin typeface="Calibri"/>
                <a:cs typeface="Calibri"/>
              </a:rPr>
              <a:t>.</a:t>
            </a:r>
            <a:r>
              <a:rPr sz="1200" b="1" spc="65" dirty="0">
                <a:solidFill>
                  <a:srgbClr val="FF0000"/>
                </a:solidFill>
                <a:latin typeface="Calibri"/>
                <a:cs typeface="Calibri"/>
              </a:rPr>
              <a:t> </a:t>
            </a:r>
            <a:r>
              <a:rPr sz="1200" b="1" spc="-20" dirty="0">
                <a:solidFill>
                  <a:srgbClr val="FF0000"/>
                </a:solidFill>
                <a:latin typeface="Calibri"/>
                <a:cs typeface="Calibri"/>
              </a:rPr>
              <a:t>Promotional</a:t>
            </a:r>
            <a:r>
              <a:rPr sz="1200" b="1" spc="-80" dirty="0">
                <a:solidFill>
                  <a:srgbClr val="FF0000"/>
                </a:solidFill>
                <a:latin typeface="Calibri"/>
                <a:cs typeface="Calibri"/>
              </a:rPr>
              <a:t> </a:t>
            </a:r>
            <a:r>
              <a:rPr sz="1200" b="1" spc="-10" dirty="0">
                <a:solidFill>
                  <a:srgbClr val="FF0000"/>
                </a:solidFill>
                <a:latin typeface="Calibri"/>
                <a:cs typeface="Calibri"/>
              </a:rPr>
              <a:t>Activity</a:t>
            </a:r>
            <a:endParaRPr sz="1200" dirty="0">
              <a:latin typeface="Calibri"/>
              <a:cs typeface="Calibri"/>
            </a:endParaRPr>
          </a:p>
          <a:p>
            <a:pPr marL="12700" marR="5080" algn="just">
              <a:lnSpc>
                <a:spcPct val="110100"/>
              </a:lnSpc>
              <a:spcBef>
                <a:spcPts val="1365"/>
              </a:spcBef>
            </a:pPr>
            <a:r>
              <a:rPr sz="1200" dirty="0">
                <a:solidFill>
                  <a:srgbClr val="FFFFFF"/>
                </a:solidFill>
                <a:latin typeface="Calibri"/>
                <a:cs typeface="Calibri"/>
              </a:rPr>
              <a:t>This</a:t>
            </a:r>
            <a:r>
              <a:rPr sz="1200" spc="430" dirty="0">
                <a:solidFill>
                  <a:srgbClr val="FFFFFF"/>
                </a:solidFill>
                <a:latin typeface="Calibri"/>
                <a:cs typeface="Calibri"/>
              </a:rPr>
              <a:t> </a:t>
            </a:r>
            <a:r>
              <a:rPr sz="1200" dirty="0">
                <a:solidFill>
                  <a:srgbClr val="FFFFFF"/>
                </a:solidFill>
                <a:latin typeface="Calibri"/>
                <a:cs typeface="Calibri"/>
              </a:rPr>
              <a:t>award</a:t>
            </a:r>
            <a:r>
              <a:rPr sz="1200" spc="415" dirty="0">
                <a:solidFill>
                  <a:srgbClr val="FFFFFF"/>
                </a:solidFill>
                <a:latin typeface="Calibri"/>
                <a:cs typeface="Calibri"/>
              </a:rPr>
              <a:t> </a:t>
            </a:r>
            <a:r>
              <a:rPr sz="1200" dirty="0">
                <a:solidFill>
                  <a:srgbClr val="FFFFFF"/>
                </a:solidFill>
                <a:latin typeface="Calibri"/>
                <a:cs typeface="Calibri"/>
              </a:rPr>
              <a:t>recognizes</a:t>
            </a:r>
            <a:r>
              <a:rPr sz="1200" spc="430" dirty="0">
                <a:solidFill>
                  <a:srgbClr val="FFFFFF"/>
                </a:solidFill>
                <a:latin typeface="Calibri"/>
                <a:cs typeface="Calibri"/>
              </a:rPr>
              <a:t> </a:t>
            </a:r>
            <a:r>
              <a:rPr sz="1200" dirty="0">
                <a:solidFill>
                  <a:srgbClr val="FFFFFF"/>
                </a:solidFill>
                <a:latin typeface="Calibri"/>
                <a:cs typeface="Calibri"/>
              </a:rPr>
              <a:t>the</a:t>
            </a:r>
            <a:r>
              <a:rPr sz="1200" spc="425" dirty="0">
                <a:solidFill>
                  <a:srgbClr val="FFFFFF"/>
                </a:solidFill>
                <a:latin typeface="Calibri"/>
                <a:cs typeface="Calibri"/>
              </a:rPr>
              <a:t> </a:t>
            </a:r>
            <a:r>
              <a:rPr sz="1200" dirty="0">
                <a:solidFill>
                  <a:srgbClr val="FFFFFF"/>
                </a:solidFill>
                <a:latin typeface="Calibri"/>
                <a:cs typeface="Calibri"/>
              </a:rPr>
              <a:t>most</a:t>
            </a:r>
            <a:r>
              <a:rPr sz="1200" spc="430" dirty="0">
                <a:solidFill>
                  <a:srgbClr val="FFFFFF"/>
                </a:solidFill>
                <a:latin typeface="Calibri"/>
                <a:cs typeface="Calibri"/>
              </a:rPr>
              <a:t> </a:t>
            </a:r>
            <a:r>
              <a:rPr sz="1200" dirty="0">
                <a:solidFill>
                  <a:srgbClr val="FFFFFF"/>
                </a:solidFill>
                <a:latin typeface="Calibri"/>
                <a:cs typeface="Calibri"/>
              </a:rPr>
              <a:t>effective</a:t>
            </a:r>
            <a:r>
              <a:rPr sz="1200" spc="400" dirty="0">
                <a:solidFill>
                  <a:srgbClr val="FFFFFF"/>
                </a:solidFill>
                <a:latin typeface="Calibri"/>
                <a:cs typeface="Calibri"/>
              </a:rPr>
              <a:t> </a:t>
            </a:r>
            <a:r>
              <a:rPr sz="1200" dirty="0">
                <a:solidFill>
                  <a:srgbClr val="FFFFFF"/>
                </a:solidFill>
                <a:latin typeface="Calibri"/>
                <a:cs typeface="Calibri"/>
              </a:rPr>
              <a:t>and</a:t>
            </a:r>
            <a:r>
              <a:rPr sz="1200" spc="420" dirty="0">
                <a:solidFill>
                  <a:srgbClr val="FFFFFF"/>
                </a:solidFill>
                <a:latin typeface="Calibri"/>
                <a:cs typeface="Calibri"/>
              </a:rPr>
              <a:t> </a:t>
            </a:r>
            <a:r>
              <a:rPr sz="1200" spc="-20" dirty="0">
                <a:solidFill>
                  <a:srgbClr val="FFFFFF"/>
                </a:solidFill>
                <a:latin typeface="Calibri"/>
                <a:cs typeface="Calibri"/>
              </a:rPr>
              <a:t>innovative </a:t>
            </a:r>
            <a:r>
              <a:rPr sz="1200" dirty="0">
                <a:solidFill>
                  <a:srgbClr val="FFFFFF"/>
                </a:solidFill>
                <a:latin typeface="Calibri"/>
                <a:cs typeface="Calibri"/>
              </a:rPr>
              <a:t>PR/communication</a:t>
            </a:r>
            <a:r>
              <a:rPr sz="1200" spc="160" dirty="0">
                <a:solidFill>
                  <a:srgbClr val="FFFFFF"/>
                </a:solidFill>
                <a:latin typeface="Calibri"/>
                <a:cs typeface="Calibri"/>
              </a:rPr>
              <a:t> </a:t>
            </a:r>
            <a:r>
              <a:rPr sz="1200" dirty="0">
                <a:solidFill>
                  <a:srgbClr val="FFFFFF"/>
                </a:solidFill>
                <a:latin typeface="Calibri"/>
                <a:cs typeface="Calibri"/>
              </a:rPr>
              <a:t>strategies,</a:t>
            </a:r>
            <a:r>
              <a:rPr sz="1200" spc="165" dirty="0">
                <a:solidFill>
                  <a:srgbClr val="FFFFFF"/>
                </a:solidFill>
                <a:latin typeface="Calibri"/>
                <a:cs typeface="Calibri"/>
              </a:rPr>
              <a:t> </a:t>
            </a:r>
            <a:r>
              <a:rPr sz="1200" dirty="0">
                <a:solidFill>
                  <a:srgbClr val="FFFFFF"/>
                </a:solidFill>
                <a:latin typeface="Calibri"/>
                <a:cs typeface="Calibri"/>
              </a:rPr>
              <a:t>striking</a:t>
            </a:r>
            <a:r>
              <a:rPr sz="1200" spc="175" dirty="0">
                <a:solidFill>
                  <a:srgbClr val="FFFFFF"/>
                </a:solidFill>
                <a:latin typeface="Calibri"/>
                <a:cs typeface="Calibri"/>
              </a:rPr>
              <a:t> </a:t>
            </a:r>
            <a:r>
              <a:rPr sz="1200" dirty="0">
                <a:solidFill>
                  <a:srgbClr val="FFFFFF"/>
                </a:solidFill>
                <a:latin typeface="Calibri"/>
                <a:cs typeface="Calibri"/>
              </a:rPr>
              <a:t>promotional</a:t>
            </a:r>
            <a:r>
              <a:rPr sz="1200" spc="150" dirty="0">
                <a:solidFill>
                  <a:srgbClr val="FFFFFF"/>
                </a:solidFill>
                <a:latin typeface="Calibri"/>
                <a:cs typeface="Calibri"/>
              </a:rPr>
              <a:t> </a:t>
            </a:r>
            <a:r>
              <a:rPr sz="1200" dirty="0">
                <a:solidFill>
                  <a:srgbClr val="FFFFFF"/>
                </a:solidFill>
                <a:latin typeface="Calibri"/>
                <a:cs typeface="Calibri"/>
              </a:rPr>
              <a:t>event</a:t>
            </a:r>
            <a:r>
              <a:rPr sz="1200" spc="170" dirty="0">
                <a:solidFill>
                  <a:srgbClr val="FFFFFF"/>
                </a:solidFill>
                <a:latin typeface="Calibri"/>
                <a:cs typeface="Calibri"/>
              </a:rPr>
              <a:t> </a:t>
            </a:r>
            <a:r>
              <a:rPr sz="1200" spc="-25" dirty="0">
                <a:solidFill>
                  <a:srgbClr val="FFFFFF"/>
                </a:solidFill>
                <a:latin typeface="Calibri"/>
                <a:cs typeface="Calibri"/>
              </a:rPr>
              <a:t>of </a:t>
            </a:r>
            <a:r>
              <a:rPr sz="1200" dirty="0">
                <a:solidFill>
                  <a:srgbClr val="FFFFFF"/>
                </a:solidFill>
                <a:latin typeface="Calibri"/>
                <a:cs typeface="Calibri"/>
              </a:rPr>
              <a:t>the</a:t>
            </a:r>
            <a:r>
              <a:rPr sz="1200" spc="420" dirty="0">
                <a:solidFill>
                  <a:srgbClr val="FFFFFF"/>
                </a:solidFill>
                <a:latin typeface="Calibri"/>
                <a:cs typeface="Calibri"/>
              </a:rPr>
              <a:t> </a:t>
            </a:r>
            <a:r>
              <a:rPr sz="1200" dirty="0">
                <a:solidFill>
                  <a:srgbClr val="FFFFFF"/>
                </a:solidFill>
                <a:latin typeface="Calibri"/>
                <a:cs typeface="Calibri"/>
              </a:rPr>
              <a:t>year.</a:t>
            </a:r>
            <a:r>
              <a:rPr sz="1200" spc="405" dirty="0">
                <a:solidFill>
                  <a:srgbClr val="FFFFFF"/>
                </a:solidFill>
                <a:latin typeface="Calibri"/>
                <a:cs typeface="Calibri"/>
              </a:rPr>
              <a:t> </a:t>
            </a:r>
            <a:r>
              <a:rPr sz="1200" dirty="0">
                <a:solidFill>
                  <a:srgbClr val="FFFFFF"/>
                </a:solidFill>
                <a:latin typeface="Calibri"/>
                <a:cs typeface="Calibri"/>
              </a:rPr>
              <a:t>Judges</a:t>
            </a:r>
            <a:r>
              <a:rPr sz="1200" spc="430" dirty="0">
                <a:solidFill>
                  <a:srgbClr val="FFFFFF"/>
                </a:solidFill>
                <a:latin typeface="Calibri"/>
                <a:cs typeface="Calibri"/>
              </a:rPr>
              <a:t> </a:t>
            </a:r>
            <a:r>
              <a:rPr sz="1200" dirty="0">
                <a:solidFill>
                  <a:srgbClr val="FFFFFF"/>
                </a:solidFill>
                <a:latin typeface="Calibri"/>
                <a:cs typeface="Calibri"/>
              </a:rPr>
              <a:t>will</a:t>
            </a:r>
            <a:r>
              <a:rPr sz="1200" spc="405" dirty="0">
                <a:solidFill>
                  <a:srgbClr val="FFFFFF"/>
                </a:solidFill>
                <a:latin typeface="Calibri"/>
                <a:cs typeface="Calibri"/>
              </a:rPr>
              <a:t> </a:t>
            </a:r>
            <a:r>
              <a:rPr sz="1200" dirty="0">
                <a:solidFill>
                  <a:srgbClr val="FFFFFF"/>
                </a:solidFill>
                <a:latin typeface="Calibri"/>
                <a:cs typeface="Calibri"/>
              </a:rPr>
              <a:t>look</a:t>
            </a:r>
            <a:r>
              <a:rPr sz="1200" spc="425" dirty="0">
                <a:solidFill>
                  <a:srgbClr val="FFFFFF"/>
                </a:solidFill>
                <a:latin typeface="Calibri"/>
                <a:cs typeface="Calibri"/>
              </a:rPr>
              <a:t> </a:t>
            </a:r>
            <a:r>
              <a:rPr sz="1200" dirty="0">
                <a:solidFill>
                  <a:srgbClr val="FFFFFF"/>
                </a:solidFill>
                <a:latin typeface="Calibri"/>
                <a:cs typeface="Calibri"/>
              </a:rPr>
              <a:t>at</a:t>
            </a:r>
            <a:r>
              <a:rPr sz="1200" spc="425" dirty="0">
                <a:solidFill>
                  <a:srgbClr val="FFFFFF"/>
                </a:solidFill>
                <a:latin typeface="Calibri"/>
                <a:cs typeface="Calibri"/>
              </a:rPr>
              <a:t> </a:t>
            </a:r>
            <a:r>
              <a:rPr sz="1200" dirty="0">
                <a:solidFill>
                  <a:srgbClr val="FFFFFF"/>
                </a:solidFill>
                <a:latin typeface="Calibri"/>
                <a:cs typeface="Calibri"/>
              </a:rPr>
              <a:t>the</a:t>
            </a:r>
            <a:r>
              <a:rPr sz="1200" spc="425" dirty="0">
                <a:solidFill>
                  <a:srgbClr val="FFFFFF"/>
                </a:solidFill>
                <a:latin typeface="Calibri"/>
                <a:cs typeface="Calibri"/>
              </a:rPr>
              <a:t> </a:t>
            </a:r>
            <a:r>
              <a:rPr sz="1200" dirty="0">
                <a:solidFill>
                  <a:srgbClr val="FFFFFF"/>
                </a:solidFill>
                <a:latin typeface="Calibri"/>
                <a:cs typeface="Calibri"/>
              </a:rPr>
              <a:t>campaign</a:t>
            </a:r>
            <a:r>
              <a:rPr sz="1200" spc="409" dirty="0">
                <a:solidFill>
                  <a:srgbClr val="FFFFFF"/>
                </a:solidFill>
                <a:latin typeface="Calibri"/>
                <a:cs typeface="Calibri"/>
              </a:rPr>
              <a:t> </a:t>
            </a:r>
            <a:r>
              <a:rPr sz="1200" spc="-20" dirty="0">
                <a:solidFill>
                  <a:srgbClr val="FFFFFF"/>
                </a:solidFill>
                <a:latin typeface="Calibri"/>
                <a:cs typeface="Calibri"/>
              </a:rPr>
              <a:t>effectiveness </a:t>
            </a:r>
            <a:r>
              <a:rPr sz="1200" dirty="0">
                <a:solidFill>
                  <a:srgbClr val="FFFFFF"/>
                </a:solidFill>
                <a:latin typeface="Calibri"/>
                <a:cs typeface="Calibri"/>
              </a:rPr>
              <a:t>including</a:t>
            </a:r>
            <a:r>
              <a:rPr sz="1200" spc="60" dirty="0">
                <a:solidFill>
                  <a:srgbClr val="FFFFFF"/>
                </a:solidFill>
                <a:latin typeface="Calibri"/>
                <a:cs typeface="Calibri"/>
              </a:rPr>
              <a:t> </a:t>
            </a:r>
            <a:r>
              <a:rPr sz="1200" dirty="0">
                <a:solidFill>
                  <a:srgbClr val="FFFFFF"/>
                </a:solidFill>
                <a:latin typeface="Calibri"/>
                <a:cs typeface="Calibri"/>
              </a:rPr>
              <a:t>messaging,</a:t>
            </a:r>
            <a:r>
              <a:rPr sz="1200" spc="65" dirty="0">
                <a:solidFill>
                  <a:srgbClr val="FFFFFF"/>
                </a:solidFill>
                <a:latin typeface="Calibri"/>
                <a:cs typeface="Calibri"/>
              </a:rPr>
              <a:t> </a:t>
            </a:r>
            <a:r>
              <a:rPr sz="1200" dirty="0">
                <a:solidFill>
                  <a:srgbClr val="FFFFFF"/>
                </a:solidFill>
                <a:latin typeface="Calibri"/>
                <a:cs typeface="Calibri"/>
              </a:rPr>
              <a:t>target</a:t>
            </a:r>
            <a:r>
              <a:rPr sz="1200" spc="60" dirty="0">
                <a:solidFill>
                  <a:srgbClr val="FFFFFF"/>
                </a:solidFill>
                <a:latin typeface="Calibri"/>
                <a:cs typeface="Calibri"/>
              </a:rPr>
              <a:t> </a:t>
            </a:r>
            <a:r>
              <a:rPr sz="1200" dirty="0">
                <a:solidFill>
                  <a:srgbClr val="FFFFFF"/>
                </a:solidFill>
                <a:latin typeface="Calibri"/>
                <a:cs typeface="Calibri"/>
              </a:rPr>
              <a:t>audience</a:t>
            </a:r>
            <a:r>
              <a:rPr sz="1200" spc="75" dirty="0">
                <a:solidFill>
                  <a:srgbClr val="FFFFFF"/>
                </a:solidFill>
                <a:latin typeface="Calibri"/>
                <a:cs typeface="Calibri"/>
              </a:rPr>
              <a:t> </a:t>
            </a:r>
            <a:r>
              <a:rPr sz="1200" dirty="0">
                <a:solidFill>
                  <a:srgbClr val="FFFFFF"/>
                </a:solidFill>
                <a:latin typeface="Calibri"/>
                <a:cs typeface="Calibri"/>
              </a:rPr>
              <a:t>and</a:t>
            </a:r>
            <a:r>
              <a:rPr sz="1200" spc="65" dirty="0">
                <a:solidFill>
                  <a:srgbClr val="FFFFFF"/>
                </a:solidFill>
                <a:latin typeface="Calibri"/>
                <a:cs typeface="Calibri"/>
              </a:rPr>
              <a:t> </a:t>
            </a:r>
            <a:r>
              <a:rPr sz="1200" spc="-20" dirty="0">
                <a:solidFill>
                  <a:srgbClr val="FFFFFF"/>
                </a:solidFill>
                <a:latin typeface="Calibri"/>
                <a:cs typeface="Calibri"/>
              </a:rPr>
              <a:t>information</a:t>
            </a:r>
            <a:r>
              <a:rPr sz="1200" spc="65" dirty="0">
                <a:solidFill>
                  <a:srgbClr val="FFFFFF"/>
                </a:solidFill>
                <a:latin typeface="Calibri"/>
                <a:cs typeface="Calibri"/>
              </a:rPr>
              <a:t> </a:t>
            </a:r>
            <a:r>
              <a:rPr sz="1200" dirty="0">
                <a:solidFill>
                  <a:srgbClr val="FFFFFF"/>
                </a:solidFill>
                <a:latin typeface="Calibri"/>
                <a:cs typeface="Calibri"/>
              </a:rPr>
              <a:t>on</a:t>
            </a:r>
            <a:r>
              <a:rPr sz="1200" spc="65" dirty="0">
                <a:solidFill>
                  <a:srgbClr val="FFFFFF"/>
                </a:solidFill>
                <a:latin typeface="Calibri"/>
                <a:cs typeface="Calibri"/>
              </a:rPr>
              <a:t> </a:t>
            </a:r>
            <a:r>
              <a:rPr sz="1200" spc="-20" dirty="0">
                <a:solidFill>
                  <a:srgbClr val="FFFFFF"/>
                </a:solidFill>
                <a:latin typeface="Calibri"/>
                <a:cs typeface="Calibri"/>
              </a:rPr>
              <a:t>size </a:t>
            </a:r>
            <a:r>
              <a:rPr sz="1200" dirty="0">
                <a:solidFill>
                  <a:srgbClr val="FFFFFF"/>
                </a:solidFill>
                <a:latin typeface="Calibri"/>
                <a:cs typeface="Calibri"/>
              </a:rPr>
              <a:t>and</a:t>
            </a:r>
            <a:r>
              <a:rPr sz="1200" spc="210" dirty="0">
                <a:solidFill>
                  <a:srgbClr val="FFFFFF"/>
                </a:solidFill>
                <a:latin typeface="Calibri"/>
                <a:cs typeface="Calibri"/>
              </a:rPr>
              <a:t> </a:t>
            </a:r>
            <a:r>
              <a:rPr sz="1200" dirty="0">
                <a:solidFill>
                  <a:srgbClr val="FFFFFF"/>
                </a:solidFill>
                <a:latin typeface="Calibri"/>
                <a:cs typeface="Calibri"/>
              </a:rPr>
              <a:t>type</a:t>
            </a:r>
            <a:r>
              <a:rPr sz="1200" spc="235" dirty="0">
                <a:solidFill>
                  <a:srgbClr val="FFFFFF"/>
                </a:solidFill>
                <a:latin typeface="Calibri"/>
                <a:cs typeface="Calibri"/>
              </a:rPr>
              <a:t> </a:t>
            </a:r>
            <a:r>
              <a:rPr sz="1200" dirty="0">
                <a:solidFill>
                  <a:srgbClr val="FFFFFF"/>
                </a:solidFill>
                <a:latin typeface="Calibri"/>
                <a:cs typeface="Calibri"/>
              </a:rPr>
              <a:t>of</a:t>
            </a:r>
            <a:r>
              <a:rPr sz="1200" spc="229" dirty="0">
                <a:solidFill>
                  <a:srgbClr val="FFFFFF"/>
                </a:solidFill>
                <a:latin typeface="Calibri"/>
                <a:cs typeface="Calibri"/>
              </a:rPr>
              <a:t> </a:t>
            </a:r>
            <a:r>
              <a:rPr sz="1200" dirty="0">
                <a:solidFill>
                  <a:srgbClr val="FFFFFF"/>
                </a:solidFill>
                <a:latin typeface="Calibri"/>
                <a:cs typeface="Calibri"/>
              </a:rPr>
              <a:t>the</a:t>
            </a:r>
            <a:r>
              <a:rPr sz="1200" spc="220" dirty="0">
                <a:solidFill>
                  <a:srgbClr val="FFFFFF"/>
                </a:solidFill>
                <a:latin typeface="Calibri"/>
                <a:cs typeface="Calibri"/>
              </a:rPr>
              <a:t> </a:t>
            </a:r>
            <a:r>
              <a:rPr sz="1200" dirty="0">
                <a:solidFill>
                  <a:srgbClr val="FFFFFF"/>
                </a:solidFill>
                <a:latin typeface="Calibri"/>
                <a:cs typeface="Calibri"/>
              </a:rPr>
              <a:t>activities,</a:t>
            </a:r>
            <a:r>
              <a:rPr sz="1200" spc="215" dirty="0">
                <a:solidFill>
                  <a:srgbClr val="FFFFFF"/>
                </a:solidFill>
                <a:latin typeface="Calibri"/>
                <a:cs typeface="Calibri"/>
              </a:rPr>
              <a:t> </a:t>
            </a:r>
            <a:r>
              <a:rPr sz="1200" dirty="0">
                <a:solidFill>
                  <a:srgbClr val="FFFFFF"/>
                </a:solidFill>
                <a:latin typeface="Calibri"/>
                <a:cs typeface="Calibri"/>
              </a:rPr>
              <a:t>cost</a:t>
            </a:r>
            <a:r>
              <a:rPr sz="1200" spc="220" dirty="0">
                <a:solidFill>
                  <a:srgbClr val="FFFFFF"/>
                </a:solidFill>
                <a:latin typeface="Calibri"/>
                <a:cs typeface="Calibri"/>
              </a:rPr>
              <a:t> </a:t>
            </a:r>
            <a:r>
              <a:rPr sz="1200" dirty="0">
                <a:solidFill>
                  <a:srgbClr val="FFFFFF"/>
                </a:solidFill>
                <a:latin typeface="Calibri"/>
                <a:cs typeface="Calibri"/>
              </a:rPr>
              <a:t>breakdown,</a:t>
            </a:r>
            <a:r>
              <a:rPr sz="1200" spc="180" dirty="0">
                <a:solidFill>
                  <a:srgbClr val="FFFFFF"/>
                </a:solidFill>
                <a:latin typeface="Calibri"/>
                <a:cs typeface="Calibri"/>
              </a:rPr>
              <a:t> </a:t>
            </a:r>
            <a:r>
              <a:rPr sz="1200" dirty="0">
                <a:solidFill>
                  <a:srgbClr val="FFFFFF"/>
                </a:solidFill>
                <a:latin typeface="Calibri"/>
                <a:cs typeface="Calibri"/>
              </a:rPr>
              <a:t>and</a:t>
            </a:r>
            <a:r>
              <a:rPr sz="1200" spc="210" dirty="0">
                <a:solidFill>
                  <a:srgbClr val="FFFFFF"/>
                </a:solidFill>
                <a:latin typeface="Calibri"/>
                <a:cs typeface="Calibri"/>
              </a:rPr>
              <a:t> </a:t>
            </a:r>
            <a:r>
              <a:rPr sz="1200" dirty="0">
                <a:solidFill>
                  <a:srgbClr val="FFFFFF"/>
                </a:solidFill>
                <a:latin typeface="Calibri"/>
                <a:cs typeface="Calibri"/>
              </a:rPr>
              <a:t>whether</a:t>
            </a:r>
            <a:r>
              <a:rPr sz="1200" spc="190" dirty="0">
                <a:solidFill>
                  <a:srgbClr val="FFFFFF"/>
                </a:solidFill>
                <a:latin typeface="Calibri"/>
                <a:cs typeface="Calibri"/>
              </a:rPr>
              <a:t> </a:t>
            </a:r>
            <a:r>
              <a:rPr sz="1200" spc="-25" dirty="0">
                <a:solidFill>
                  <a:srgbClr val="FFFFFF"/>
                </a:solidFill>
                <a:latin typeface="Calibri"/>
                <a:cs typeface="Calibri"/>
              </a:rPr>
              <a:t>it </a:t>
            </a:r>
            <a:r>
              <a:rPr sz="1200" dirty="0">
                <a:solidFill>
                  <a:srgbClr val="FFFFFF"/>
                </a:solidFill>
                <a:latin typeface="Calibri"/>
                <a:cs typeface="Calibri"/>
              </a:rPr>
              <a:t>was</a:t>
            </a:r>
            <a:r>
              <a:rPr sz="1200" spc="20" dirty="0">
                <a:solidFill>
                  <a:srgbClr val="FFFFFF"/>
                </a:solidFill>
                <a:latin typeface="Calibri"/>
                <a:cs typeface="Calibri"/>
              </a:rPr>
              <a:t> </a:t>
            </a:r>
            <a:r>
              <a:rPr sz="1200" dirty="0">
                <a:solidFill>
                  <a:srgbClr val="FFFFFF"/>
                </a:solidFill>
                <a:latin typeface="Calibri"/>
                <a:cs typeface="Calibri"/>
              </a:rPr>
              <a:t>a</a:t>
            </a:r>
            <a:r>
              <a:rPr sz="1200" spc="-30" dirty="0">
                <a:solidFill>
                  <a:srgbClr val="FFFFFF"/>
                </a:solidFill>
                <a:latin typeface="Calibri"/>
                <a:cs typeface="Calibri"/>
              </a:rPr>
              <a:t> </a:t>
            </a:r>
            <a:r>
              <a:rPr sz="1200" spc="-10" dirty="0">
                <a:solidFill>
                  <a:srgbClr val="FFFFFF"/>
                </a:solidFill>
                <a:latin typeface="Calibri"/>
                <a:cs typeface="Calibri"/>
              </a:rPr>
              <a:t>stood</a:t>
            </a:r>
            <a:r>
              <a:rPr sz="1200" spc="-60" dirty="0">
                <a:solidFill>
                  <a:srgbClr val="FFFFFF"/>
                </a:solidFill>
                <a:latin typeface="Calibri"/>
                <a:cs typeface="Calibri"/>
              </a:rPr>
              <a:t> </a:t>
            </a:r>
            <a:r>
              <a:rPr sz="1200" dirty="0">
                <a:solidFill>
                  <a:srgbClr val="FFFFFF"/>
                </a:solidFill>
                <a:latin typeface="Calibri"/>
                <a:cs typeface="Calibri"/>
              </a:rPr>
              <a:t>alone</a:t>
            </a:r>
            <a:r>
              <a:rPr sz="1200" spc="-25" dirty="0">
                <a:solidFill>
                  <a:srgbClr val="FFFFFF"/>
                </a:solidFill>
                <a:latin typeface="Calibri"/>
                <a:cs typeface="Calibri"/>
              </a:rPr>
              <a:t> </a:t>
            </a:r>
            <a:r>
              <a:rPr sz="1200" dirty="0">
                <a:solidFill>
                  <a:srgbClr val="FFFFFF"/>
                </a:solidFill>
                <a:latin typeface="Calibri"/>
                <a:cs typeface="Calibri"/>
              </a:rPr>
              <a:t>or</a:t>
            </a:r>
            <a:r>
              <a:rPr sz="1200" spc="-40" dirty="0">
                <a:solidFill>
                  <a:srgbClr val="FFFFFF"/>
                </a:solidFill>
                <a:latin typeface="Calibri"/>
                <a:cs typeface="Calibri"/>
              </a:rPr>
              <a:t> </a:t>
            </a:r>
            <a:r>
              <a:rPr sz="1200" spc="-35" dirty="0">
                <a:solidFill>
                  <a:srgbClr val="FFFFFF"/>
                </a:solidFill>
                <a:latin typeface="Calibri"/>
                <a:cs typeface="Calibri"/>
              </a:rPr>
              <a:t>integrates</a:t>
            </a:r>
            <a:r>
              <a:rPr sz="1200" spc="-20" dirty="0">
                <a:solidFill>
                  <a:srgbClr val="FFFFFF"/>
                </a:solidFill>
                <a:latin typeface="Calibri"/>
                <a:cs typeface="Calibri"/>
              </a:rPr>
              <a:t> </a:t>
            </a:r>
            <a:r>
              <a:rPr sz="1200" dirty="0">
                <a:solidFill>
                  <a:srgbClr val="FFFFFF"/>
                </a:solidFill>
                <a:latin typeface="Calibri"/>
                <a:cs typeface="Calibri"/>
              </a:rPr>
              <a:t>to</a:t>
            </a:r>
            <a:r>
              <a:rPr sz="1200" spc="-60" dirty="0">
                <a:solidFill>
                  <a:srgbClr val="FFFFFF"/>
                </a:solidFill>
                <a:latin typeface="Calibri"/>
                <a:cs typeface="Calibri"/>
              </a:rPr>
              <a:t> </a:t>
            </a:r>
            <a:r>
              <a:rPr sz="1200" dirty="0">
                <a:solidFill>
                  <a:srgbClr val="FFFFFF"/>
                </a:solidFill>
                <a:latin typeface="Calibri"/>
                <a:cs typeface="Calibri"/>
              </a:rPr>
              <a:t>a</a:t>
            </a:r>
            <a:r>
              <a:rPr sz="1200" spc="-25" dirty="0">
                <a:solidFill>
                  <a:srgbClr val="FFFFFF"/>
                </a:solidFill>
                <a:latin typeface="Calibri"/>
                <a:cs typeface="Calibri"/>
              </a:rPr>
              <a:t> </a:t>
            </a:r>
            <a:r>
              <a:rPr sz="1200" dirty="0">
                <a:solidFill>
                  <a:srgbClr val="FFFFFF"/>
                </a:solidFill>
                <a:latin typeface="Calibri"/>
                <a:cs typeface="Calibri"/>
              </a:rPr>
              <a:t>wider</a:t>
            </a:r>
            <a:r>
              <a:rPr sz="1200" spc="-60" dirty="0">
                <a:solidFill>
                  <a:srgbClr val="FFFFFF"/>
                </a:solidFill>
                <a:latin typeface="Calibri"/>
                <a:cs typeface="Calibri"/>
              </a:rPr>
              <a:t> </a:t>
            </a:r>
            <a:r>
              <a:rPr sz="1200" spc="-10" dirty="0">
                <a:solidFill>
                  <a:srgbClr val="FFFFFF"/>
                </a:solidFill>
                <a:latin typeface="Calibri"/>
                <a:cs typeface="Calibri"/>
              </a:rPr>
              <a:t>campaign.</a:t>
            </a:r>
            <a:endParaRPr sz="1200" dirty="0">
              <a:latin typeface="Calibri"/>
              <a:cs typeface="Calibri"/>
            </a:endParaRPr>
          </a:p>
        </p:txBody>
      </p:sp>
      <p:sp>
        <p:nvSpPr>
          <p:cNvPr id="9" name="object 9"/>
          <p:cNvSpPr txBox="1">
            <a:spLocks noGrp="1"/>
          </p:cNvSpPr>
          <p:nvPr>
            <p:ph type="title"/>
          </p:nvPr>
        </p:nvSpPr>
        <p:spPr>
          <a:xfrm>
            <a:off x="848969" y="388111"/>
            <a:ext cx="5091430" cy="453390"/>
          </a:xfrm>
          <a:prstGeom prst="rect">
            <a:avLst/>
          </a:prstGeom>
        </p:spPr>
        <p:txBody>
          <a:bodyPr vert="horz" wrap="square" lIns="0" tIns="13335" rIns="0" bIns="0" rtlCol="0">
            <a:spAutoFit/>
          </a:bodyPr>
          <a:lstStyle/>
          <a:p>
            <a:pPr marL="12700">
              <a:lnSpc>
                <a:spcPct val="100000"/>
              </a:lnSpc>
              <a:spcBef>
                <a:spcPts val="105"/>
              </a:spcBef>
            </a:pPr>
            <a:r>
              <a:rPr spc="-25" dirty="0"/>
              <a:t>CATEGORIES:</a:t>
            </a:r>
            <a:r>
              <a:rPr spc="-105" dirty="0"/>
              <a:t> </a:t>
            </a:r>
            <a:r>
              <a:rPr spc="-25" dirty="0"/>
              <a:t>CAMPAIGN</a:t>
            </a:r>
            <a:r>
              <a:rPr spc="-95" dirty="0"/>
              <a:t> </a:t>
            </a:r>
            <a:r>
              <a:rPr spc="-10" dirty="0"/>
              <a:t>AWARDS</a:t>
            </a:r>
          </a:p>
        </p:txBody>
      </p:sp>
      <p:sp>
        <p:nvSpPr>
          <p:cNvPr id="12" name="object 2">
            <a:extLst>
              <a:ext uri="{FF2B5EF4-FFF2-40B4-BE49-F238E27FC236}">
                <a16:creationId xmlns:a16="http://schemas.microsoft.com/office/drawing/2014/main" id="{C599126B-7F5A-B2A5-1EFB-1335C0EF83CA}"/>
              </a:ext>
            </a:extLst>
          </p:cNvPr>
          <p:cNvSpPr txBox="1"/>
          <p:nvPr/>
        </p:nvSpPr>
        <p:spPr>
          <a:xfrm>
            <a:off x="5563051" y="5417290"/>
            <a:ext cx="4302760" cy="1020444"/>
          </a:xfrm>
          <a:prstGeom prst="rect">
            <a:avLst/>
          </a:prstGeom>
        </p:spPr>
        <p:txBody>
          <a:bodyPr vert="horz" wrap="square" lIns="0" tIns="12065" rIns="0" bIns="0" rtlCol="0">
            <a:spAutoFit/>
          </a:bodyPr>
          <a:lstStyle/>
          <a:p>
            <a:pPr marL="12700" marR="5080" algn="just">
              <a:lnSpc>
                <a:spcPct val="108800"/>
              </a:lnSpc>
              <a:spcBef>
                <a:spcPts val="95"/>
              </a:spcBef>
            </a:pPr>
            <a:r>
              <a:rPr sz="1200" dirty="0">
                <a:solidFill>
                  <a:srgbClr val="FFFFFF"/>
                </a:solidFill>
                <a:latin typeface="Calibri"/>
                <a:cs typeface="Calibri"/>
              </a:rPr>
              <a:t>This</a:t>
            </a:r>
            <a:r>
              <a:rPr sz="1200" spc="75" dirty="0">
                <a:solidFill>
                  <a:srgbClr val="FFFFFF"/>
                </a:solidFill>
                <a:latin typeface="Calibri"/>
                <a:cs typeface="Calibri"/>
              </a:rPr>
              <a:t> </a:t>
            </a:r>
            <a:r>
              <a:rPr sz="1200" dirty="0">
                <a:solidFill>
                  <a:srgbClr val="FFFFFF"/>
                </a:solidFill>
                <a:latin typeface="Calibri"/>
                <a:cs typeface="Calibri"/>
              </a:rPr>
              <a:t>award</a:t>
            </a:r>
            <a:r>
              <a:rPr sz="1200" spc="65" dirty="0">
                <a:solidFill>
                  <a:srgbClr val="FFFFFF"/>
                </a:solidFill>
                <a:latin typeface="Calibri"/>
                <a:cs typeface="Calibri"/>
              </a:rPr>
              <a:t> </a:t>
            </a:r>
            <a:r>
              <a:rPr sz="1200" dirty="0">
                <a:solidFill>
                  <a:srgbClr val="FFFFFF"/>
                </a:solidFill>
                <a:latin typeface="Calibri"/>
                <a:cs typeface="Calibri"/>
              </a:rPr>
              <a:t>recognises</a:t>
            </a:r>
            <a:r>
              <a:rPr sz="1200" spc="65" dirty="0">
                <a:solidFill>
                  <a:srgbClr val="FFFFFF"/>
                </a:solidFill>
                <a:latin typeface="Calibri"/>
                <a:cs typeface="Calibri"/>
              </a:rPr>
              <a:t> </a:t>
            </a:r>
            <a:r>
              <a:rPr sz="1200" dirty="0">
                <a:solidFill>
                  <a:srgbClr val="FFFFFF"/>
                </a:solidFill>
                <a:latin typeface="Calibri"/>
                <a:cs typeface="Calibri"/>
              </a:rPr>
              <a:t>the</a:t>
            </a:r>
            <a:r>
              <a:rPr sz="1200" spc="50" dirty="0">
                <a:solidFill>
                  <a:srgbClr val="FFFFFF"/>
                </a:solidFill>
                <a:latin typeface="Calibri"/>
                <a:cs typeface="Calibri"/>
              </a:rPr>
              <a:t> </a:t>
            </a:r>
            <a:r>
              <a:rPr sz="1200" dirty="0">
                <a:solidFill>
                  <a:srgbClr val="FFFFFF"/>
                </a:solidFill>
                <a:latin typeface="Calibri"/>
                <a:cs typeface="Calibri"/>
              </a:rPr>
              <a:t>most</a:t>
            </a:r>
            <a:r>
              <a:rPr sz="1200" spc="80" dirty="0">
                <a:solidFill>
                  <a:srgbClr val="FFFFFF"/>
                </a:solidFill>
                <a:latin typeface="Calibri"/>
                <a:cs typeface="Calibri"/>
              </a:rPr>
              <a:t> </a:t>
            </a:r>
            <a:r>
              <a:rPr sz="1200" spc="-20" dirty="0">
                <a:solidFill>
                  <a:srgbClr val="FFFFFF"/>
                </a:solidFill>
                <a:latin typeface="Calibri"/>
                <a:cs typeface="Calibri"/>
              </a:rPr>
              <a:t>effective</a:t>
            </a:r>
            <a:r>
              <a:rPr sz="1200" spc="50" dirty="0">
                <a:solidFill>
                  <a:srgbClr val="FFFFFF"/>
                </a:solidFill>
                <a:latin typeface="Calibri"/>
                <a:cs typeface="Calibri"/>
              </a:rPr>
              <a:t> </a:t>
            </a:r>
            <a:r>
              <a:rPr sz="1200" dirty="0">
                <a:solidFill>
                  <a:srgbClr val="FFFFFF"/>
                </a:solidFill>
                <a:latin typeface="Calibri"/>
                <a:cs typeface="Calibri"/>
              </a:rPr>
              <a:t>use</a:t>
            </a:r>
            <a:r>
              <a:rPr sz="1200" spc="75" dirty="0">
                <a:solidFill>
                  <a:srgbClr val="FFFFFF"/>
                </a:solidFill>
                <a:latin typeface="Calibri"/>
                <a:cs typeface="Calibri"/>
              </a:rPr>
              <a:t> </a:t>
            </a:r>
            <a:r>
              <a:rPr sz="1200" dirty="0">
                <a:solidFill>
                  <a:srgbClr val="FFFFFF"/>
                </a:solidFill>
                <a:latin typeface="Calibri"/>
                <a:cs typeface="Calibri"/>
              </a:rPr>
              <a:t>of</a:t>
            </a:r>
            <a:r>
              <a:rPr sz="1200" spc="40" dirty="0">
                <a:solidFill>
                  <a:srgbClr val="FFFFFF"/>
                </a:solidFill>
                <a:latin typeface="Calibri"/>
                <a:cs typeface="Calibri"/>
              </a:rPr>
              <a:t> </a:t>
            </a:r>
            <a:r>
              <a:rPr sz="1200" dirty="0">
                <a:solidFill>
                  <a:srgbClr val="FFFFFF"/>
                </a:solidFill>
                <a:latin typeface="Calibri"/>
                <a:cs typeface="Calibri"/>
              </a:rPr>
              <a:t>PR</a:t>
            </a:r>
            <a:r>
              <a:rPr sz="1200" spc="40" dirty="0">
                <a:solidFill>
                  <a:srgbClr val="FFFFFF"/>
                </a:solidFill>
                <a:latin typeface="Calibri"/>
                <a:cs typeface="Calibri"/>
              </a:rPr>
              <a:t> </a:t>
            </a:r>
            <a:r>
              <a:rPr sz="1200" dirty="0">
                <a:solidFill>
                  <a:srgbClr val="FFFFFF"/>
                </a:solidFill>
                <a:latin typeface="Calibri"/>
                <a:cs typeface="Calibri"/>
              </a:rPr>
              <a:t>to</a:t>
            </a:r>
            <a:r>
              <a:rPr sz="1200" spc="430" dirty="0">
                <a:solidFill>
                  <a:srgbClr val="FFFFFF"/>
                </a:solidFill>
                <a:latin typeface="Calibri"/>
                <a:cs typeface="Calibri"/>
              </a:rPr>
              <a:t> </a:t>
            </a:r>
            <a:r>
              <a:rPr sz="1200" spc="-10" dirty="0">
                <a:solidFill>
                  <a:srgbClr val="FFFFFF"/>
                </a:solidFill>
                <a:latin typeface="Calibri"/>
                <a:cs typeface="Calibri"/>
              </a:rPr>
              <a:t>change/enlist </a:t>
            </a:r>
            <a:r>
              <a:rPr sz="1200" dirty="0">
                <a:solidFill>
                  <a:srgbClr val="FFFFFF"/>
                </a:solidFill>
                <a:latin typeface="Calibri"/>
                <a:cs typeface="Calibri"/>
              </a:rPr>
              <a:t>political</a:t>
            </a:r>
            <a:r>
              <a:rPr sz="1200" spc="65" dirty="0">
                <a:solidFill>
                  <a:srgbClr val="FFFFFF"/>
                </a:solidFill>
                <a:latin typeface="Calibri"/>
                <a:cs typeface="Calibri"/>
              </a:rPr>
              <a:t> </a:t>
            </a:r>
            <a:r>
              <a:rPr sz="1200" dirty="0">
                <a:solidFill>
                  <a:srgbClr val="FFFFFF"/>
                </a:solidFill>
                <a:latin typeface="Calibri"/>
                <a:cs typeface="Calibri"/>
              </a:rPr>
              <a:t>and/or</a:t>
            </a:r>
            <a:r>
              <a:rPr sz="1200" spc="75" dirty="0">
                <a:solidFill>
                  <a:srgbClr val="FFFFFF"/>
                </a:solidFill>
                <a:latin typeface="Calibri"/>
                <a:cs typeface="Calibri"/>
              </a:rPr>
              <a:t> </a:t>
            </a:r>
            <a:r>
              <a:rPr sz="1200" dirty="0">
                <a:solidFill>
                  <a:srgbClr val="FFFFFF"/>
                </a:solidFill>
                <a:latin typeface="Calibri"/>
                <a:cs typeface="Calibri"/>
              </a:rPr>
              <a:t>public</a:t>
            </a:r>
            <a:r>
              <a:rPr sz="1200" spc="75" dirty="0">
                <a:solidFill>
                  <a:srgbClr val="FFFFFF"/>
                </a:solidFill>
                <a:latin typeface="Calibri"/>
                <a:cs typeface="Calibri"/>
              </a:rPr>
              <a:t> </a:t>
            </a:r>
            <a:r>
              <a:rPr sz="1200" dirty="0">
                <a:solidFill>
                  <a:srgbClr val="FFFFFF"/>
                </a:solidFill>
                <a:latin typeface="Calibri"/>
                <a:cs typeface="Calibri"/>
              </a:rPr>
              <a:t>opinion</a:t>
            </a:r>
            <a:r>
              <a:rPr sz="1200" spc="80" dirty="0">
                <a:solidFill>
                  <a:srgbClr val="FFFFFF"/>
                </a:solidFill>
                <a:latin typeface="Calibri"/>
                <a:cs typeface="Calibri"/>
              </a:rPr>
              <a:t> </a:t>
            </a:r>
            <a:r>
              <a:rPr sz="1200" dirty="0">
                <a:solidFill>
                  <a:srgbClr val="FFFFFF"/>
                </a:solidFill>
                <a:latin typeface="Calibri"/>
                <a:cs typeface="Calibri"/>
              </a:rPr>
              <a:t>utilising</a:t>
            </a:r>
            <a:r>
              <a:rPr sz="1200" spc="85" dirty="0">
                <a:solidFill>
                  <a:srgbClr val="FFFFFF"/>
                </a:solidFill>
                <a:latin typeface="Calibri"/>
                <a:cs typeface="Calibri"/>
              </a:rPr>
              <a:t> </a:t>
            </a:r>
            <a:r>
              <a:rPr sz="1200" dirty="0">
                <a:solidFill>
                  <a:srgbClr val="FFFFFF"/>
                </a:solidFill>
                <a:latin typeface="Calibri"/>
                <a:cs typeface="Calibri"/>
              </a:rPr>
              <a:t>public</a:t>
            </a:r>
            <a:r>
              <a:rPr sz="1200" spc="430" dirty="0">
                <a:solidFill>
                  <a:srgbClr val="FFFFFF"/>
                </a:solidFill>
                <a:latin typeface="Calibri"/>
                <a:cs typeface="Calibri"/>
              </a:rPr>
              <a:t> </a:t>
            </a:r>
            <a:r>
              <a:rPr sz="1200" dirty="0">
                <a:solidFill>
                  <a:srgbClr val="FFFFFF"/>
                </a:solidFill>
                <a:latin typeface="Calibri"/>
                <a:cs typeface="Calibri"/>
              </a:rPr>
              <a:t>affairs</a:t>
            </a:r>
            <a:r>
              <a:rPr sz="1200" spc="85" dirty="0">
                <a:solidFill>
                  <a:srgbClr val="FFFFFF"/>
                </a:solidFill>
                <a:latin typeface="Calibri"/>
                <a:cs typeface="Calibri"/>
              </a:rPr>
              <a:t> </a:t>
            </a:r>
            <a:r>
              <a:rPr sz="1200" dirty="0">
                <a:solidFill>
                  <a:srgbClr val="FFFFFF"/>
                </a:solidFill>
                <a:latin typeface="Calibri"/>
                <a:cs typeface="Calibri"/>
              </a:rPr>
              <a:t>tactics.</a:t>
            </a:r>
            <a:r>
              <a:rPr sz="1200" spc="85" dirty="0">
                <a:solidFill>
                  <a:srgbClr val="FFFFFF"/>
                </a:solidFill>
                <a:latin typeface="Calibri"/>
                <a:cs typeface="Calibri"/>
              </a:rPr>
              <a:t> </a:t>
            </a:r>
            <a:r>
              <a:rPr sz="1200" spc="-10" dirty="0">
                <a:solidFill>
                  <a:srgbClr val="FFFFFF"/>
                </a:solidFill>
                <a:latin typeface="Calibri"/>
                <a:cs typeface="Calibri"/>
              </a:rPr>
              <a:t>Judges </a:t>
            </a:r>
            <a:r>
              <a:rPr sz="1200" dirty="0">
                <a:solidFill>
                  <a:srgbClr val="FFFFFF"/>
                </a:solidFill>
                <a:latin typeface="Calibri"/>
                <a:cs typeface="Calibri"/>
              </a:rPr>
              <a:t>will</a:t>
            </a:r>
            <a:r>
              <a:rPr sz="1200" spc="145" dirty="0">
                <a:solidFill>
                  <a:srgbClr val="FFFFFF"/>
                </a:solidFill>
                <a:latin typeface="Calibri"/>
                <a:cs typeface="Calibri"/>
              </a:rPr>
              <a:t> </a:t>
            </a:r>
            <a:r>
              <a:rPr sz="1200" dirty="0">
                <a:solidFill>
                  <a:srgbClr val="FFFFFF"/>
                </a:solidFill>
                <a:latin typeface="Calibri"/>
                <a:cs typeface="Calibri"/>
              </a:rPr>
              <a:t>be</a:t>
            </a:r>
            <a:r>
              <a:rPr sz="1200" spc="175" dirty="0">
                <a:solidFill>
                  <a:srgbClr val="FFFFFF"/>
                </a:solidFill>
                <a:latin typeface="Calibri"/>
                <a:cs typeface="Calibri"/>
              </a:rPr>
              <a:t> </a:t>
            </a:r>
            <a:r>
              <a:rPr sz="1200" dirty="0">
                <a:solidFill>
                  <a:srgbClr val="FFFFFF"/>
                </a:solidFill>
                <a:latin typeface="Calibri"/>
                <a:cs typeface="Calibri"/>
              </a:rPr>
              <a:t>looking</a:t>
            </a:r>
            <a:r>
              <a:rPr sz="1200" spc="195" dirty="0">
                <a:solidFill>
                  <a:srgbClr val="FFFFFF"/>
                </a:solidFill>
                <a:latin typeface="Calibri"/>
                <a:cs typeface="Calibri"/>
              </a:rPr>
              <a:t> </a:t>
            </a:r>
            <a:r>
              <a:rPr sz="1200" dirty="0">
                <a:solidFill>
                  <a:srgbClr val="FFFFFF"/>
                </a:solidFill>
                <a:latin typeface="Calibri"/>
                <a:cs typeface="Calibri"/>
              </a:rPr>
              <a:t>for</a:t>
            </a:r>
            <a:r>
              <a:rPr sz="1200" spc="145" dirty="0">
                <a:solidFill>
                  <a:srgbClr val="FFFFFF"/>
                </a:solidFill>
                <a:latin typeface="Calibri"/>
                <a:cs typeface="Calibri"/>
              </a:rPr>
              <a:t> </a:t>
            </a:r>
            <a:r>
              <a:rPr sz="1200" dirty="0">
                <a:solidFill>
                  <a:srgbClr val="FFFFFF"/>
                </a:solidFill>
                <a:latin typeface="Calibri"/>
                <a:cs typeface="Calibri"/>
              </a:rPr>
              <a:t>evidence</a:t>
            </a:r>
            <a:r>
              <a:rPr sz="1200" spc="185" dirty="0">
                <a:solidFill>
                  <a:srgbClr val="FFFFFF"/>
                </a:solidFill>
                <a:latin typeface="Calibri"/>
                <a:cs typeface="Calibri"/>
              </a:rPr>
              <a:t> </a:t>
            </a:r>
            <a:r>
              <a:rPr sz="1200" dirty="0">
                <a:solidFill>
                  <a:srgbClr val="FFFFFF"/>
                </a:solidFill>
                <a:latin typeface="Calibri"/>
                <a:cs typeface="Calibri"/>
              </a:rPr>
              <a:t>of</a:t>
            </a:r>
            <a:r>
              <a:rPr sz="1200" spc="170" dirty="0">
                <a:solidFill>
                  <a:srgbClr val="FFFFFF"/>
                </a:solidFill>
                <a:latin typeface="Calibri"/>
                <a:cs typeface="Calibri"/>
              </a:rPr>
              <a:t> </a:t>
            </a:r>
            <a:r>
              <a:rPr sz="1200" dirty="0">
                <a:solidFill>
                  <a:srgbClr val="FFFFFF"/>
                </a:solidFill>
                <a:latin typeface="Calibri"/>
                <a:cs typeface="Calibri"/>
              </a:rPr>
              <a:t>work</a:t>
            </a:r>
            <a:r>
              <a:rPr sz="1200" spc="185" dirty="0">
                <a:solidFill>
                  <a:srgbClr val="FFFFFF"/>
                </a:solidFill>
                <a:latin typeface="Calibri"/>
                <a:cs typeface="Calibri"/>
              </a:rPr>
              <a:t> </a:t>
            </a:r>
            <a:r>
              <a:rPr sz="1200" dirty="0">
                <a:solidFill>
                  <a:srgbClr val="FFFFFF"/>
                </a:solidFill>
                <a:latin typeface="Calibri"/>
                <a:cs typeface="Calibri"/>
              </a:rPr>
              <a:t>in</a:t>
            </a:r>
            <a:r>
              <a:rPr sz="1200" spc="165" dirty="0">
                <a:solidFill>
                  <a:srgbClr val="FFFFFF"/>
                </a:solidFill>
                <a:latin typeface="Calibri"/>
                <a:cs typeface="Calibri"/>
              </a:rPr>
              <a:t>  </a:t>
            </a:r>
            <a:r>
              <a:rPr sz="1200" dirty="0">
                <a:solidFill>
                  <a:srgbClr val="FFFFFF"/>
                </a:solidFill>
                <a:latin typeface="Calibri"/>
                <a:cs typeface="Calibri"/>
              </a:rPr>
              <a:t>research,</a:t>
            </a:r>
            <a:r>
              <a:rPr sz="1200" spc="165" dirty="0">
                <a:solidFill>
                  <a:srgbClr val="FFFFFF"/>
                </a:solidFill>
                <a:latin typeface="Calibri"/>
                <a:cs typeface="Calibri"/>
              </a:rPr>
              <a:t> </a:t>
            </a:r>
            <a:r>
              <a:rPr sz="1200" dirty="0">
                <a:solidFill>
                  <a:srgbClr val="FFFFFF"/>
                </a:solidFill>
                <a:latin typeface="Calibri"/>
                <a:cs typeface="Calibri"/>
              </a:rPr>
              <a:t>media</a:t>
            </a:r>
            <a:r>
              <a:rPr sz="1200" spc="204" dirty="0">
                <a:solidFill>
                  <a:srgbClr val="FFFFFF"/>
                </a:solidFill>
                <a:latin typeface="Calibri"/>
                <a:cs typeface="Calibri"/>
              </a:rPr>
              <a:t> </a:t>
            </a:r>
            <a:r>
              <a:rPr sz="1200" spc="-10" dirty="0">
                <a:solidFill>
                  <a:srgbClr val="FFFFFF"/>
                </a:solidFill>
                <a:latin typeface="Calibri"/>
                <a:cs typeface="Calibri"/>
              </a:rPr>
              <a:t>relations, </a:t>
            </a:r>
            <a:r>
              <a:rPr sz="1200" dirty="0">
                <a:solidFill>
                  <a:srgbClr val="FFFFFF"/>
                </a:solidFill>
                <a:latin typeface="Calibri"/>
                <a:cs typeface="Calibri"/>
              </a:rPr>
              <a:t>grassroots</a:t>
            </a:r>
            <a:r>
              <a:rPr sz="1200" spc="180" dirty="0">
                <a:solidFill>
                  <a:srgbClr val="FFFFFF"/>
                </a:solidFill>
                <a:latin typeface="Calibri"/>
                <a:cs typeface="Calibri"/>
              </a:rPr>
              <a:t> </a:t>
            </a:r>
            <a:r>
              <a:rPr sz="1200" dirty="0">
                <a:solidFill>
                  <a:srgbClr val="FFFFFF"/>
                </a:solidFill>
                <a:latin typeface="Calibri"/>
                <a:cs typeface="Calibri"/>
              </a:rPr>
              <a:t>community</a:t>
            </a:r>
            <a:r>
              <a:rPr sz="1200" spc="195" dirty="0">
                <a:solidFill>
                  <a:srgbClr val="FFFFFF"/>
                </a:solidFill>
                <a:latin typeface="Calibri"/>
                <a:cs typeface="Calibri"/>
              </a:rPr>
              <a:t> </a:t>
            </a:r>
            <a:r>
              <a:rPr sz="1200" dirty="0">
                <a:solidFill>
                  <a:srgbClr val="FFFFFF"/>
                </a:solidFill>
                <a:latin typeface="Calibri"/>
                <a:cs typeface="Calibri"/>
              </a:rPr>
              <a:t>activity,</a:t>
            </a:r>
            <a:r>
              <a:rPr sz="1200" spc="175" dirty="0">
                <a:solidFill>
                  <a:srgbClr val="FFFFFF"/>
                </a:solidFill>
                <a:latin typeface="Calibri"/>
                <a:cs typeface="Calibri"/>
              </a:rPr>
              <a:t>  </a:t>
            </a:r>
            <a:r>
              <a:rPr sz="1200" dirty="0">
                <a:solidFill>
                  <a:srgbClr val="FFFFFF"/>
                </a:solidFill>
                <a:latin typeface="Calibri"/>
                <a:cs typeface="Calibri"/>
              </a:rPr>
              <a:t>lobbying</a:t>
            </a:r>
            <a:r>
              <a:rPr sz="1200" spc="165" dirty="0">
                <a:solidFill>
                  <a:srgbClr val="FFFFFF"/>
                </a:solidFill>
                <a:latin typeface="Calibri"/>
                <a:cs typeface="Calibri"/>
              </a:rPr>
              <a:t> </a:t>
            </a:r>
            <a:r>
              <a:rPr sz="1200" dirty="0">
                <a:solidFill>
                  <a:srgbClr val="FFFFFF"/>
                </a:solidFill>
                <a:latin typeface="Calibri"/>
                <a:cs typeface="Calibri"/>
              </a:rPr>
              <a:t>and</a:t>
            </a:r>
            <a:r>
              <a:rPr sz="1200" spc="185" dirty="0">
                <a:solidFill>
                  <a:srgbClr val="FFFFFF"/>
                </a:solidFill>
                <a:latin typeface="Calibri"/>
                <a:cs typeface="Calibri"/>
              </a:rPr>
              <a:t> </a:t>
            </a:r>
            <a:r>
              <a:rPr sz="1200" dirty="0">
                <a:solidFill>
                  <a:srgbClr val="FFFFFF"/>
                </a:solidFill>
                <a:latin typeface="Calibri"/>
                <a:cs typeface="Calibri"/>
              </a:rPr>
              <a:t>the</a:t>
            </a:r>
            <a:r>
              <a:rPr sz="1200" spc="190" dirty="0">
                <a:solidFill>
                  <a:srgbClr val="FFFFFF"/>
                </a:solidFill>
                <a:latin typeface="Calibri"/>
                <a:cs typeface="Calibri"/>
              </a:rPr>
              <a:t> </a:t>
            </a:r>
            <a:r>
              <a:rPr sz="1200" dirty="0">
                <a:solidFill>
                  <a:srgbClr val="FFFFFF"/>
                </a:solidFill>
                <a:latin typeface="Calibri"/>
                <a:cs typeface="Calibri"/>
              </a:rPr>
              <a:t>distinct</a:t>
            </a:r>
            <a:r>
              <a:rPr sz="1200" spc="160" dirty="0">
                <a:solidFill>
                  <a:srgbClr val="FFFFFF"/>
                </a:solidFill>
                <a:latin typeface="Calibri"/>
                <a:cs typeface="Calibri"/>
              </a:rPr>
              <a:t> </a:t>
            </a:r>
            <a:r>
              <a:rPr sz="1200" dirty="0">
                <a:solidFill>
                  <a:srgbClr val="FFFFFF"/>
                </a:solidFill>
                <a:latin typeface="Calibri"/>
                <a:cs typeface="Calibri"/>
              </a:rPr>
              <a:t>role</a:t>
            </a:r>
            <a:r>
              <a:rPr sz="1200" spc="155" dirty="0">
                <a:solidFill>
                  <a:srgbClr val="FFFFFF"/>
                </a:solidFill>
                <a:latin typeface="Calibri"/>
                <a:cs typeface="Calibri"/>
              </a:rPr>
              <a:t> </a:t>
            </a:r>
            <a:r>
              <a:rPr sz="1200" spc="-25" dirty="0">
                <a:solidFill>
                  <a:srgbClr val="FFFFFF"/>
                </a:solidFill>
                <a:latin typeface="Calibri"/>
                <a:cs typeface="Calibri"/>
              </a:rPr>
              <a:t>and </a:t>
            </a:r>
            <a:r>
              <a:rPr sz="1200" spc="-20" dirty="0">
                <a:solidFill>
                  <a:srgbClr val="FFFFFF"/>
                </a:solidFill>
                <a:latin typeface="Calibri"/>
                <a:cs typeface="Calibri"/>
              </a:rPr>
              <a:t>results</a:t>
            </a:r>
            <a:r>
              <a:rPr sz="1200" spc="-70" dirty="0">
                <a:solidFill>
                  <a:srgbClr val="FFFFFF"/>
                </a:solidFill>
                <a:latin typeface="Calibri"/>
                <a:cs typeface="Calibri"/>
              </a:rPr>
              <a:t> </a:t>
            </a:r>
            <a:r>
              <a:rPr sz="1200" dirty="0">
                <a:solidFill>
                  <a:srgbClr val="FFFFFF"/>
                </a:solidFill>
                <a:latin typeface="Calibri"/>
                <a:cs typeface="Calibri"/>
              </a:rPr>
              <a:t>of</a:t>
            </a:r>
            <a:r>
              <a:rPr sz="1200" spc="-15" dirty="0">
                <a:solidFill>
                  <a:srgbClr val="FFFFFF"/>
                </a:solidFill>
                <a:latin typeface="Calibri"/>
                <a:cs typeface="Calibri"/>
              </a:rPr>
              <a:t> </a:t>
            </a:r>
            <a:r>
              <a:rPr sz="1200" spc="-20" dirty="0">
                <a:solidFill>
                  <a:srgbClr val="FFFFFF"/>
                </a:solidFill>
                <a:latin typeface="Calibri"/>
                <a:cs typeface="Calibri"/>
              </a:rPr>
              <a:t>public</a:t>
            </a:r>
            <a:r>
              <a:rPr sz="1200" spc="25" dirty="0">
                <a:solidFill>
                  <a:srgbClr val="FFFFFF"/>
                </a:solidFill>
                <a:latin typeface="Calibri"/>
                <a:cs typeface="Calibri"/>
              </a:rPr>
              <a:t> </a:t>
            </a:r>
            <a:r>
              <a:rPr sz="1200" spc="-25" dirty="0">
                <a:solidFill>
                  <a:srgbClr val="FFFFFF"/>
                </a:solidFill>
                <a:latin typeface="Calibri"/>
                <a:cs typeface="Calibri"/>
              </a:rPr>
              <a:t>affairs</a:t>
            </a:r>
            <a:r>
              <a:rPr sz="1200" spc="35" dirty="0">
                <a:solidFill>
                  <a:srgbClr val="FFFFFF"/>
                </a:solidFill>
                <a:latin typeface="Calibri"/>
                <a:cs typeface="Calibri"/>
              </a:rPr>
              <a:t> </a:t>
            </a:r>
            <a:r>
              <a:rPr sz="1200" dirty="0">
                <a:solidFill>
                  <a:srgbClr val="FFFFFF"/>
                </a:solidFill>
                <a:latin typeface="Calibri"/>
                <a:cs typeface="Calibri"/>
              </a:rPr>
              <a:t>and</a:t>
            </a:r>
            <a:r>
              <a:rPr sz="1200" spc="260" dirty="0">
                <a:solidFill>
                  <a:srgbClr val="FFFFFF"/>
                </a:solidFill>
                <a:latin typeface="Calibri"/>
                <a:cs typeface="Calibri"/>
              </a:rPr>
              <a:t> </a:t>
            </a:r>
            <a:r>
              <a:rPr sz="1200" spc="-10" dirty="0">
                <a:solidFill>
                  <a:srgbClr val="FFFFFF"/>
                </a:solidFill>
                <a:latin typeface="Calibri"/>
                <a:cs typeface="Calibri"/>
              </a:rPr>
              <a:t>lobbying.</a:t>
            </a:r>
            <a:endParaRPr sz="1200" dirty="0">
              <a:latin typeface="Calibri"/>
              <a:cs typeface="Calibri"/>
            </a:endParaRPr>
          </a:p>
        </p:txBody>
      </p:sp>
      <p:sp>
        <p:nvSpPr>
          <p:cNvPr id="13" name="object 5">
            <a:extLst>
              <a:ext uri="{FF2B5EF4-FFF2-40B4-BE49-F238E27FC236}">
                <a16:creationId xmlns:a16="http://schemas.microsoft.com/office/drawing/2014/main" id="{C207090C-B6CD-3336-4A4F-881555312464}"/>
              </a:ext>
            </a:extLst>
          </p:cNvPr>
          <p:cNvSpPr txBox="1"/>
          <p:nvPr/>
        </p:nvSpPr>
        <p:spPr>
          <a:xfrm>
            <a:off x="5563051" y="5071109"/>
            <a:ext cx="2580031" cy="289823"/>
          </a:xfrm>
          <a:prstGeom prst="rect">
            <a:avLst/>
          </a:prstGeom>
        </p:spPr>
        <p:txBody>
          <a:bodyPr vert="horz" wrap="square" lIns="0" tIns="12700" rIns="0" bIns="0" rtlCol="0">
            <a:spAutoFit/>
          </a:bodyPr>
          <a:lstStyle/>
          <a:p>
            <a:pPr marL="12700">
              <a:lnSpc>
                <a:spcPct val="100000"/>
              </a:lnSpc>
              <a:spcBef>
                <a:spcPts val="100"/>
              </a:spcBef>
              <a:tabLst>
                <a:tab pos="4900295" algn="l"/>
              </a:tabLst>
            </a:pPr>
            <a:r>
              <a:rPr sz="1800" b="1" spc="-30" baseline="2314" dirty="0">
                <a:solidFill>
                  <a:srgbClr val="FF0000"/>
                </a:solidFill>
                <a:latin typeface="Calibri"/>
                <a:cs typeface="Calibri"/>
              </a:rPr>
              <a:t>C4</a:t>
            </a:r>
            <a:r>
              <a:rPr lang="en-US" sz="1800" b="1" spc="-30" baseline="2314" dirty="0">
                <a:solidFill>
                  <a:srgbClr val="FF0000"/>
                </a:solidFill>
                <a:latin typeface="Calibri"/>
                <a:cs typeface="Calibri"/>
              </a:rPr>
              <a:t>2</a:t>
            </a:r>
            <a:r>
              <a:rPr sz="1800" b="1" spc="-30" baseline="2314" dirty="0">
                <a:solidFill>
                  <a:srgbClr val="FF0000"/>
                </a:solidFill>
                <a:latin typeface="Calibri"/>
                <a:cs typeface="Calibri"/>
              </a:rPr>
              <a:t>.</a:t>
            </a:r>
            <a:r>
              <a:rPr sz="1800" b="1" spc="-22" baseline="2314" dirty="0">
                <a:solidFill>
                  <a:srgbClr val="FF0000"/>
                </a:solidFill>
                <a:latin typeface="Calibri"/>
                <a:cs typeface="Calibri"/>
              </a:rPr>
              <a:t> </a:t>
            </a:r>
            <a:r>
              <a:rPr sz="1800" b="1" spc="-15" baseline="2314" dirty="0">
                <a:solidFill>
                  <a:srgbClr val="FF0000"/>
                </a:solidFill>
                <a:latin typeface="Calibri"/>
                <a:cs typeface="Calibri"/>
              </a:rPr>
              <a:t>Public</a:t>
            </a:r>
            <a:r>
              <a:rPr sz="1800" b="1" spc="-75" baseline="2314" dirty="0">
                <a:solidFill>
                  <a:srgbClr val="FF0000"/>
                </a:solidFill>
                <a:latin typeface="Calibri"/>
                <a:cs typeface="Calibri"/>
              </a:rPr>
              <a:t> </a:t>
            </a:r>
            <a:r>
              <a:rPr sz="1800" b="1" spc="-15" baseline="2314" dirty="0">
                <a:solidFill>
                  <a:srgbClr val="FF0000"/>
                </a:solidFill>
                <a:latin typeface="Calibri"/>
                <a:cs typeface="Calibri"/>
              </a:rPr>
              <a:t>Affairs</a:t>
            </a:r>
            <a:endParaRPr sz="1200" dirty="0">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68ED72A235E4EA846D48F7A9E501C" ma:contentTypeVersion="19" ma:contentTypeDescription="Create a new document." ma:contentTypeScope="" ma:versionID="206e8e060993217e9aca3ecdf639cac7">
  <xsd:schema xmlns:xsd="http://www.w3.org/2001/XMLSchema" xmlns:xs="http://www.w3.org/2001/XMLSchema" xmlns:p="http://schemas.microsoft.com/office/2006/metadata/properties" xmlns:ns2="d3698721-5bfd-494c-a0d4-bfca531fb1ec" xmlns:ns3="798e2cdf-6b50-4a2d-bc52-a75df95083ee" targetNamespace="http://schemas.microsoft.com/office/2006/metadata/properties" ma:root="true" ma:fieldsID="1a9706bf5fa6b410afae392df66e7db3" ns2:_="" ns3:_="">
    <xsd:import namespace="d3698721-5bfd-494c-a0d4-bfca531fb1ec"/>
    <xsd:import namespace="798e2cdf-6b50-4a2d-bc52-a75df95083e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98721-5bfd-494c-a0d4-bfca531fb1e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071e181-fd7c-40a0-bf33-6ef5f0e293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98e2cdf-6b50-4a2d-bc52-a75df95083ee"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e32838e-5ffc-4669-927e-91083c3f3971}" ma:internalName="TaxCatchAll" ma:showField="CatchAllData" ma:web="798e2cdf-6b50-4a2d-bc52-a75df95083e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798e2cdf-6b50-4a2d-bc52-a75df95083ee" xsi:nil="true"/>
    <lcf76f155ced4ddcb4097134ff3c332f xmlns="d3698721-5bfd-494c-a0d4-bfca531fb1ec">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978FB0D-B8E2-4DB8-8767-C8273DAE77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98721-5bfd-494c-a0d4-bfca531fb1ec"/>
    <ds:schemaRef ds:uri="798e2cdf-6b50-4a2d-bc52-a75df95083e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4FDECF6-25C5-46CF-8C18-09D4F22094A6}">
  <ds:schemaRefs>
    <ds:schemaRef ds:uri="http://schemas.microsoft.com/office/2006/metadata/properties"/>
    <ds:schemaRef ds:uri="http://schemas.microsoft.com/office/infopath/2007/PartnerControls"/>
    <ds:schemaRef ds:uri="798e2cdf-6b50-4a2d-bc52-a75df95083ee"/>
    <ds:schemaRef ds:uri="d3698721-5bfd-494c-a0d4-bfca531fb1ec"/>
  </ds:schemaRefs>
</ds:datastoreItem>
</file>

<file path=customXml/itemProps3.xml><?xml version="1.0" encoding="utf-8"?>
<ds:datastoreItem xmlns:ds="http://schemas.openxmlformats.org/officeDocument/2006/customXml" ds:itemID="{9F4209A0-E992-4C41-9B26-62F8CB5962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2191</TotalTime>
  <Words>8327</Words>
  <Application>Microsoft Macintosh PowerPoint</Application>
  <PresentationFormat>Custom</PresentationFormat>
  <Paragraphs>430</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 MT</vt:lpstr>
      <vt:lpstr>Calibri</vt:lpstr>
      <vt:lpstr>Symbol</vt:lpstr>
      <vt:lpstr>Office Theme</vt:lpstr>
      <vt:lpstr>PowerPoint Presentation</vt:lpstr>
      <vt:lpstr>INTRODUCTION</vt:lpstr>
      <vt:lpstr>CATEGORIES: CAMPAIGN AWARDS</vt:lpstr>
      <vt:lpstr>CATEGORIES: CAMPAIGN AWARDS</vt:lpstr>
      <vt:lpstr>CATEGORIES: CAMPAIGN AWARDS</vt:lpstr>
      <vt:lpstr>CATEGORIES: CAMPAIGN AWARDS</vt:lpstr>
      <vt:lpstr>CATEGORIES: CAMPAIGN AWARDS</vt:lpstr>
      <vt:lpstr>CATEGORIES: CAMPAIGN AWARDS</vt:lpstr>
      <vt:lpstr>CATEGORIES: CAMPAIGN AWARDS</vt:lpstr>
      <vt:lpstr>CATEGORIES: CAMPAIGN AWARDS</vt:lpstr>
      <vt:lpstr>CATEGORIES: CAMPAIGN AWARDS</vt:lpstr>
      <vt:lpstr>CATEGORIES: PEOPLE, TEAM &amp; COMPANY AWARDS</vt:lpstr>
      <vt:lpstr>CATEGORIES: PEOPLE, TEAM &amp; COMPANY AWARDS</vt:lpstr>
      <vt:lpstr>JUDGING</vt:lpstr>
      <vt:lpstr>JUDGING: PEOPLE, TEAM &amp; COMPANY AWARDS</vt:lpstr>
      <vt:lpstr>JUDGING: PEOPLE, TEAM &amp; COMPANY AWARDS</vt:lpstr>
      <vt:lpstr>JUDGING: PEOPLE, TEAM &amp; COMPANY AWARDS</vt:lpstr>
      <vt:lpstr>JUDGING: PEOPLE, TEAM &amp; COMPANY AWARDS</vt:lpstr>
      <vt:lpstr>JUDGING: PEOPLE, TEAM &amp; COMPANY AWARDS</vt:lpstr>
      <vt:lpstr>JUDGING: PEOPLE, TEAM &amp; COMPANY AWARDS</vt:lpstr>
      <vt:lpstr>KEY DATES, ELIGIBILITY &amp; FEES</vt:lpstr>
      <vt:lpstr>KEY DATES, ELIGIBILITY &amp; FEES</vt:lpstr>
      <vt:lpstr>PAYMENT METHODS</vt:lpstr>
      <vt:lpstr>PAYMENT METHODS</vt:lpstr>
      <vt:lpstr>PAYMENT METHODS</vt:lpstr>
      <vt:lpstr>TERMS AND CONDITIONS</vt:lpstr>
      <vt:lpstr>TERMS AND CONDITIONS</vt:lpstr>
      <vt:lpstr>TERMS AND CONDITIONS</vt:lpstr>
      <vt:lpstr>TERMS AND CONDITIONS</vt:lpstr>
      <vt:lpstr>TERMS AND CONDITIONS</vt:lpstr>
      <vt:lpstr>TERMS AND CONDITIONS</vt:lpstr>
      <vt:lpstr>TERMS AND CONDITIONS</vt:lpstr>
      <vt:lpstr>TERMS AND CONDITIONS</vt:lpstr>
      <vt:lpstr>TERMS AND CONDITIONS</vt:lpstr>
      <vt:lpstr>TERMS AND CONDITIONS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Ayushi</dc:creator>
  <cp:lastModifiedBy>Avinash U Bhakre</cp:lastModifiedBy>
  <cp:revision>33</cp:revision>
  <dcterms:created xsi:type="dcterms:W3CDTF">2024-07-29T04:24:14Z</dcterms:created>
  <dcterms:modified xsi:type="dcterms:W3CDTF">2026-01-30T04:39:59Z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2023-08-24T00:00:00Z</vt:filetime>
  </property>
  <property fmtid="{D5CDD505-2E9C-101B-9397-08002B2CF9AE}" pid="3" name="Creator">
    <vt:lpwstr>Microsoft® PowerPoint® 2016</vt:lpwstr>
  </property>
  <property fmtid="{D5CDD505-2E9C-101B-9397-08002B2CF9AE}" pid="4" name="LastSaved">
    <vt:filetime>2024-07-29T00:00:00Z</vt:filetime>
  </property>
  <property fmtid="{D5CDD505-2E9C-101B-9397-08002B2CF9AE}" pid="5" name="Producer">
    <vt:lpwstr>www.ilovepdf.com</vt:lpwstr>
  </property>
  <property fmtid="{D5CDD505-2E9C-101B-9397-08002B2CF9AE}" pid="6" name="ContentTypeId">
    <vt:lpwstr>0x0101002E268ED72A235E4EA846D48F7A9E501C</vt:lpwstr>
  </property>
</Properties>
</file>